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4" r:id="rId3"/>
    <p:sldId id="258" r:id="rId4"/>
    <p:sldId id="285" r:id="rId5"/>
    <p:sldId id="286" r:id="rId6"/>
    <p:sldId id="288" r:id="rId7"/>
    <p:sldId id="287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=""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B31BD3-0DB0-41FA-BAFB-BC4FDC1A4773}" type="datetime1">
              <a:rPr lang="fr-FR" smtClean="0"/>
              <a:t>18/12/2023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525DF-D0FD-4E68-A390-A3ED3C2AB853}" type="datetime1">
              <a:rPr lang="fr-FR" smtClean="0"/>
              <a:pPr/>
              <a:t>18/12/2023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71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43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738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6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=""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=""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070545" y="2253996"/>
            <a:ext cx="8144546" cy="100584"/>
            <a:chOff x="3631692" y="2253996"/>
            <a:chExt cx="8144546" cy="100584"/>
          </a:xfrm>
        </p:grpSpPr>
        <p:sp>
          <p:nvSpPr>
            <p:cNvPr id="11" name="Ovale 10">
              <a:extLst>
                <a:ext uri="{FF2B5EF4-FFF2-40B4-BE49-F238E27FC236}">
                  <a16:creationId xmlns=""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8028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=""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67565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=""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139397" y="5305363"/>
            <a:ext cx="3922537" cy="100584"/>
            <a:chOff x="3631690" y="2253996"/>
            <a:chExt cx="6832497" cy="100584"/>
          </a:xfrm>
        </p:grpSpPr>
        <p:sp>
          <p:nvSpPr>
            <p:cNvPr id="17" name="Ovale 16">
              <a:extLst>
                <a:ext uri="{FF2B5EF4-FFF2-40B4-BE49-F238E27FC236}">
                  <a16:creationId xmlns=""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=""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67096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=""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028860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 nomb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12 345 €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=""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6 789 €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=""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=""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 avec des ce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=""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=""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=""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7" name="Espace réservé du texte 15">
            <a:extLst>
              <a:ext uri="{FF2B5EF4-FFF2-40B4-BE49-F238E27FC236}">
                <a16:creationId xmlns=""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25 €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=""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=""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0" name="Espace réservé du texte 15">
            <a:extLst>
              <a:ext uri="{FF2B5EF4-FFF2-40B4-BE49-F238E27FC236}">
                <a16:creationId xmlns=""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50 €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=""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2" name="Espace réservé du texte 2">
            <a:extLst>
              <a:ext uri="{FF2B5EF4-FFF2-40B4-BE49-F238E27FC236}">
                <a16:creationId xmlns=""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=""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100 €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=""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=""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=""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=""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11" descr="Quadrant logo des concurrents">
            <a:extLst>
              <a:ext uri="{FF2B5EF4-FFF2-40B4-BE49-F238E27FC236}">
                <a16:creationId xmlns=""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2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2" name="Espace réservé d’image 11" descr="Quadrant logo des concurrents">
            <a:extLst>
              <a:ext uri="{FF2B5EF4-FFF2-40B4-BE49-F238E27FC236}">
                <a16:creationId xmlns=""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1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5" name="Espace réservé d’image 11" descr="Quadrant logo des concurrents">
            <a:extLst>
              <a:ext uri="{FF2B5EF4-FFF2-40B4-BE49-F238E27FC236}">
                <a16:creationId xmlns=""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3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6" name="Espace réservé d’image 11" descr="Quadrant logo des concurrents">
            <a:extLst>
              <a:ext uri="{FF2B5EF4-FFF2-40B4-BE49-F238E27FC236}">
                <a16:creationId xmlns=""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4</a:t>
            </a:r>
          </a:p>
          <a:p>
            <a:pPr rtl="0"/>
            <a:r>
              <a:rPr lang="fr-FR" noProof="0" dirty="0" err="1"/>
              <a:t>Logoя</a:t>
            </a:r>
            <a:endParaRPr lang="fr-FR" noProof="0" dirty="0"/>
          </a:p>
        </p:txBody>
      </p:sp>
      <p:sp>
        <p:nvSpPr>
          <p:cNvPr id="27" name="Espace réservé d’image 11" descr="Quadrant logo des concurrents">
            <a:extLst>
              <a:ext uri="{FF2B5EF4-FFF2-40B4-BE49-F238E27FC236}">
                <a16:creationId xmlns=""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5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8" name="Espace réservé d’image 11" descr="Quadrant logo des concurrents">
            <a:extLst>
              <a:ext uri="{FF2B5EF4-FFF2-40B4-BE49-F238E27FC236}">
                <a16:creationId xmlns=""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6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=""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coûteux</a:t>
            </a:r>
          </a:p>
        </p:txBody>
      </p:sp>
      <p:sp>
        <p:nvSpPr>
          <p:cNvPr id="30" name="Espace réservé du texte 7">
            <a:extLst>
              <a:ext uri="{FF2B5EF4-FFF2-40B4-BE49-F238E27FC236}">
                <a16:creationId xmlns=""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pratique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=""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pratique</a:t>
            </a:r>
          </a:p>
        </p:txBody>
      </p:sp>
      <p:sp>
        <p:nvSpPr>
          <p:cNvPr id="32" name="Espace réservé d’image 13">
            <a:extLst>
              <a:ext uri="{FF2B5EF4-FFF2-40B4-BE49-F238E27FC236}">
                <a16:creationId xmlns=""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u texte 7">
            <a:extLst>
              <a:ext uri="{FF2B5EF4-FFF2-40B4-BE49-F238E27FC236}">
                <a16:creationId xmlns=""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coûteux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=""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necteur droit 2">
              <a:extLst>
                <a:ext uri="{FF2B5EF4-FFF2-40B4-BE49-F238E27FC236}">
                  <a16:creationId xmlns=""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e 34">
              <a:extLst>
                <a:ext uri="{FF2B5EF4-FFF2-40B4-BE49-F238E27FC236}">
                  <a16:creationId xmlns=""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=""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necteur droit 37">
              <a:extLst>
                <a:ext uri="{FF2B5EF4-FFF2-40B4-BE49-F238E27FC236}">
                  <a16:creationId xmlns=""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e 38">
              <a:extLst>
                <a:ext uri="{FF2B5EF4-FFF2-40B4-BE49-F238E27FC236}">
                  <a16:creationId xmlns=""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Section tr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566002" cy="100800"/>
            <a:chOff x="0" y="3240138"/>
            <a:chExt cx="356600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520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15">
            <a:extLst>
              <a:ext uri="{FF2B5EF4-FFF2-40B4-BE49-F238E27FC236}">
                <a16:creationId xmlns=""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22" name="Espace réservé du texte 15">
            <a:extLst>
              <a:ext uri="{FF2B5EF4-FFF2-40B4-BE49-F238E27FC236}">
                <a16:creationId xmlns=""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=""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=""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=""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=""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=""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=""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=""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=""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=""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=""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=""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=""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=""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=""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ableau et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Espace réservé du texte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=""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2" name="Espace réservé du contenu 2">
            <a:extLst>
              <a:ext uri="{FF2B5EF4-FFF2-40B4-BE49-F238E27FC236}">
                <a16:creationId xmlns=""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chronolog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CHRONOLOGIE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822324" y="1375202"/>
            <a:ext cx="3369677" cy="100800"/>
            <a:chOff x="2543668" y="3240138"/>
            <a:chExt cx="171785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3668" y="3290538"/>
              <a:ext cx="16904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=""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=""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9" name="Ovale 28">
            <a:extLst>
              <a:ext uri="{FF2B5EF4-FFF2-40B4-BE49-F238E27FC236}">
                <a16:creationId xmlns=""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0" name="Ovale 29">
            <a:extLst>
              <a:ext uri="{FF2B5EF4-FFF2-40B4-BE49-F238E27FC236}">
                <a16:creationId xmlns=""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=""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=""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3" name="Espace réservé du texte 2">
            <a:extLst>
              <a:ext uri="{FF2B5EF4-FFF2-40B4-BE49-F238E27FC236}">
                <a16:creationId xmlns=""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=""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=""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=""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=""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0" name="Espace réservé du texte 15">
            <a:extLst>
              <a:ext uri="{FF2B5EF4-FFF2-40B4-BE49-F238E27FC236}">
                <a16:creationId xmlns=""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1" name="Espace réservé du texte 15">
            <a:extLst>
              <a:ext uri="{FF2B5EF4-FFF2-40B4-BE49-F238E27FC236}">
                <a16:creationId xmlns=""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2" name="Espace réservé du texte 15">
            <a:extLst>
              <a:ext uri="{FF2B5EF4-FFF2-40B4-BE49-F238E27FC236}">
                <a16:creationId xmlns=""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4007351" cy="100800"/>
            <a:chOff x="-1228304" y="3240138"/>
            <a:chExt cx="400735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9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7824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au titre 9">
            <a:extLst>
              <a:ext uri="{FF2B5EF4-FFF2-40B4-BE49-F238E27FC236}">
                <a16:creationId xmlns=""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 smtClean="0"/>
              <a:t>Cliquez sur l'icône pour ajouter un tableau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96595" cy="100800"/>
            <a:chOff x="0" y="3240138"/>
            <a:chExt cx="2696595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9579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=""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=""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=""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=""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5" name="Espace réservé d’image 8">
            <a:extLst>
              <a:ext uri="{FF2B5EF4-FFF2-40B4-BE49-F238E27FC236}">
                <a16:creationId xmlns=""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6" name="Espace réservé d’image 8">
            <a:extLst>
              <a:ext uri="{FF2B5EF4-FFF2-40B4-BE49-F238E27FC236}">
                <a16:creationId xmlns=""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7" name="Espace réservé du texte 2">
            <a:extLst>
              <a:ext uri="{FF2B5EF4-FFF2-40B4-BE49-F238E27FC236}">
                <a16:creationId xmlns=""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=""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=""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=""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=""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=""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=""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=""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435854" y="1375202"/>
            <a:ext cx="6756147" cy="100800"/>
            <a:chOff x="-783905" y="3240138"/>
            <a:chExt cx="4218305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783905" y="3290538"/>
              <a:ext cx="416790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=""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=""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texte 2">
            <a:extLst>
              <a:ext uri="{FF2B5EF4-FFF2-40B4-BE49-F238E27FC236}">
                <a16:creationId xmlns=""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=""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=""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=""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ce réservé du texte 2">
            <a:extLst>
              <a:ext uri="{FF2B5EF4-FFF2-40B4-BE49-F238E27FC236}">
                <a16:creationId xmlns=""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=""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=""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=""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0" name="Espace réservé du texte 2">
            <a:extLst>
              <a:ext uri="{FF2B5EF4-FFF2-40B4-BE49-F238E27FC236}">
                <a16:creationId xmlns=""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=""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3" name="Espace réservé du texte 2">
            <a:extLst>
              <a:ext uri="{FF2B5EF4-FFF2-40B4-BE49-F238E27FC236}">
                <a16:creationId xmlns=""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=""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=""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=""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’image 2">
            <a:extLst>
              <a:ext uri="{FF2B5EF4-FFF2-40B4-BE49-F238E27FC236}">
                <a16:creationId xmlns=""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55" name="Espace réservé d’image 2">
            <a:extLst>
              <a:ext uri="{FF2B5EF4-FFF2-40B4-BE49-F238E27FC236}">
                <a16:creationId xmlns=""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6" name="Espace réservé d’image 2">
            <a:extLst>
              <a:ext uri="{FF2B5EF4-FFF2-40B4-BE49-F238E27FC236}">
                <a16:creationId xmlns=""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52" name="Espace réservé d’image 2">
            <a:extLst>
              <a:ext uri="{FF2B5EF4-FFF2-40B4-BE49-F238E27FC236}">
                <a16:creationId xmlns=""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=""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2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=""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656860" cy="102440"/>
            <a:chOff x="3631690" y="2252140"/>
            <a:chExt cx="8111585" cy="102440"/>
          </a:xfrm>
        </p:grpSpPr>
        <p:sp>
          <p:nvSpPr>
            <p:cNvPr id="10" name="Ovale 9">
              <a:extLst>
                <a:ext uri="{FF2B5EF4-FFF2-40B4-BE49-F238E27FC236}">
                  <a16:creationId xmlns=""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=""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7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=""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567696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38202" cy="100584"/>
            <a:chOff x="3631690" y="2253996"/>
            <a:chExt cx="8079083" cy="100584"/>
          </a:xfrm>
        </p:grpSpPr>
        <p:sp>
          <p:nvSpPr>
            <p:cNvPr id="14" name="Ovale 13">
              <a:extLst>
                <a:ext uri="{FF2B5EF4-FFF2-40B4-BE49-F238E27FC236}">
                  <a16:creationId xmlns=""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=""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6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=""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535194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=""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=""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">
            <a:extLst>
              <a:ext uri="{FF2B5EF4-FFF2-40B4-BE49-F238E27FC236}">
                <a16:creationId xmlns=""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=""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=""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=""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=""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=""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=""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=""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=""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=""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=""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52" name="Espace réservé du texte 2">
            <a:extLst>
              <a:ext uri="{FF2B5EF4-FFF2-40B4-BE49-F238E27FC236}">
                <a16:creationId xmlns=""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8" name="Ovale 7">
            <a:extLst>
              <a:ext uri="{FF2B5EF4-FFF2-40B4-BE49-F238E27FC236}">
                <a16:creationId xmlns=""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4" name="Ovale 53">
            <a:extLst>
              <a:ext uri="{FF2B5EF4-FFF2-40B4-BE49-F238E27FC236}">
                <a16:creationId xmlns=""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5" name="Ovale 54">
            <a:extLst>
              <a:ext uri="{FF2B5EF4-FFF2-40B4-BE49-F238E27FC236}">
                <a16:creationId xmlns=""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6" name="Ovale 55">
            <a:extLst>
              <a:ext uri="{FF2B5EF4-FFF2-40B4-BE49-F238E27FC236}">
                <a16:creationId xmlns=""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7" name="Ovale 56">
            <a:extLst>
              <a:ext uri="{FF2B5EF4-FFF2-40B4-BE49-F238E27FC236}">
                <a16:creationId xmlns=""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Ovale 57">
            <a:extLst>
              <a:ext uri="{FF2B5EF4-FFF2-40B4-BE49-F238E27FC236}">
                <a16:creationId xmlns=""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2" name="Espace réservé au graphique 11">
            <a:extLst>
              <a:ext uri="{FF2B5EF4-FFF2-40B4-BE49-F238E27FC236}">
                <a16:creationId xmlns=""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  <p:sp>
        <p:nvSpPr>
          <p:cNvPr id="35" name="Ovale 34">
            <a:extLst>
              <a:ext uri="{FF2B5EF4-FFF2-40B4-BE49-F238E27FC236}">
                <a16:creationId xmlns=""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8" name="Ovale 37">
            <a:extLst>
              <a:ext uri="{FF2B5EF4-FFF2-40B4-BE49-F238E27FC236}">
                <a16:creationId xmlns=""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=""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=""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=""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’image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1" name="Titre 1">
            <a:extLst>
              <a:ext uri="{FF2B5EF4-FFF2-40B4-BE49-F238E27FC236}">
                <a16:creationId xmlns=""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fr-FR" noProof="0" dirty="0"/>
              <a:t>MERCI DE VOTRE ATTENTION !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=""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David Beaulieu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=""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=""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+7 888 999-000-11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=""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Adresse email: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=""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Bergqvist@vanarsdelltd.com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=""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Site web :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=""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www.vanarsdelltd.com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=""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33" y="2750589"/>
            <a:ext cx="4299316" cy="100800"/>
            <a:chOff x="808538" y="2750589"/>
            <a:chExt cx="4299316" cy="100800"/>
          </a:xfrm>
        </p:grpSpPr>
        <p:grpSp>
          <p:nvGrpSpPr>
            <p:cNvPr id="11" name="Groupe 10">
              <a:extLst>
                <a:ext uri="{FF2B5EF4-FFF2-40B4-BE49-F238E27FC236}">
                  <a16:creationId xmlns=""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=""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=""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9" name="Ovale 28">
              <a:extLst>
                <a:ext uri="{FF2B5EF4-FFF2-40B4-BE49-F238E27FC236}">
                  <a16:creationId xmlns=""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07053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=""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3" y="1660573"/>
            <a:ext cx="4295507" cy="105664"/>
            <a:chOff x="808538" y="2745725"/>
            <a:chExt cx="4295507" cy="105664"/>
          </a:xfrm>
        </p:grpSpPr>
        <p:grpSp>
          <p:nvGrpSpPr>
            <p:cNvPr id="33" name="Groupe 32">
              <a:extLst>
                <a:ext uri="{FF2B5EF4-FFF2-40B4-BE49-F238E27FC236}">
                  <a16:creationId xmlns=""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=""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e 35">
                <a:extLst>
                  <a:ext uri="{FF2B5EF4-FFF2-40B4-BE49-F238E27FC236}">
                    <a16:creationId xmlns=""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34" name="Ovale 33">
              <a:extLst>
                <a:ext uri="{FF2B5EF4-FFF2-40B4-BE49-F238E27FC236}">
                  <a16:creationId xmlns=""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0324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=""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ANNEXE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4" name="Groupe 3">
            <a:extLst>
              <a:ext uri="{FF2B5EF4-FFF2-40B4-BE49-F238E27FC236}">
                <a16:creationId xmlns=""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969419" y="1509426"/>
            <a:ext cx="2206512" cy="100800"/>
            <a:chOff x="4732221" y="1509426"/>
            <a:chExt cx="2206512" cy="100800"/>
          </a:xfrm>
        </p:grpSpPr>
        <p:grpSp>
          <p:nvGrpSpPr>
            <p:cNvPr id="11" name="Groupe 10">
              <a:extLst>
                <a:ext uri="{FF2B5EF4-FFF2-40B4-BE49-F238E27FC236}">
                  <a16:creationId xmlns=""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1" y="1509426"/>
              <a:ext cx="2165297" cy="100800"/>
              <a:chOff x="2022586" y="3240138"/>
              <a:chExt cx="1411814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=""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2022586" y="3290538"/>
                <a:ext cx="136141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=""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=""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6837932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émoign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TÉMOIGNAGES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0" name="Espace réservé du texte 2">
            <a:extLst>
              <a:ext uri="{FF2B5EF4-FFF2-40B4-BE49-F238E27FC236}">
                <a16:creationId xmlns=""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=""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=""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=""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=""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Espace réservé du texte 2">
            <a:extLst>
              <a:ext uri="{FF2B5EF4-FFF2-40B4-BE49-F238E27FC236}">
                <a16:creationId xmlns=""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=""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0" name="Espace réservé d’image 2">
            <a:extLst>
              <a:ext uri="{FF2B5EF4-FFF2-40B4-BE49-F238E27FC236}">
                <a16:creationId xmlns=""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=""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ce réservé du texte 3">
            <a:extLst>
              <a:ext uri="{FF2B5EF4-FFF2-40B4-BE49-F238E27FC236}">
                <a16:creationId xmlns=""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=""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64" name="Espace réservé du texte 2">
            <a:extLst>
              <a:ext uri="{FF2B5EF4-FFF2-40B4-BE49-F238E27FC236}">
                <a16:creationId xmlns=""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=""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6" name="Espace réservé d’image 2">
            <a:extLst>
              <a:ext uri="{FF2B5EF4-FFF2-40B4-BE49-F238E27FC236}">
                <a16:creationId xmlns=""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67" name="Connecteur droit 66">
            <a:extLst>
              <a:ext uri="{FF2B5EF4-FFF2-40B4-BE49-F238E27FC236}">
                <a16:creationId xmlns=""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ce réservé du texte 3">
            <a:extLst>
              <a:ext uri="{FF2B5EF4-FFF2-40B4-BE49-F238E27FC236}">
                <a16:creationId xmlns=""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=""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l’étude de 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ÉTUDE DE CAS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4351594" cy="100800"/>
            <a:chOff x="-1228304" y="3240138"/>
            <a:chExt cx="4351594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2249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texte 2">
            <a:extLst>
              <a:ext uri="{FF2B5EF4-FFF2-40B4-BE49-F238E27FC236}">
                <a16:creationId xmlns=""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=""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éléphone mobil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=""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2">
            <a:extLst>
              <a:ext uri="{FF2B5EF4-FFF2-40B4-BE49-F238E27FC236}">
                <a16:creationId xmlns=""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’image 2">
            <a:extLst>
              <a:ext uri="{FF2B5EF4-FFF2-40B4-BE49-F238E27FC236}">
                <a16:creationId xmlns=""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=""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=""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=""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 smtClean="0"/>
              <a:t>Modifiez les styles du texte du masque</a:t>
            </a:r>
          </a:p>
        </p:txBody>
      </p:sp>
      <p:sp>
        <p:nvSpPr>
          <p:cNvPr id="24" name="Espace réservé d’image 12">
            <a:extLst>
              <a:ext uri="{FF2B5EF4-FFF2-40B4-BE49-F238E27FC236}">
                <a16:creationId xmlns=""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’image 12">
            <a:extLst>
              <a:ext uri="{FF2B5EF4-FFF2-40B4-BE49-F238E27FC236}">
                <a16:creationId xmlns=""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u texte 3">
            <a:extLst>
              <a:ext uri="{FF2B5EF4-FFF2-40B4-BE49-F238E27FC236}">
                <a16:creationId xmlns=""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 smtClean="0"/>
              <a:t>Modifiez les styles du texte du masque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=""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8" name="Espace réservé d’image 12">
            <a:extLst>
              <a:ext uri="{FF2B5EF4-FFF2-40B4-BE49-F238E27FC236}">
                <a16:creationId xmlns=""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=""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 smtClean="0"/>
              <a:t>Modifiez les styles du texte du masque</a:t>
            </a:r>
          </a:p>
        </p:txBody>
      </p:sp>
      <p:sp>
        <p:nvSpPr>
          <p:cNvPr id="30" name="Espace réservé du texte 3">
            <a:extLst>
              <a:ext uri="{FF2B5EF4-FFF2-40B4-BE49-F238E27FC236}">
                <a16:creationId xmlns=""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=""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 smtClean="0"/>
              <a:t>Modifiez les styles du texte du masque</a:t>
            </a:r>
          </a:p>
        </p:txBody>
      </p:sp>
      <p:sp>
        <p:nvSpPr>
          <p:cNvPr id="33" name="Espace réservé du texte 3">
            <a:extLst>
              <a:ext uri="{FF2B5EF4-FFF2-40B4-BE49-F238E27FC236}">
                <a16:creationId xmlns=""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 smtClean="0"/>
              <a:t>Modifiez les styles du texte du masque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=""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=""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=""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=""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38" name="Titre 1">
            <a:extLst>
              <a:ext uri="{FF2B5EF4-FFF2-40B4-BE49-F238E27FC236}">
                <a16:creationId xmlns=""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COMMENT UTILISER CE MODÈLE</a:t>
            </a:r>
          </a:p>
        </p:txBody>
      </p:sp>
      <p:sp>
        <p:nvSpPr>
          <p:cNvPr id="41" name="Espace réservé d’image 9">
            <a:extLst>
              <a:ext uri="{FF2B5EF4-FFF2-40B4-BE49-F238E27FC236}">
                <a16:creationId xmlns=""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31" name="Groupe 30">
            <a:extLst>
              <a:ext uri="{FF2B5EF4-FFF2-40B4-BE49-F238E27FC236}">
                <a16:creationId xmlns=""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necteur droit 38">
              <a:extLst>
                <a:ext uri="{FF2B5EF4-FFF2-40B4-BE49-F238E27FC236}">
                  <a16:creationId xmlns=""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e 41">
              <a:extLst>
                <a:ext uri="{FF2B5EF4-FFF2-40B4-BE49-F238E27FC236}">
                  <a16:creationId xmlns=""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=""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e 10">
              <a:extLst>
                <a:ext uri="{FF2B5EF4-FFF2-40B4-BE49-F238E27FC236}">
                  <a16:creationId xmlns=""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=""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=""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e 16">
              <a:extLst>
                <a:ext uri="{FF2B5EF4-FFF2-40B4-BE49-F238E27FC236}">
                  <a16:creationId xmlns=""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=""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=""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=""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e 9">
              <a:extLst>
                <a:ext uri="{FF2B5EF4-FFF2-40B4-BE49-F238E27FC236}">
                  <a16:creationId xmlns=""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=""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=""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e 13">
              <a:extLst>
                <a:ext uri="{FF2B5EF4-FFF2-40B4-BE49-F238E27FC236}">
                  <a16:creationId xmlns=""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=""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=""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=""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5851027" cy="100800"/>
            <a:chOff x="0" y="3240138"/>
            <a:chExt cx="5851027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57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575022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’image 7">
            <a:extLst>
              <a:ext uri="{FF2B5EF4-FFF2-40B4-BE49-F238E27FC236}">
                <a16:creationId xmlns=""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=""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=""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=""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=""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=""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=""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9" name="Espace réservé du texte 4">
            <a:extLst>
              <a:ext uri="{FF2B5EF4-FFF2-40B4-BE49-F238E27FC236}">
                <a16:creationId xmlns=""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=""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=""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=""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=""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=""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=""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=""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’image 7">
            <a:extLst>
              <a:ext uri="{FF2B5EF4-FFF2-40B4-BE49-F238E27FC236}">
                <a16:creationId xmlns=""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icô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’image 3">
            <a:extLst>
              <a:ext uri="{FF2B5EF4-FFF2-40B4-BE49-F238E27FC236}">
                <a16:creationId xmlns=""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=""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’image 3">
            <a:extLst>
              <a:ext uri="{FF2B5EF4-FFF2-40B4-BE49-F238E27FC236}">
                <a16:creationId xmlns=""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=""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=""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7" name="Espace réservé d’image 3">
            <a:extLst>
              <a:ext uri="{FF2B5EF4-FFF2-40B4-BE49-F238E27FC236}">
                <a16:creationId xmlns=""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=""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=""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’image 3">
            <a:extLst>
              <a:ext uri="{FF2B5EF4-FFF2-40B4-BE49-F238E27FC236}">
                <a16:creationId xmlns=""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=""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59761" cy="100800"/>
            <a:chOff x="0" y="3240138"/>
            <a:chExt cx="335976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896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’image 9">
            <a:extLst>
              <a:ext uri="{FF2B5EF4-FFF2-40B4-BE49-F238E27FC236}">
                <a16:creationId xmlns=""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itre et un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7">
            <a:extLst>
              <a:ext uri="{FF2B5EF4-FFF2-40B4-BE49-F238E27FC236}">
                <a16:creationId xmlns=""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55229" y="1373283"/>
            <a:ext cx="3118863" cy="100800"/>
            <a:chOff x="2580311" y="1373283"/>
            <a:chExt cx="3118863" cy="100800"/>
          </a:xfrm>
        </p:grpSpPr>
        <p:grpSp>
          <p:nvGrpSpPr>
            <p:cNvPr id="15" name="Groupe 14">
              <a:extLst>
                <a:ext uri="{FF2B5EF4-FFF2-40B4-BE49-F238E27FC236}">
                  <a16:creationId xmlns=""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645627" y="1373283"/>
              <a:ext cx="3053547" cy="100800"/>
              <a:chOff x="-503851" y="3237441"/>
              <a:chExt cx="3053547" cy="100800"/>
            </a:xfrm>
          </p:grpSpPr>
          <p:cxnSp>
            <p:nvCxnSpPr>
              <p:cNvPr id="13" name="Connecteur droit 12">
                <a:extLst>
                  <a:ext uri="{FF2B5EF4-FFF2-40B4-BE49-F238E27FC236}">
                    <a16:creationId xmlns=""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-503851" y="3290538"/>
                <a:ext cx="3024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e 13">
                <a:extLst>
                  <a:ext uri="{FF2B5EF4-FFF2-40B4-BE49-F238E27FC236}">
                    <a16:creationId xmlns=""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448896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=""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580311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844998" y="1375202"/>
            <a:ext cx="6347002" cy="100800"/>
            <a:chOff x="-528448" y="3240138"/>
            <a:chExt cx="396284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528448" y="3290538"/>
              <a:ext cx="391245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=""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=""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15">
            <a:extLst>
              <a:ext uri="{FF2B5EF4-FFF2-40B4-BE49-F238E27FC236}">
                <a16:creationId xmlns=""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=""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=""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=""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7" name="Ovale 6">
            <a:extLst>
              <a:ext uri="{FF2B5EF4-FFF2-40B4-BE49-F238E27FC236}">
                <a16:creationId xmlns=""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=""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=""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=""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fr-FR" dirty="0" smtClean="0"/>
              <a:t>PROJET PYTHON N°3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=""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Application Association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788765" y="221571"/>
            <a:ext cx="4464049" cy="569086"/>
          </a:xfrm>
        </p:spPr>
        <p:txBody>
          <a:bodyPr/>
          <a:lstStyle/>
          <a:p>
            <a:r>
              <a:rPr lang="fr-CI" dirty="0" smtClean="0"/>
              <a:t>Projet Agile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smtClean="0"/>
              <a:t>MM.DD.20XX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fr-FR" noProof="0" smtClean="0"/>
              <a:t>2</a:t>
            </a:fld>
            <a:endParaRPr lang="fr-FR" noProof="0" dirty="0"/>
          </a:p>
        </p:txBody>
      </p:sp>
      <p:sp>
        <p:nvSpPr>
          <p:cNvPr id="10" name="Flèche droite 9"/>
          <p:cNvSpPr/>
          <p:nvPr/>
        </p:nvSpPr>
        <p:spPr>
          <a:xfrm>
            <a:off x="778643" y="1745673"/>
            <a:ext cx="2036693" cy="1080654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78643" y="2101334"/>
            <a:ext cx="15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dirty="0" smtClean="0"/>
              <a:t>Phase 1</a:t>
            </a:r>
            <a:endParaRPr lang="fr-FR" dirty="0"/>
          </a:p>
        </p:txBody>
      </p:sp>
      <p:pic>
        <p:nvPicPr>
          <p:cNvPr id="1026" name="Picture 2" descr="Database storag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93" y="1675678"/>
            <a:ext cx="794988" cy="79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815336" y="2470666"/>
            <a:ext cx="190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Analyse et Conception du projet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>
            <a:off x="4588643" y="1745673"/>
            <a:ext cx="2036693" cy="1080654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588643" y="2101334"/>
            <a:ext cx="15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dirty="0" smtClean="0"/>
              <a:t>Phase 2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760577" y="2470666"/>
            <a:ext cx="190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Planification du projet</a:t>
            </a:r>
            <a:endParaRPr lang="fr-FR" dirty="0"/>
          </a:p>
        </p:txBody>
      </p:sp>
      <p:pic>
        <p:nvPicPr>
          <p:cNvPr id="1028" name="Picture 4" descr="Pyramid char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529" y="1675678"/>
            <a:ext cx="824338" cy="8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èche vers le bas 12"/>
          <p:cNvSpPr/>
          <p:nvPr/>
        </p:nvSpPr>
        <p:spPr>
          <a:xfrm>
            <a:off x="8662029" y="2470666"/>
            <a:ext cx="2279038" cy="1817523"/>
          </a:xfrm>
          <a:prstGeom prst="down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250878" y="2747665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dirty="0" smtClean="0"/>
              <a:t>Phase 3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9986793" y="4473839"/>
            <a:ext cx="190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Maquette et prototype</a:t>
            </a:r>
            <a:endParaRPr lang="fr-FR" dirty="0"/>
          </a:p>
        </p:txBody>
      </p:sp>
      <p:pic>
        <p:nvPicPr>
          <p:cNvPr id="1030" name="Picture 6" descr="Product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964" y="4351122"/>
            <a:ext cx="1073829" cy="10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èche gauche 16"/>
          <p:cNvSpPr/>
          <p:nvPr/>
        </p:nvSpPr>
        <p:spPr>
          <a:xfrm>
            <a:off x="5961413" y="4473839"/>
            <a:ext cx="1945454" cy="1166940"/>
          </a:xfrm>
          <a:prstGeom prst="left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331819" y="4872643"/>
            <a:ext cx="15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dirty="0" smtClean="0"/>
              <a:t>Phase 4</a:t>
            </a:r>
            <a:endParaRPr lang="fr-FR" dirty="0"/>
          </a:p>
        </p:txBody>
      </p:sp>
      <p:pic>
        <p:nvPicPr>
          <p:cNvPr id="1032" name="Picture 8" descr="Website development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17" y="4111867"/>
            <a:ext cx="1310897" cy="131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4222489" y="5380682"/>
            <a:ext cx="174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Phase de développement</a:t>
            </a:r>
            <a:endParaRPr lang="fr-FR" dirty="0"/>
          </a:p>
        </p:txBody>
      </p:sp>
      <p:sp>
        <p:nvSpPr>
          <p:cNvPr id="26" name="Flèche gauche 25"/>
          <p:cNvSpPr/>
          <p:nvPr/>
        </p:nvSpPr>
        <p:spPr>
          <a:xfrm>
            <a:off x="2062904" y="4371920"/>
            <a:ext cx="1945454" cy="1166940"/>
          </a:xfrm>
          <a:prstGeom prst="left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433310" y="4770724"/>
            <a:ext cx="15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dirty="0" smtClean="0"/>
              <a:t>Phase 5</a:t>
            </a:r>
            <a:endParaRPr lang="fr-FR" dirty="0"/>
          </a:p>
        </p:txBody>
      </p:sp>
      <p:pic>
        <p:nvPicPr>
          <p:cNvPr id="1036" name="Picture 12" descr="Testing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8" y="4079014"/>
            <a:ext cx="1014249" cy="101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330163" y="5059310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Phase de test</a:t>
            </a:r>
            <a:endParaRPr lang="fr-FR" dirty="0"/>
          </a:p>
        </p:txBody>
      </p:sp>
      <p:pic>
        <p:nvPicPr>
          <p:cNvPr id="1038" name="Picture 14" descr="Seo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58" y="126463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50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 smtClean="0"/>
              <a:t>ANALYSE ET CONCEPTION DU PROJET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" y="3244568"/>
            <a:ext cx="4205904" cy="386032"/>
          </a:xfrm>
        </p:spPr>
        <p:txBody>
          <a:bodyPr rtlCol="0"/>
          <a:lstStyle/>
          <a:p>
            <a:pPr rtl="0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6770" y="3686296"/>
            <a:ext cx="4215201" cy="536396"/>
          </a:xfrm>
        </p:spPr>
        <p:txBody>
          <a:bodyPr rtlCol="0">
            <a:normAutofit/>
          </a:bodyPr>
          <a:lstStyle/>
          <a:p>
            <a:pPr rtl="0"/>
            <a:r>
              <a:rPr lang="fr-CI" dirty="0" smtClean="0"/>
              <a:t>Dans cette phase, nous allons analyser les besoins de l’utilisateur et expliquer le concept de l’application.</a:t>
            </a:r>
            <a:endParaRPr lang="fr-FR" dirty="0"/>
          </a:p>
        </p:txBody>
      </p:sp>
      <p:pic>
        <p:nvPicPr>
          <p:cNvPr id="20" name="Espace réservé d’image 19" descr="Forme d’arrière-plan abstraite">
            <a:extLst>
              <a:ext uri="{FF2B5EF4-FFF2-40B4-BE49-F238E27FC236}">
                <a16:creationId xmlns=""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9609" y="2490534"/>
            <a:ext cx="3576693" cy="2587752"/>
          </a:xfrm>
        </p:spPr>
      </p:pic>
      <p:sp>
        <p:nvSpPr>
          <p:cNvPr id="8" name="Espace réservé du numéro de diapositive 7">
            <a:extLst>
              <a:ext uri="{FF2B5EF4-FFF2-40B4-BE49-F238E27FC236}">
                <a16:creationId xmlns=""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=""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=""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03276" y="4303613"/>
            <a:ext cx="3472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Livrable:</a:t>
            </a:r>
          </a:p>
          <a:p>
            <a:pPr marL="285750" indent="-285750">
              <a:buFontTx/>
              <a:buChar char="-"/>
            </a:pPr>
            <a:r>
              <a:rPr lang="fr-CI" dirty="0" smtClean="0"/>
              <a:t>Diagramme de classe</a:t>
            </a:r>
          </a:p>
          <a:p>
            <a:pPr marL="285750" indent="-285750">
              <a:buFontTx/>
              <a:buChar char="-"/>
            </a:pPr>
            <a:r>
              <a:rPr lang="fr-CI" dirty="0" smtClean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CI" dirty="0" smtClean="0"/>
              <a:t>Diagramme d’activité</a:t>
            </a:r>
          </a:p>
          <a:p>
            <a:pPr marL="285750" indent="-285750">
              <a:buFontTx/>
              <a:buChar char="-"/>
            </a:pPr>
            <a:r>
              <a:rPr lang="fr-CI" dirty="0" smtClean="0"/>
              <a:t>User Stories</a:t>
            </a:r>
            <a:endParaRPr lang="fr-FR" dirty="0"/>
          </a:p>
        </p:txBody>
      </p:sp>
      <p:pic>
        <p:nvPicPr>
          <p:cNvPr id="12" name="Picture 14" descr="Seo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40" y="901947"/>
            <a:ext cx="1189076" cy="11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tanding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7162">
            <a:off x="5175937" y="3222514"/>
            <a:ext cx="1123792" cy="112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ml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9384">
            <a:off x="6735479" y="3491770"/>
            <a:ext cx="1623686" cy="16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low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61" y="4937086"/>
            <a:ext cx="1687709" cy="168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 smtClean="0"/>
              <a:t>PLANNIFICATION DU PROJET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" y="3244568"/>
            <a:ext cx="4205904" cy="365532"/>
          </a:xfrm>
        </p:spPr>
        <p:txBody>
          <a:bodyPr rtlCol="0"/>
          <a:lstStyle/>
          <a:p>
            <a:pPr rtl="0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6770" y="3673296"/>
            <a:ext cx="4215201" cy="572022"/>
          </a:xfrm>
        </p:spPr>
        <p:txBody>
          <a:bodyPr rtlCol="0">
            <a:normAutofit/>
          </a:bodyPr>
          <a:lstStyle/>
          <a:p>
            <a:pPr rtl="0"/>
            <a:r>
              <a:rPr lang="fr-CI" dirty="0" smtClean="0"/>
              <a:t>Cette phase nous montrera les différentes étapes à suivre pour finaliser notre projet.</a:t>
            </a:r>
            <a:endParaRPr lang="fr-FR" dirty="0"/>
          </a:p>
        </p:txBody>
      </p:sp>
      <p:pic>
        <p:nvPicPr>
          <p:cNvPr id="20" name="Espace réservé d’image 19" descr="Forme d’arrière-plan abstraite">
            <a:extLst>
              <a:ext uri="{FF2B5EF4-FFF2-40B4-BE49-F238E27FC236}">
                <a16:creationId xmlns=""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9609" y="2490534"/>
            <a:ext cx="3576693" cy="2587752"/>
          </a:xfrm>
        </p:spPr>
      </p:pic>
      <p:sp>
        <p:nvSpPr>
          <p:cNvPr id="8" name="Espace réservé du numéro de diapositive 7">
            <a:extLst>
              <a:ext uri="{FF2B5EF4-FFF2-40B4-BE49-F238E27FC236}">
                <a16:creationId xmlns=""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=""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=""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26770" y="4245318"/>
            <a:ext cx="314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Livrable:</a:t>
            </a:r>
          </a:p>
          <a:p>
            <a:pPr marL="285750" indent="-285750">
              <a:buFontTx/>
              <a:buChar char="-"/>
            </a:pPr>
            <a:r>
              <a:rPr lang="fr-CI" dirty="0" smtClean="0"/>
              <a:t>Projet Agile tableau</a:t>
            </a:r>
          </a:p>
        </p:txBody>
      </p:sp>
      <p:pic>
        <p:nvPicPr>
          <p:cNvPr id="10" name="Picture 4" descr="Pyramid chart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17" y="762414"/>
            <a:ext cx="1728120" cy="172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zure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7415">
            <a:off x="3797744" y="4448417"/>
            <a:ext cx="1149672" cy="114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27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 smtClean="0"/>
              <a:t>MAQUETTE ET PROTOTYPE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9"/>
            <a:ext cx="4215201" cy="339822"/>
          </a:xfrm>
        </p:spPr>
        <p:txBody>
          <a:bodyPr rtlCol="0">
            <a:normAutofit fontScale="92500"/>
          </a:bodyPr>
          <a:lstStyle/>
          <a:p>
            <a:pPr rtl="0"/>
            <a:r>
              <a:rPr lang="fr-CI" dirty="0" smtClean="0"/>
              <a:t>Cette phase nous montre la représentation final du projet</a:t>
            </a:r>
            <a:endParaRPr lang="fr-FR" dirty="0"/>
          </a:p>
        </p:txBody>
      </p:sp>
      <p:pic>
        <p:nvPicPr>
          <p:cNvPr id="20" name="Espace réservé d’image 19" descr="Forme d’arrière-plan abstraite">
            <a:extLst>
              <a:ext uri="{FF2B5EF4-FFF2-40B4-BE49-F238E27FC236}">
                <a16:creationId xmlns=""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9609" y="2490534"/>
            <a:ext cx="3576693" cy="2587752"/>
          </a:xfrm>
        </p:spPr>
      </p:pic>
      <p:sp>
        <p:nvSpPr>
          <p:cNvPr id="8" name="Espace réservé du numéro de diapositive 7">
            <a:extLst>
              <a:ext uri="{FF2B5EF4-FFF2-40B4-BE49-F238E27FC236}">
                <a16:creationId xmlns=""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=""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=""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  <p:pic>
        <p:nvPicPr>
          <p:cNvPr id="9" name="Picture 6" descr="Product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921" y="777213"/>
            <a:ext cx="1929208" cy="19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03276" y="4334494"/>
            <a:ext cx="328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Livrable:</a:t>
            </a:r>
          </a:p>
          <a:p>
            <a:pPr marL="285750" indent="-285750">
              <a:buFontTx/>
              <a:buChar char="-"/>
            </a:pPr>
            <a:r>
              <a:rPr lang="fr-CI" dirty="0" err="1" smtClean="0"/>
              <a:t>Wireframe</a:t>
            </a:r>
            <a:endParaRPr lang="fr-CI" dirty="0" smtClean="0"/>
          </a:p>
        </p:txBody>
      </p:sp>
      <p:pic>
        <p:nvPicPr>
          <p:cNvPr id="5122" name="Picture 2" descr="Figma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1452">
            <a:off x="3597984" y="4404752"/>
            <a:ext cx="1244426" cy="124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07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 smtClean="0"/>
              <a:t>PHASE DE DEVELOPPEMENT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9"/>
            <a:ext cx="4215201" cy="928282"/>
          </a:xfrm>
        </p:spPr>
        <p:txBody>
          <a:bodyPr rtlCol="0">
            <a:normAutofit/>
          </a:bodyPr>
          <a:lstStyle/>
          <a:p>
            <a:pPr rtl="0"/>
            <a:r>
              <a:rPr lang="fr-CI" dirty="0" smtClean="0"/>
              <a:t>C’est la phase de développement du logiciel en question.</a:t>
            </a:r>
            <a:endParaRPr lang="fr-FR" dirty="0"/>
          </a:p>
        </p:txBody>
      </p:sp>
      <p:pic>
        <p:nvPicPr>
          <p:cNvPr id="20" name="Espace réservé d’image 19" descr="Forme d’arrière-plan abstraite">
            <a:extLst>
              <a:ext uri="{FF2B5EF4-FFF2-40B4-BE49-F238E27FC236}">
                <a16:creationId xmlns=""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9609" y="2490534"/>
            <a:ext cx="3576693" cy="2587752"/>
          </a:xfrm>
        </p:spPr>
      </p:pic>
      <p:sp>
        <p:nvSpPr>
          <p:cNvPr id="8" name="Espace réservé du numéro de diapositive 7">
            <a:extLst>
              <a:ext uri="{FF2B5EF4-FFF2-40B4-BE49-F238E27FC236}">
                <a16:creationId xmlns=""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=""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=""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  <p:pic>
        <p:nvPicPr>
          <p:cNvPr id="9" name="Picture 8" descr="Website development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49" y="1010231"/>
            <a:ext cx="1653246" cy="165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07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smtClean="0"/>
              <a:t>PHASE DE TEST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9"/>
            <a:ext cx="4215201" cy="928282"/>
          </a:xfrm>
        </p:spPr>
        <p:txBody>
          <a:bodyPr rtlCol="0">
            <a:normAutofit/>
          </a:bodyPr>
          <a:lstStyle/>
          <a:p>
            <a:pPr rtl="0"/>
            <a:r>
              <a:rPr lang="fr-CI" dirty="0" smtClean="0"/>
              <a:t>Cette phase représente la phase de test.</a:t>
            </a:r>
            <a:endParaRPr lang="fr-FR" dirty="0"/>
          </a:p>
        </p:txBody>
      </p:sp>
      <p:pic>
        <p:nvPicPr>
          <p:cNvPr id="20" name="Espace réservé d’image 19" descr="Forme d’arrière-plan abstraite">
            <a:extLst>
              <a:ext uri="{FF2B5EF4-FFF2-40B4-BE49-F238E27FC236}">
                <a16:creationId xmlns=""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9609" y="2490534"/>
            <a:ext cx="3576693" cy="2587752"/>
          </a:xfrm>
        </p:spPr>
      </p:pic>
      <p:sp>
        <p:nvSpPr>
          <p:cNvPr id="8" name="Espace réservé du numéro de diapositive 7">
            <a:extLst>
              <a:ext uri="{FF2B5EF4-FFF2-40B4-BE49-F238E27FC236}">
                <a16:creationId xmlns=""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=""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=""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  <p:pic>
        <p:nvPicPr>
          <p:cNvPr id="9" name="Picture 12" descr="Testing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533" y="805253"/>
            <a:ext cx="1873128" cy="187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7923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340_TF56488565" id="{2758FDD4-3FF9-4C1A-B60C-6F7ADD6794C9}" vid="{12741D58-C809-40FB-B319-0AF9339A75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promotionnelle futuriste</Template>
  <TotalTime>0</TotalTime>
  <Words>184</Words>
  <Application>Microsoft Office PowerPoint</Application>
  <PresentationFormat>Grand écran</PresentationFormat>
  <Paragraphs>61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Thème Office</vt:lpstr>
      <vt:lpstr>PROJET PYTHON N°3</vt:lpstr>
      <vt:lpstr>Projet Agile</vt:lpstr>
      <vt:lpstr>ANALYSE ET CONCEPTION DU PROJET</vt:lpstr>
      <vt:lpstr>PLANNIFICATION DU PROJET</vt:lpstr>
      <vt:lpstr>MAQUETTE ET PROTOTYPE</vt:lpstr>
      <vt:lpstr>PHASE DE DEVELOPPEMENT</vt:lpstr>
      <vt:lpstr>PHASE DE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2023-12-11T13:25:37Z</dcterms:created>
  <dcterms:modified xsi:type="dcterms:W3CDTF">2023-12-18T14:54:24Z</dcterms:modified>
</cp:coreProperties>
</file>