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983" autoAdjust="0"/>
  </p:normalViewPr>
  <p:slideViewPr>
    <p:cSldViewPr snapToGrid="0">
      <p:cViewPr varScale="1">
        <p:scale>
          <a:sx n="114" d="100"/>
          <a:sy n="114" d="100"/>
        </p:scale>
        <p:origin x="414" y="10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25AF21-BB9B-42C6-9A30-D4CBFA21038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rtlCol="0"/>
        <a:lstStyle/>
        <a:p>
          <a:pPr rtl="0"/>
          <a:endParaRPr lang="en-US"/>
        </a:p>
      </dgm:t>
    </dgm:pt>
    <dgm:pt modelId="{5082E80B-4547-458B-ACC7-C766AFFB3B5E}">
      <dgm:prSet custT="1"/>
      <dgm:spPr/>
      <dgm:t>
        <a:bodyPr rtlCol="0"/>
        <a:lstStyle/>
        <a:p>
          <a:pPr>
            <a:lnSpc>
              <a:spcPct val="100000"/>
            </a:lnSpc>
          </a:pPr>
          <a:endParaRPr lang="en-US" sz="1600" noProof="0" dirty="0">
            <a:latin typeface="Microsoft JhengHei UI" panose="020B0604030504040204" pitchFamily="34" charset="-120"/>
            <a:ea typeface="Microsoft JhengHei UI" panose="020B0604030504040204" pitchFamily="34" charset="-120"/>
          </a:endParaRPr>
        </a:p>
      </dgm:t>
    </dgm:pt>
    <dgm:pt modelId="{DE992619-E383-495E-85A6-DC3474452460}" type="parTrans" cxnId="{6764A510-A2D8-4C88-9879-0D4D66E57307}">
      <dgm:prSet/>
      <dgm:spPr/>
      <dgm:t>
        <a:bodyPr rtlCol="0"/>
        <a:lstStyle/>
        <a:p>
          <a:pPr rtl="0"/>
          <a:endParaRPr lang="en-US" noProof="0" dirty="0"/>
        </a:p>
      </dgm:t>
    </dgm:pt>
    <dgm:pt modelId="{E433A251-169A-4F48-9790-F754E568FEB9}" type="sibTrans" cxnId="{6764A510-A2D8-4C88-9879-0D4D66E57307}">
      <dgm:prSet/>
      <dgm:spPr/>
      <dgm:t>
        <a:bodyPr rtlCol="0"/>
        <a:lstStyle/>
        <a:p>
          <a:pPr rtl="0"/>
          <a:endParaRPr lang="en-US" noProof="0" dirty="0"/>
        </a:p>
      </dgm:t>
    </dgm:pt>
    <dgm:pt modelId="{396C4200-08A5-45DC-AAEF-8E3251B92090}">
      <dgm:prSet/>
      <dgm:spPr/>
      <dgm:t>
        <a:bodyPr/>
        <a:lstStyle/>
        <a:p>
          <a:pPr>
            <a:lnSpc>
              <a:spcPct val="100000"/>
            </a:lnSpc>
          </a:pPr>
          <a:endParaRPr lang="zh-tw" noProof="0" dirty="0">
            <a:latin typeface="Microsoft JhengHei UI" panose="020B0604030504040204" pitchFamily="34" charset="-120"/>
            <a:ea typeface="Microsoft JhengHei UI" panose="020B0604030504040204" pitchFamily="34" charset="-120"/>
          </a:endParaRPr>
        </a:p>
      </dgm:t>
    </dgm:pt>
    <dgm:pt modelId="{14A74BC9-5CE9-459C-9D67-C30729B29559}" type="parTrans" cxnId="{B786376C-B5BE-4A64-8E3F-B5EF35EB15A0}">
      <dgm:prSet/>
      <dgm:spPr/>
      <dgm:t>
        <a:bodyPr rtlCol="0"/>
        <a:lstStyle/>
        <a:p>
          <a:pPr rtl="0"/>
          <a:endParaRPr lang="en-US" noProof="0" dirty="0"/>
        </a:p>
      </dgm:t>
    </dgm:pt>
    <dgm:pt modelId="{A4014E45-AC82-4713-95A7-A013000690D5}" type="sibTrans" cxnId="{B786376C-B5BE-4A64-8E3F-B5EF35EB15A0}">
      <dgm:prSet/>
      <dgm:spPr/>
      <dgm:t>
        <a:bodyPr rtlCol="0"/>
        <a:lstStyle/>
        <a:p>
          <a:pPr rtl="0"/>
          <a:endParaRPr lang="en-US" noProof="0" dirty="0"/>
        </a:p>
      </dgm:t>
    </dgm:pt>
    <dgm:pt modelId="{C0963CB8-DA1C-49E2-BE99-B2C094E00EC4}">
      <dgm:prSet/>
      <dgm:spPr/>
      <dgm:t>
        <a:bodyPr rtlCol="0"/>
        <a:lstStyle/>
        <a:p>
          <a:pPr>
            <a:lnSpc>
              <a:spcPct val="100000"/>
            </a:lnSpc>
          </a:pPr>
          <a:endParaRPr lang="en-US" noProof="0" dirty="0">
            <a:latin typeface="Microsoft JhengHei UI" panose="020B0604030504040204" pitchFamily="34" charset="-120"/>
            <a:ea typeface="Microsoft JhengHei UI" panose="020B0604030504040204" pitchFamily="34" charset="-120"/>
          </a:endParaRPr>
        </a:p>
      </dgm:t>
    </dgm:pt>
    <dgm:pt modelId="{DD34CD32-12C8-47B9-85FB-3EA980644D47}" type="parTrans" cxnId="{554E1623-BE21-4E32-B1A5-B966D1682944}">
      <dgm:prSet/>
      <dgm:spPr/>
      <dgm:t>
        <a:bodyPr rtlCol="0"/>
        <a:lstStyle/>
        <a:p>
          <a:pPr rtl="0"/>
          <a:endParaRPr lang="en-US" noProof="0" dirty="0"/>
        </a:p>
      </dgm:t>
    </dgm:pt>
    <dgm:pt modelId="{E6302700-0A7D-42E0-974D-473DA4E2A96F}" type="sibTrans" cxnId="{554E1623-BE21-4E32-B1A5-B966D1682944}">
      <dgm:prSet/>
      <dgm:spPr/>
      <dgm:t>
        <a:bodyPr rtlCol="0"/>
        <a:lstStyle/>
        <a:p>
          <a:pPr rtl="0"/>
          <a:endParaRPr lang="en-US" noProof="0" dirty="0"/>
        </a:p>
      </dgm:t>
    </dgm:pt>
    <dgm:pt modelId="{2271DD3C-C3E0-4DC8-B6A5-0A53CC3A2A02}" type="pres">
      <dgm:prSet presAssocID="{3025AF21-BB9B-42C6-9A30-D4CBFA210386}" presName="root" presStyleCnt="0">
        <dgm:presLayoutVars>
          <dgm:dir/>
          <dgm:resizeHandles val="exact"/>
        </dgm:presLayoutVars>
      </dgm:prSet>
      <dgm:spPr/>
    </dgm:pt>
    <dgm:pt modelId="{19C0D4CB-0BC3-4715-B1C0-92AF57BD15AB}" type="pres">
      <dgm:prSet presAssocID="{5082E80B-4547-458B-ACC7-C766AFFB3B5E}" presName="compNode" presStyleCnt="0"/>
      <dgm:spPr/>
    </dgm:pt>
    <dgm:pt modelId="{35212CD3-A844-456F-9910-E51FF00A9F9E}" type="pres">
      <dgm:prSet presAssocID="{5082E80B-4547-458B-ACC7-C766AFFB3B5E}" presName="iconRect" presStyleLbl="node1" presStyleIdx="0" presStyleCnt="3" custScaleX="98503" custScaleY="103415" custLinFactNeighborY="5731"/>
      <dgm:spPr>
        <a:blipFill>
          <a:blip xmlns:r="http://schemas.openxmlformats.org/officeDocument/2006/relationships" r:embed="rId1">
            <a:extLst>
              <a:ext uri="{28A0092B-C50C-407E-A947-70E740481C1C}">
                <a14:useLocalDpi xmlns:a14="http://schemas.microsoft.com/office/drawing/2010/main" val="0"/>
              </a:ext>
            </a:extLst>
          </a:blip>
          <a:srcRect/>
          <a:stretch>
            <a:fillRect l="-8000" r="-8000"/>
          </a:stretch>
        </a:blipFill>
      </dgm:spPr>
      <dgm:extLst/>
    </dgm:pt>
    <dgm:pt modelId="{224CD099-3F19-4E48-AC20-240FB64D35DA}" type="pres">
      <dgm:prSet presAssocID="{5082E80B-4547-458B-ACC7-C766AFFB3B5E}" presName="spaceRect" presStyleCnt="0"/>
      <dgm:spPr/>
    </dgm:pt>
    <dgm:pt modelId="{9BC90299-D1AF-4E02-9703-41925A1CE414}" type="pres">
      <dgm:prSet presAssocID="{5082E80B-4547-458B-ACC7-C766AFFB3B5E}" presName="textRect" presStyleLbl="revTx" presStyleIdx="0" presStyleCnt="3">
        <dgm:presLayoutVars>
          <dgm:chMax val="1"/>
          <dgm:chPref val="1"/>
        </dgm:presLayoutVars>
      </dgm:prSet>
      <dgm:spPr/>
    </dgm:pt>
    <dgm:pt modelId="{D559B64D-022D-4195-B479-0DA48E7D271E}" type="pres">
      <dgm:prSet presAssocID="{E433A251-169A-4F48-9790-F754E568FEB9}" presName="sibTrans" presStyleCnt="0"/>
      <dgm:spPr/>
    </dgm:pt>
    <dgm:pt modelId="{3A2899D1-FD26-4141-BAC5-63643BA88A7A}" type="pres">
      <dgm:prSet presAssocID="{396C4200-08A5-45DC-AAEF-8E3251B92090}" presName="compNode" presStyleCnt="0"/>
      <dgm:spPr/>
    </dgm:pt>
    <dgm:pt modelId="{AC380912-0D51-4481-818F-70568D386B0B}" type="pres">
      <dgm:prSet presAssocID="{396C4200-08A5-45DC-AAEF-8E3251B92090}" presName="iconRect" presStyleLbl="node1" presStyleIdx="1" presStyleCnt="3" custScaleX="120636" custScaleY="105092" custLinFactNeighborX="-1314" custLinFactNeighborY="-11914"/>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628" t="1429" r="1628" b="-27143"/>
          </a:stretch>
        </a:blipFill>
        <a:ln>
          <a:noFill/>
        </a:ln>
      </dgm:spPr>
      <dgm:extLst/>
    </dgm:pt>
    <dgm:pt modelId="{06422FB7-9400-45D9-94DB-7B18A76AE114}" type="pres">
      <dgm:prSet presAssocID="{396C4200-08A5-45DC-AAEF-8E3251B92090}" presName="spaceRect" presStyleCnt="0"/>
      <dgm:spPr/>
    </dgm:pt>
    <dgm:pt modelId="{24598F6F-2D98-4B0B-A2CF-7142DFF7193F}" type="pres">
      <dgm:prSet presAssocID="{396C4200-08A5-45DC-AAEF-8E3251B92090}" presName="textRect" presStyleLbl="revTx" presStyleIdx="1" presStyleCnt="3" custScaleX="112952" custScaleY="6350">
        <dgm:presLayoutVars>
          <dgm:chMax val="1"/>
          <dgm:chPref val="1"/>
        </dgm:presLayoutVars>
      </dgm:prSet>
      <dgm:spPr/>
    </dgm:pt>
    <dgm:pt modelId="{F45E5296-3765-408C-B021-462577F5158E}" type="pres">
      <dgm:prSet presAssocID="{A4014E45-AC82-4713-95A7-A013000690D5}" presName="sibTrans" presStyleCnt="0"/>
      <dgm:spPr/>
    </dgm:pt>
    <dgm:pt modelId="{85FC7852-7596-450C-9A5E-1C6E4CDCE0BD}" type="pres">
      <dgm:prSet presAssocID="{C0963CB8-DA1C-49E2-BE99-B2C094E00EC4}" presName="compNode" presStyleCnt="0"/>
      <dgm:spPr/>
    </dgm:pt>
    <dgm:pt modelId="{5E892DCE-2266-406B-AC03-97C581CB8208}" type="pres">
      <dgm:prSet presAssocID="{C0963CB8-DA1C-49E2-BE99-B2C094E00EC4}" presName="iconRect" presStyleLbl="node1" presStyleIdx="2" presStyleCnt="3" custAng="0" custScaleX="129914" custScaleY="110565" custLinFactNeighborX="-9314" custLinFactNeighborY="1393"/>
      <dgm:spPr>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a:ln>
          <a:noFill/>
        </a:ln>
      </dgm:spPr>
      <dgm:extLst/>
    </dgm:pt>
    <dgm:pt modelId="{B19BFA82-9587-4C3A-82F7-DB5F121242B3}" type="pres">
      <dgm:prSet presAssocID="{C0963CB8-DA1C-49E2-BE99-B2C094E00EC4}" presName="spaceRect" presStyleCnt="0"/>
      <dgm:spPr/>
    </dgm:pt>
    <dgm:pt modelId="{77287F9E-5486-4F11-AFDA-E8518F6D86C4}" type="pres">
      <dgm:prSet presAssocID="{C0963CB8-DA1C-49E2-BE99-B2C094E00EC4}" presName="textRect" presStyleLbl="revTx" presStyleIdx="2" presStyleCnt="3">
        <dgm:presLayoutVars>
          <dgm:chMax val="1"/>
          <dgm:chPref val="1"/>
        </dgm:presLayoutVars>
      </dgm:prSet>
      <dgm:spPr/>
    </dgm:pt>
  </dgm:ptLst>
  <dgm:cxnLst>
    <dgm:cxn modelId="{A7037008-2B79-4B4B-9033-57389541D386}" type="presOf" srcId="{5082E80B-4547-458B-ACC7-C766AFFB3B5E}" destId="{9BC90299-D1AF-4E02-9703-41925A1CE414}" srcOrd="0" destOrd="0" presId="urn:microsoft.com/office/officeart/2018/2/layout/IconLabelList"/>
    <dgm:cxn modelId="{6764A510-A2D8-4C88-9879-0D4D66E57307}" srcId="{3025AF21-BB9B-42C6-9A30-D4CBFA210386}" destId="{5082E80B-4547-458B-ACC7-C766AFFB3B5E}" srcOrd="0" destOrd="0" parTransId="{DE992619-E383-495E-85A6-DC3474452460}" sibTransId="{E433A251-169A-4F48-9790-F754E568FEB9}"/>
    <dgm:cxn modelId="{554E1623-BE21-4E32-B1A5-B966D1682944}" srcId="{3025AF21-BB9B-42C6-9A30-D4CBFA210386}" destId="{C0963CB8-DA1C-49E2-BE99-B2C094E00EC4}" srcOrd="2" destOrd="0" parTransId="{DD34CD32-12C8-47B9-85FB-3EA980644D47}" sibTransId="{E6302700-0A7D-42E0-974D-473DA4E2A96F}"/>
    <dgm:cxn modelId="{96C47833-8305-42FB-8EBA-9B973DA5D073}" type="presOf" srcId="{C0963CB8-DA1C-49E2-BE99-B2C094E00EC4}" destId="{77287F9E-5486-4F11-AFDA-E8518F6D86C4}" srcOrd="0" destOrd="0" presId="urn:microsoft.com/office/officeart/2018/2/layout/IconLabelList"/>
    <dgm:cxn modelId="{B786376C-B5BE-4A64-8E3F-B5EF35EB15A0}" srcId="{3025AF21-BB9B-42C6-9A30-D4CBFA210386}" destId="{396C4200-08A5-45DC-AAEF-8E3251B92090}" srcOrd="1" destOrd="0" parTransId="{14A74BC9-5CE9-459C-9D67-C30729B29559}" sibTransId="{A4014E45-AC82-4713-95A7-A013000690D5}"/>
    <dgm:cxn modelId="{C3C5799A-BBA6-4814-A3E3-2E9FD42E840C}" type="presOf" srcId="{3025AF21-BB9B-42C6-9A30-D4CBFA210386}" destId="{2271DD3C-C3E0-4DC8-B6A5-0A53CC3A2A02}" srcOrd="0" destOrd="0" presId="urn:microsoft.com/office/officeart/2018/2/layout/IconLabelList"/>
    <dgm:cxn modelId="{7B7502CE-D828-4947-9898-EF62DE5C3DAB}" type="presOf" srcId="{396C4200-08A5-45DC-AAEF-8E3251B92090}" destId="{24598F6F-2D98-4B0B-A2CF-7142DFF7193F}" srcOrd="0" destOrd="0" presId="urn:microsoft.com/office/officeart/2018/2/layout/IconLabelList"/>
    <dgm:cxn modelId="{A4FB87B4-E13B-4F88-B63A-B6245D8F53EF}" type="presParOf" srcId="{2271DD3C-C3E0-4DC8-B6A5-0A53CC3A2A02}" destId="{19C0D4CB-0BC3-4715-B1C0-92AF57BD15AB}" srcOrd="0" destOrd="0" presId="urn:microsoft.com/office/officeart/2018/2/layout/IconLabelList"/>
    <dgm:cxn modelId="{A23A73C2-3DE1-42C3-8995-ACF1B5882572}" type="presParOf" srcId="{19C0D4CB-0BC3-4715-B1C0-92AF57BD15AB}" destId="{35212CD3-A844-456F-9910-E51FF00A9F9E}" srcOrd="0" destOrd="0" presId="urn:microsoft.com/office/officeart/2018/2/layout/IconLabelList"/>
    <dgm:cxn modelId="{8A628D51-6634-4891-8AE1-5367E7870D3C}" type="presParOf" srcId="{19C0D4CB-0BC3-4715-B1C0-92AF57BD15AB}" destId="{224CD099-3F19-4E48-AC20-240FB64D35DA}" srcOrd="1" destOrd="0" presId="urn:microsoft.com/office/officeart/2018/2/layout/IconLabelList"/>
    <dgm:cxn modelId="{69E15120-D7D1-4B2D-A152-E36BB8E81B99}" type="presParOf" srcId="{19C0D4CB-0BC3-4715-B1C0-92AF57BD15AB}" destId="{9BC90299-D1AF-4E02-9703-41925A1CE414}" srcOrd="2" destOrd="0" presId="urn:microsoft.com/office/officeart/2018/2/layout/IconLabelList"/>
    <dgm:cxn modelId="{679C146C-09A4-4A25-9375-D8215565A4CA}" type="presParOf" srcId="{2271DD3C-C3E0-4DC8-B6A5-0A53CC3A2A02}" destId="{D559B64D-022D-4195-B479-0DA48E7D271E}" srcOrd="1" destOrd="0" presId="urn:microsoft.com/office/officeart/2018/2/layout/IconLabelList"/>
    <dgm:cxn modelId="{1A119CDC-F13C-4F66-976C-9A6DB76DB721}" type="presParOf" srcId="{2271DD3C-C3E0-4DC8-B6A5-0A53CC3A2A02}" destId="{3A2899D1-FD26-4141-BAC5-63643BA88A7A}" srcOrd="2" destOrd="0" presId="urn:microsoft.com/office/officeart/2018/2/layout/IconLabelList"/>
    <dgm:cxn modelId="{1818368E-0C6B-4FE1-929A-5B0EE9B0E1A5}" type="presParOf" srcId="{3A2899D1-FD26-4141-BAC5-63643BA88A7A}" destId="{AC380912-0D51-4481-818F-70568D386B0B}" srcOrd="0" destOrd="0" presId="urn:microsoft.com/office/officeart/2018/2/layout/IconLabelList"/>
    <dgm:cxn modelId="{ADCE566C-6738-49BE-8059-01A52E7BE47E}" type="presParOf" srcId="{3A2899D1-FD26-4141-BAC5-63643BA88A7A}" destId="{06422FB7-9400-45D9-94DB-7B18A76AE114}" srcOrd="1" destOrd="0" presId="urn:microsoft.com/office/officeart/2018/2/layout/IconLabelList"/>
    <dgm:cxn modelId="{1899E254-D271-4F4D-9CA4-FF2F41E1DCF9}" type="presParOf" srcId="{3A2899D1-FD26-4141-BAC5-63643BA88A7A}" destId="{24598F6F-2D98-4B0B-A2CF-7142DFF7193F}" srcOrd="2" destOrd="0" presId="urn:microsoft.com/office/officeart/2018/2/layout/IconLabelList"/>
    <dgm:cxn modelId="{37C4FB8B-54E7-4095-8E55-3A4925F7EB0C}" type="presParOf" srcId="{2271DD3C-C3E0-4DC8-B6A5-0A53CC3A2A02}" destId="{F45E5296-3765-408C-B021-462577F5158E}" srcOrd="3" destOrd="0" presId="urn:microsoft.com/office/officeart/2018/2/layout/IconLabelList"/>
    <dgm:cxn modelId="{6F90FAB2-A10A-4491-B8AF-CF6115D7C084}" type="presParOf" srcId="{2271DD3C-C3E0-4DC8-B6A5-0A53CC3A2A02}" destId="{85FC7852-7596-450C-9A5E-1C6E4CDCE0BD}" srcOrd="4" destOrd="0" presId="urn:microsoft.com/office/officeart/2018/2/layout/IconLabelList"/>
    <dgm:cxn modelId="{F44E5D7C-5D9F-48AA-B4E8-834C2DEF1F4D}" type="presParOf" srcId="{85FC7852-7596-450C-9A5E-1C6E4CDCE0BD}" destId="{5E892DCE-2266-406B-AC03-97C581CB8208}" srcOrd="0" destOrd="0" presId="urn:microsoft.com/office/officeart/2018/2/layout/IconLabelList"/>
    <dgm:cxn modelId="{362B09B3-A1AD-4A7F-834F-FC1EEA08A23B}" type="presParOf" srcId="{85FC7852-7596-450C-9A5E-1C6E4CDCE0BD}" destId="{B19BFA82-9587-4C3A-82F7-DB5F121242B3}" srcOrd="1" destOrd="0" presId="urn:microsoft.com/office/officeart/2018/2/layout/IconLabelList"/>
    <dgm:cxn modelId="{0B0F49EA-F9F2-4F08-BC0B-3B8EAEA7957D}" type="presParOf" srcId="{85FC7852-7596-450C-9A5E-1C6E4CDCE0BD}" destId="{77287F9E-5486-4F11-AFDA-E8518F6D86C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12CD3-A844-456F-9910-E51FF00A9F9E}">
      <dsp:nvSpPr>
        <dsp:cNvPr id="0" name=""/>
        <dsp:cNvSpPr/>
      </dsp:nvSpPr>
      <dsp:spPr>
        <a:xfrm>
          <a:off x="1056874" y="529785"/>
          <a:ext cx="1263693" cy="134687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8000" r="-8000"/>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C90299-D1AF-4E02-9703-41925A1CE414}">
      <dsp:nvSpPr>
        <dsp:cNvPr id="0" name=""/>
        <dsp:cNvSpPr/>
      </dsp:nvSpPr>
      <dsp:spPr>
        <a:xfrm>
          <a:off x="241614" y="2136854"/>
          <a:ext cx="28942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711200">
            <a:lnSpc>
              <a:spcPct val="100000"/>
            </a:lnSpc>
            <a:spcBef>
              <a:spcPct val="0"/>
            </a:spcBef>
            <a:spcAft>
              <a:spcPct val="35000"/>
            </a:spcAft>
            <a:buNone/>
          </a:pPr>
          <a:endParaRPr lang="en-US" sz="1600" kern="1200" noProof="0" dirty="0">
            <a:latin typeface="Microsoft JhengHei UI" panose="020B0604030504040204" pitchFamily="34" charset="-120"/>
            <a:ea typeface="Microsoft JhengHei UI" panose="020B0604030504040204" pitchFamily="34" charset="-120"/>
          </a:endParaRPr>
        </a:p>
      </dsp:txBody>
      <dsp:txXfrm>
        <a:off x="241614" y="2136854"/>
        <a:ext cx="2894212" cy="720000"/>
      </dsp:txXfrm>
    </dsp:sp>
    <dsp:sp modelId="{AC380912-0D51-4481-818F-70568D386B0B}">
      <dsp:nvSpPr>
        <dsp:cNvPr id="0" name=""/>
        <dsp:cNvSpPr/>
      </dsp:nvSpPr>
      <dsp:spPr>
        <a:xfrm>
          <a:off x="4474157" y="463087"/>
          <a:ext cx="1571157" cy="1368713"/>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628" t="1429" r="1628" b="-27143"/>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598F6F-2D98-4B0B-A2CF-7142DFF7193F}">
      <dsp:nvSpPr>
        <dsp:cNvPr id="0" name=""/>
        <dsp:cNvSpPr/>
      </dsp:nvSpPr>
      <dsp:spPr>
        <a:xfrm>
          <a:off x="3642314" y="2648024"/>
          <a:ext cx="3269070" cy="45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endParaRPr lang="zh-tw" sz="1100" kern="1200" noProof="0" dirty="0">
            <a:latin typeface="Microsoft JhengHei UI" panose="020B0604030504040204" pitchFamily="34" charset="-120"/>
            <a:ea typeface="Microsoft JhengHei UI" panose="020B0604030504040204" pitchFamily="34" charset="-120"/>
          </a:endParaRPr>
        </a:p>
      </dsp:txBody>
      <dsp:txXfrm>
        <a:off x="3642314" y="2648024"/>
        <a:ext cx="3269070" cy="45720"/>
      </dsp:txXfrm>
    </dsp:sp>
    <dsp:sp modelId="{5E892DCE-2266-406B-AC03-97C581CB8208}">
      <dsp:nvSpPr>
        <dsp:cNvPr id="0" name=""/>
        <dsp:cNvSpPr/>
      </dsp:nvSpPr>
      <dsp:spPr>
        <a:xfrm>
          <a:off x="7897676" y="450007"/>
          <a:ext cx="1691994" cy="143999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287F9E-5486-4F11-AFDA-E8518F6D86C4}">
      <dsp:nvSpPr>
        <dsp:cNvPr id="0" name=""/>
        <dsp:cNvSpPr/>
      </dsp:nvSpPr>
      <dsp:spPr>
        <a:xfrm>
          <a:off x="7417872" y="2160134"/>
          <a:ext cx="28942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511300">
            <a:lnSpc>
              <a:spcPct val="100000"/>
            </a:lnSpc>
            <a:spcBef>
              <a:spcPct val="0"/>
            </a:spcBef>
            <a:spcAft>
              <a:spcPct val="35000"/>
            </a:spcAft>
            <a:buNone/>
          </a:pPr>
          <a:endParaRPr lang="en-US" sz="3400" kern="1200" noProof="0" dirty="0">
            <a:latin typeface="Microsoft JhengHei UI" panose="020B0604030504040204" pitchFamily="34" charset="-120"/>
            <a:ea typeface="Microsoft JhengHei UI" panose="020B0604030504040204" pitchFamily="34" charset="-120"/>
          </a:endParaRPr>
        </a:p>
      </dsp:txBody>
      <dsp:txXfrm>
        <a:off x="7417872" y="2160134"/>
        <a:ext cx="289421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圖示標籤清單"/>
  <dgm:desc val="用來顯示不循序或群組的資訊區塊，以及相關視覺效果。最適合用於圖示或簡短文字字幕的小圖片。"/>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73236CA-F5FB-458A-9B0D-D5A862299191}" type="datetime1">
              <a:rPr lang="zh-TW" altLang="en-US" smtClean="0">
                <a:latin typeface="Microsoft JhengHei UI" panose="020B0604030504040204" pitchFamily="34" charset="-120"/>
                <a:ea typeface="Microsoft JhengHei UI" panose="020B0604030504040204" pitchFamily="34" charset="-120"/>
              </a:rPr>
              <a:t>2022/12/14</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3BEF70-7203-4BB5-9A9D-C6E5A8F042C0}"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8434720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6563B928-5411-4267-8140-27BE0AFA02FB}" type="datetime1">
              <a:rPr lang="zh-TW" altLang="en-US" noProof="0" smtClean="0"/>
              <a:t>2022/12/14</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17732C3C-A191-48C2-A7E8-9C96AF841A7A}" type="slidenum">
              <a:rPr lang="en-US" altLang="zh-TW" noProof="0" smtClean="0"/>
              <a:pPr/>
              <a:t>‹#›</a:t>
            </a:fld>
            <a:endParaRPr lang="zh-TW" altLang="en-US" noProof="0"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17732C3C-A191-48C2-A7E8-9C96AF841A7A}"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964862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17732C3C-A191-48C2-A7E8-9C96AF841A7A}" type="slidenum">
              <a:rPr lang="en-US" altLang="zh-TW" smtClean="0">
                <a:latin typeface="Microsoft JhengHei UI" panose="020B0604030504040204" pitchFamily="34" charset="-120"/>
                <a:ea typeface="Microsoft JhengHei UI" panose="020B0604030504040204" pitchFamily="34" charset="-120"/>
              </a:rPr>
              <a:t>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371602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1" name="手繪多邊形​​(F)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ctrTitle"/>
          </p:nvPr>
        </p:nvSpPr>
        <p:spPr>
          <a:xfrm>
            <a:off x="810001" y="1449147"/>
            <a:ext cx="10572000" cy="2971051"/>
          </a:xfrm>
        </p:spPr>
        <p:txBody>
          <a:bodyPr rtlCol="0"/>
          <a:lstStyle>
            <a:lvl1pPr>
              <a:defRPr sz="5400"/>
            </a:lvl1pPr>
          </a:lstStyle>
          <a:p>
            <a:pPr rtl="0"/>
            <a:r>
              <a:rPr lang="zh-TW" altLang="en-US" noProof="0"/>
              <a:t>按一下以編輯母片標題樣式</a:t>
            </a:r>
            <a:endParaRPr lang="zh-TW" altLang="en-US" noProof="0" dirty="0"/>
          </a:p>
        </p:txBody>
      </p:sp>
      <p:sp>
        <p:nvSpPr>
          <p:cNvPr id="3" name="副標題 2"/>
          <p:cNvSpPr>
            <a:spLocks noGrp="1"/>
          </p:cNvSpPr>
          <p:nvPr>
            <p:ph type="subTitle" idx="1"/>
          </p:nvPr>
        </p:nvSpPr>
        <p:spPr>
          <a:xfrm>
            <a:off x="810001" y="5280847"/>
            <a:ext cx="10572000" cy="434974"/>
          </a:xfrm>
        </p:spPr>
        <p:txBody>
          <a:bodyPr rtlCol="0"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noProof="0"/>
              <a:t>按一下以編輯母片子標題樣式</a:t>
            </a:r>
            <a:endParaRPr lang="zh-TW" altLang="en-US" noProof="0" dirty="0"/>
          </a:p>
        </p:txBody>
      </p:sp>
      <p:sp>
        <p:nvSpPr>
          <p:cNvPr id="4" name="日期版面配置區 3"/>
          <p:cNvSpPr>
            <a:spLocks noGrp="1"/>
          </p:cNvSpPr>
          <p:nvPr>
            <p:ph type="dt" sz="half" idx="10"/>
          </p:nvPr>
        </p:nvSpPr>
        <p:spPr/>
        <p:txBody>
          <a:bodyPr rtlCol="0"/>
          <a:lstStyle/>
          <a:p>
            <a:pPr rtl="0"/>
            <a:fld id="{1DACF5A1-4213-4F8B-AEDF-00ADAC2C9474}" type="datetime1">
              <a:rPr lang="zh-TW" altLang="en-US" noProof="0" smtClean="0"/>
              <a:t>2022/12/14</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含標題的全景圖片">
    <p:spTree>
      <p:nvGrpSpPr>
        <p:cNvPr id="1" name=""/>
        <p:cNvGrpSpPr/>
        <p:nvPr/>
      </p:nvGrpSpPr>
      <p:grpSpPr>
        <a:xfrm>
          <a:off x="0" y="0"/>
          <a:ext cx="0" cy="0"/>
          <a:chOff x="0" y="0"/>
          <a:chExt cx="0" cy="0"/>
        </a:xfrm>
      </p:grpSpPr>
      <p:sp>
        <p:nvSpPr>
          <p:cNvPr id="2" name="標題 1"/>
          <p:cNvSpPr>
            <a:spLocks noGrp="1"/>
          </p:cNvSpPr>
          <p:nvPr>
            <p:ph type="title"/>
          </p:nvPr>
        </p:nvSpPr>
        <p:spPr>
          <a:xfrm>
            <a:off x="810000" y="4800600"/>
            <a:ext cx="10561418" cy="566738"/>
          </a:xfrm>
        </p:spPr>
        <p:txBody>
          <a:bodyPr rtlCol="0" anchor="b">
            <a:normAutofit/>
          </a:bodyPr>
          <a:lstStyle>
            <a:lvl1pPr algn="l">
              <a:defRPr sz="2400" b="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15" name="圖片版面配置區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rtlCol="0" anchor="t" anchorCtr="0" compatLnSpc="1">
            <a:prstTxWarp prst="textNoShape">
              <a:avLst/>
            </a:prstTxWarp>
            <a:normAutofit/>
          </a:bodyPr>
          <a:lstStyle>
            <a:lvl1pPr marL="0" indent="0" algn="ctr">
              <a:buFontTx/>
              <a:buNone/>
              <a:defRPr sz="1600">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endParaRPr lang="zh-TW" altLang="en-US" noProof="0" dirty="0"/>
          </a:p>
        </p:txBody>
      </p:sp>
      <p:sp>
        <p:nvSpPr>
          <p:cNvPr id="4" name="文字預留位置 3"/>
          <p:cNvSpPr>
            <a:spLocks noGrp="1"/>
          </p:cNvSpPr>
          <p:nvPr>
            <p:ph type="body" sz="half" idx="2"/>
          </p:nvPr>
        </p:nvSpPr>
        <p:spPr>
          <a:xfrm>
            <a:off x="810000" y="5367338"/>
            <a:ext cx="10561418" cy="493712"/>
          </a:xfrm>
        </p:spPr>
        <p:txBody>
          <a:bodyPr rtlCol="0">
            <a:normAutofit/>
          </a:bodyPr>
          <a:lstStyle>
            <a:lvl1pPr marL="0" indent="0">
              <a:buNone/>
              <a:defRPr sz="1200">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按一下以編輯母片文字樣式</a:t>
            </a:r>
          </a:p>
        </p:txBody>
      </p:sp>
      <p:sp>
        <p:nvSpPr>
          <p:cNvPr id="5" name="日期版面配置區 4"/>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5EA742E5-0E5A-4A76-9EBB-97FDD81D2F66}" type="datetime1">
              <a:rPr lang="zh-TW" altLang="en-US" noProof="0" smtClean="0"/>
              <a:t>2022/12/14</a:t>
            </a:fld>
            <a:endParaRPr lang="zh-TW" altLang="en-US" noProof="0" dirty="0"/>
          </a:p>
        </p:txBody>
      </p:sp>
      <p:sp>
        <p:nvSpPr>
          <p:cNvPr id="6" name="頁尾版面配置區 5"/>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含標題的引述">
    <p:spTree>
      <p:nvGrpSpPr>
        <p:cNvPr id="1" name=""/>
        <p:cNvGrpSpPr/>
        <p:nvPr/>
      </p:nvGrpSpPr>
      <p:grpSpPr>
        <a:xfrm>
          <a:off x="0" y="0"/>
          <a:ext cx="0" cy="0"/>
          <a:chOff x="0" y="0"/>
          <a:chExt cx="0" cy="0"/>
        </a:xfrm>
      </p:grpSpPr>
      <p:sp>
        <p:nvSpPr>
          <p:cNvPr id="8" name="手繪多邊形​​(F)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850985" y="1238502"/>
            <a:ext cx="5893840" cy="2645912"/>
          </a:xfrm>
        </p:spPr>
        <p:txBody>
          <a:bodyPr rtlCol="0" anchor="b"/>
          <a:lstStyle>
            <a:lvl1pPr algn="l">
              <a:defRPr sz="4200" b="1" cap="none"/>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853190" y="4443680"/>
            <a:ext cx="5891636" cy="713241"/>
          </a:xfrm>
        </p:spPr>
        <p:txBody>
          <a:bodyPr rtlCol="0"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a:t>按一下以編輯母片文字樣式</a:t>
            </a:r>
          </a:p>
        </p:txBody>
      </p:sp>
      <p:sp>
        <p:nvSpPr>
          <p:cNvPr id="9" name="文字版面配置區 5"/>
          <p:cNvSpPr>
            <a:spLocks noGrp="1"/>
          </p:cNvSpPr>
          <p:nvPr>
            <p:ph type="body" sz="quarter" idx="16"/>
          </p:nvPr>
        </p:nvSpPr>
        <p:spPr>
          <a:xfrm>
            <a:off x="7574642" y="1081456"/>
            <a:ext cx="3810001" cy="4075465"/>
          </a:xfrm>
        </p:spPr>
        <p:txBody>
          <a:bodyPr rtlCol="0" anchor="t"/>
          <a:lstStyle>
            <a:lvl1pPr marL="0" indent="0">
              <a:buFontTx/>
              <a:buNone/>
              <a:defRPr/>
            </a:lvl1pPr>
          </a:lstStyle>
          <a:p>
            <a:pPr lvl="0" rtl="0"/>
            <a:r>
              <a:rPr lang="zh-TW" altLang="en-US" noProof="0"/>
              <a:t>按一下以編輯母片文字樣式</a:t>
            </a:r>
          </a:p>
        </p:txBody>
      </p:sp>
      <p:sp>
        <p:nvSpPr>
          <p:cNvPr id="4" name="日期版面配置區 3"/>
          <p:cNvSpPr>
            <a:spLocks noGrp="1"/>
          </p:cNvSpPr>
          <p:nvPr>
            <p:ph type="dt" sz="half" idx="10"/>
          </p:nvPr>
        </p:nvSpPr>
        <p:spPr/>
        <p:txBody>
          <a:bodyPr rtlCol="0"/>
          <a:lstStyle/>
          <a:p>
            <a:pPr rtl="0"/>
            <a:fld id="{24B6988A-32F3-4390-A1EF-BD97977D295A}" type="datetime1">
              <a:rPr lang="zh-TW" altLang="en-US" noProof="0" smtClean="0"/>
              <a:t>2022/12/14</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手繪多邊形​​(F)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標題 1"/>
          <p:cNvSpPr>
            <a:spLocks noGrp="1"/>
          </p:cNvSpPr>
          <p:nvPr>
            <p:ph type="title"/>
          </p:nvPr>
        </p:nvSpPr>
        <p:spPr>
          <a:xfrm>
            <a:off x="1357089" y="2435957"/>
            <a:ext cx="4382521" cy="2007789"/>
          </a:xfrm>
        </p:spPr>
        <p:txBody>
          <a:bodyPr rtlCol="0"/>
          <a:lstStyle>
            <a:lvl1pPr>
              <a:defRPr sz="3200"/>
            </a:lvl1pPr>
          </a:lstStyle>
          <a:p>
            <a:pPr rtl="0"/>
            <a:r>
              <a:rPr lang="zh-TW" altLang="en-US" noProof="0"/>
              <a:t>按一下以編輯母片標題樣式</a:t>
            </a:r>
            <a:endParaRPr lang="zh-TW" altLang="en-US" noProof="0" dirty="0"/>
          </a:p>
        </p:txBody>
      </p:sp>
      <p:sp>
        <p:nvSpPr>
          <p:cNvPr id="6" name="文字版面配置區 5"/>
          <p:cNvSpPr>
            <a:spLocks noGrp="1"/>
          </p:cNvSpPr>
          <p:nvPr>
            <p:ph type="body" sz="quarter" idx="16"/>
          </p:nvPr>
        </p:nvSpPr>
        <p:spPr>
          <a:xfrm>
            <a:off x="6156000" y="2286000"/>
            <a:ext cx="4880300" cy="2295525"/>
          </a:xfrm>
        </p:spPr>
        <p:txBody>
          <a:bodyPr rtlCol="0" anchor="t"/>
          <a:lstStyle>
            <a:lvl1pPr marL="0" indent="0">
              <a:buFontTx/>
              <a:buNone/>
              <a:defRPr/>
            </a:lvl1pPr>
          </a:lstStyle>
          <a:p>
            <a:pPr lvl="0" rtl="0"/>
            <a:r>
              <a:rPr lang="zh-TW" altLang="en-US" noProof="0"/>
              <a:t>按一下以編輯母片文字樣式</a:t>
            </a:r>
          </a:p>
        </p:txBody>
      </p:sp>
      <p:sp>
        <p:nvSpPr>
          <p:cNvPr id="2" name="日期版面配置區 1"/>
          <p:cNvSpPr>
            <a:spLocks noGrp="1"/>
          </p:cNvSpPr>
          <p:nvPr>
            <p:ph type="dt" sz="half" idx="10"/>
          </p:nvPr>
        </p:nvSpPr>
        <p:spPr/>
        <p:txBody>
          <a:bodyPr rtlCol="0"/>
          <a:lstStyle/>
          <a:p>
            <a:pPr rtl="0"/>
            <a:fld id="{8004B32D-0FDB-4211-A426-0713B190F73B}" type="datetime1">
              <a:rPr lang="zh-TW" altLang="en-US" noProof="0" smtClean="0"/>
              <a:t>2022/12/14</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手繪多邊形​​(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nchor="t"/>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013A0D32-A780-4889-A5A5-E7AE883D61C9}" type="datetime1">
              <a:rPr lang="zh-TW" altLang="en-US" noProof="0" smtClean="0"/>
              <a:t>2022/12/14</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12" name="手繪多邊形​​(F)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直排標題 1"/>
          <p:cNvSpPr>
            <a:spLocks noGrp="1"/>
          </p:cNvSpPr>
          <p:nvPr>
            <p:ph type="title" orient="vert"/>
          </p:nvPr>
        </p:nvSpPr>
        <p:spPr>
          <a:xfrm>
            <a:off x="8183540" y="586171"/>
            <a:ext cx="2494791" cy="5134798"/>
          </a:xfrm>
        </p:spPr>
        <p:txBody>
          <a:bodyPr vert="eaVert"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a:xfrm>
            <a:off x="810001" y="446089"/>
            <a:ext cx="6611540" cy="5414962"/>
          </a:xfrm>
        </p:spPr>
        <p:txBody>
          <a:bodyPr vert="eaVert" rtlCol="0" anchor="t"/>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4BD4ED10-23E3-43D5-B606-40E731E54365}" type="datetime1">
              <a:rPr lang="zh-TW" altLang="en-US" noProof="0" smtClean="0"/>
              <a:t>2022/12/14</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11" name="手繪多邊形​​(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810000" y="447188"/>
            <a:ext cx="10571998" cy="970450"/>
          </a:xfrm>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a:xfrm>
            <a:off x="818712" y="2222287"/>
            <a:ext cx="10554574" cy="3636511"/>
          </a:xfrm>
        </p:spPr>
        <p:txBody>
          <a:bodyPr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E0F0F035-A535-4AE6-8E6F-F5B3DD0269A4}" type="datetime1">
              <a:rPr lang="zh-TW" altLang="en-US" noProof="0" smtClean="0"/>
              <a:t>2022/12/14</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10" name="手繪多邊形​​(F)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810000" y="2951396"/>
            <a:ext cx="10561418" cy="1468800"/>
          </a:xfrm>
        </p:spPr>
        <p:txBody>
          <a:bodyPr rtlCol="0" anchor="b"/>
          <a:lstStyle>
            <a:lvl1pPr algn="r">
              <a:defRPr sz="4800" b="1" cap="none"/>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810000" y="5281201"/>
            <a:ext cx="10561418" cy="433955"/>
          </a:xfrm>
        </p:spPr>
        <p:txBody>
          <a:bodyPr rtlCol="0"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a:t>按一下以編輯母片文字樣式</a:t>
            </a:r>
          </a:p>
        </p:txBody>
      </p:sp>
      <p:sp>
        <p:nvSpPr>
          <p:cNvPr id="4" name="日期版面配置區 3"/>
          <p:cNvSpPr>
            <a:spLocks noGrp="1"/>
          </p:cNvSpPr>
          <p:nvPr>
            <p:ph type="dt" sz="half" idx="10"/>
          </p:nvPr>
        </p:nvSpPr>
        <p:spPr/>
        <p:txBody>
          <a:bodyPr rtlCol="0"/>
          <a:lstStyle/>
          <a:p>
            <a:pPr rtl="0"/>
            <a:fld id="{FB8DA545-A0BB-4FA3-8081-63024824FCA7}" type="datetime1">
              <a:rPr lang="zh-TW" altLang="en-US" noProof="0" smtClean="0"/>
              <a:t>2022/12/14</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手繪多邊形​​(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sz="half" idx="1"/>
          </p:nvPr>
        </p:nvSpPr>
        <p:spPr>
          <a:xfrm>
            <a:off x="818712" y="2222287"/>
            <a:ext cx="5185873" cy="3638763"/>
          </a:xfrm>
        </p:spPr>
        <p:txBody>
          <a:bodyPr rtlCol="0">
            <a:norm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內容預留位置 3"/>
          <p:cNvSpPr>
            <a:spLocks noGrp="1"/>
          </p:cNvSpPr>
          <p:nvPr>
            <p:ph sz="half" idx="2"/>
          </p:nvPr>
        </p:nvSpPr>
        <p:spPr>
          <a:xfrm>
            <a:off x="6187415" y="2222287"/>
            <a:ext cx="5194583" cy="3638764"/>
          </a:xfrm>
        </p:spPr>
        <p:txBody>
          <a:bodyPr rtlCol="0">
            <a:norm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日期版面配置區 4"/>
          <p:cNvSpPr>
            <a:spLocks noGrp="1"/>
          </p:cNvSpPr>
          <p:nvPr>
            <p:ph type="dt" sz="half" idx="10"/>
          </p:nvPr>
        </p:nvSpPr>
        <p:spPr/>
        <p:txBody>
          <a:bodyPr rtlCol="0"/>
          <a:lstStyle/>
          <a:p>
            <a:pPr rtl="0"/>
            <a:fld id="{03F958E6-7ECA-40AD-A8B0-FD291AFE58A5}" type="datetime1">
              <a:rPr lang="zh-TW" altLang="en-US" noProof="0" smtClean="0"/>
              <a:t>2022/12/14</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手繪多邊形​​(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p:txBody>
          <a:bodyPr rtlCol="0"/>
          <a:lstStyle>
            <a:lvl1pPr>
              <a:defRPr/>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814728" y="2174875"/>
            <a:ext cx="5189857"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預留位置 3"/>
          <p:cNvSpPr>
            <a:spLocks noGrp="1"/>
          </p:cNvSpPr>
          <p:nvPr>
            <p:ph sz="half" idx="2"/>
          </p:nvPr>
        </p:nvSpPr>
        <p:spPr>
          <a:xfrm>
            <a:off x="814729" y="2751138"/>
            <a:ext cx="5189856" cy="3109913"/>
          </a:xfrm>
        </p:spPr>
        <p:txBody>
          <a:bodyPr rtlCol="0" anchor="t">
            <a:norm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文字預留位置 4"/>
          <p:cNvSpPr>
            <a:spLocks noGrp="1"/>
          </p:cNvSpPr>
          <p:nvPr>
            <p:ph type="body" sz="quarter" idx="3"/>
          </p:nvPr>
        </p:nvSpPr>
        <p:spPr>
          <a:xfrm>
            <a:off x="6187415" y="2174875"/>
            <a:ext cx="5194583"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 name="內容預留位置 5"/>
          <p:cNvSpPr>
            <a:spLocks noGrp="1"/>
          </p:cNvSpPr>
          <p:nvPr>
            <p:ph sz="quarter" idx="4"/>
          </p:nvPr>
        </p:nvSpPr>
        <p:spPr>
          <a:xfrm>
            <a:off x="6187415" y="2751138"/>
            <a:ext cx="5194583" cy="3109913"/>
          </a:xfrm>
        </p:spPr>
        <p:txBody>
          <a:bodyPr rtlCol="0" anchor="t">
            <a:norm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7" name="日期版面配置區 6"/>
          <p:cNvSpPr>
            <a:spLocks noGrp="1"/>
          </p:cNvSpPr>
          <p:nvPr>
            <p:ph type="dt" sz="half" idx="10"/>
          </p:nvPr>
        </p:nvSpPr>
        <p:spPr/>
        <p:txBody>
          <a:bodyPr rtlCol="0"/>
          <a:lstStyle/>
          <a:p>
            <a:pPr rtl="0"/>
            <a:fld id="{F4FB2486-D0FF-414A-A444-EF50D18CD0AC}" type="datetime1">
              <a:rPr lang="zh-TW" altLang="en-US" noProof="0" smtClean="0"/>
              <a:t>2022/12/14</a:t>
            </a:fld>
            <a:endParaRPr lang="zh-TW" altLang="en-US" noProof="0" dirty="0"/>
          </a:p>
        </p:txBody>
      </p:sp>
      <p:sp>
        <p:nvSpPr>
          <p:cNvPr id="8" name="頁尾版面配置區 7"/>
          <p:cNvSpPr>
            <a:spLocks noGrp="1"/>
          </p:cNvSpPr>
          <p:nvPr>
            <p:ph type="ftr" sz="quarter" idx="11"/>
          </p:nvPr>
        </p:nvSpPr>
        <p:spPr/>
        <p:txBody>
          <a:bodyPr rtlCol="0"/>
          <a:lstStyle/>
          <a:p>
            <a:pPr rtl="0"/>
            <a:endParaRPr lang="zh-TW" altLang="en-US" noProof="0" dirty="0"/>
          </a:p>
        </p:txBody>
      </p:sp>
      <p:sp>
        <p:nvSpPr>
          <p:cNvPr id="9" name="投影片編號預留位置 8"/>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手繪多邊形​​(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pPr rtl="0"/>
            <a:fld id="{87E397C9-A8AF-4EE3-9267-890334A04E2F}" type="datetime1">
              <a:rPr lang="zh-TW" altLang="en-US" noProof="0" smtClean="0"/>
              <a:t>2022/12/14</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ADC5902F-EECF-46F4-8C29-EA0AEF965D8B}" type="datetime1">
              <a:rPr lang="zh-TW" altLang="en-US" noProof="0" smtClean="0"/>
              <a:t>2022/12/14</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12" name="手繪多邊形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1073151" y="446088"/>
            <a:ext cx="3547533" cy="1618396"/>
          </a:xfrm>
        </p:spPr>
        <p:txBody>
          <a:bodyPr rtlCol="0" anchor="b"/>
          <a:lstStyle>
            <a:lvl1pPr algn="l">
              <a:defRPr sz="2000" b="1"/>
            </a:lvl1pPr>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a:xfrm>
            <a:off x="4855633" y="446088"/>
            <a:ext cx="6252633" cy="5414963"/>
          </a:xfrm>
        </p:spPr>
        <p:txBody>
          <a:bodyPr rtlCol="0">
            <a:norm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文字預留位置 3"/>
          <p:cNvSpPr>
            <a:spLocks noGrp="1"/>
          </p:cNvSpPr>
          <p:nvPr>
            <p:ph type="body" sz="half" idx="2"/>
          </p:nvPr>
        </p:nvSpPr>
        <p:spPr>
          <a:xfrm>
            <a:off x="1073151" y="2260738"/>
            <a:ext cx="3547533" cy="3600311"/>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按一下以編輯母片文字樣式</a:t>
            </a:r>
          </a:p>
        </p:txBody>
      </p:sp>
      <p:sp>
        <p:nvSpPr>
          <p:cNvPr id="5" name="日期版面配置區 4"/>
          <p:cNvSpPr>
            <a:spLocks noGrp="1"/>
          </p:cNvSpPr>
          <p:nvPr>
            <p:ph type="dt" sz="half" idx="10"/>
          </p:nvPr>
        </p:nvSpPr>
        <p:spPr/>
        <p:txBody>
          <a:bodyPr rtlCol="0"/>
          <a:lstStyle/>
          <a:p>
            <a:pPr rtl="0"/>
            <a:fld id="{2873AB8F-9543-4B86-B886-A59D471C03B1}" type="datetime1">
              <a:rPr lang="zh-TW" altLang="en-US" noProof="0" smtClean="0"/>
              <a:t>2022/12/14</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14728" y="727522"/>
            <a:ext cx="4852988" cy="1617163"/>
          </a:xfrm>
        </p:spPr>
        <p:txBody>
          <a:bodyPr rtlCol="0" anchor="b">
            <a:normAutofit/>
          </a:bodyPr>
          <a:lstStyle>
            <a:lvl1pPr algn="l">
              <a:defRPr sz="2400" b="0"/>
            </a:lvl1pPr>
          </a:lstStyle>
          <a:p>
            <a:pPr rtl="0"/>
            <a:r>
              <a:rPr lang="zh-TW" altLang="en-US" noProof="0"/>
              <a:t>按一下以編輯母片標題樣式</a:t>
            </a:r>
            <a:endParaRPr lang="zh-TW" altLang="en-US" noProof="0" dirty="0"/>
          </a:p>
        </p:txBody>
      </p:sp>
      <p:sp>
        <p:nvSpPr>
          <p:cNvPr id="9" name="圖片版面配置區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rtlCol="0" anchor="t" anchorCtr="0" compatLnSpc="1">
            <a:prstTxWarp prst="textNoShape">
              <a:avLst/>
            </a:prstTxWarp>
            <a:normAutofit/>
          </a:bodyPr>
          <a:lstStyle>
            <a:lvl1pPr algn="ctr">
              <a:buFontTx/>
              <a:buNone/>
              <a:defRPr sz="1400"/>
            </a:lvl1pPr>
          </a:lstStyle>
          <a:p>
            <a:pPr rtl="0"/>
            <a:r>
              <a:rPr lang="zh-TW" altLang="en-US" noProof="0"/>
              <a:t>按一下圖示以新增圖片</a:t>
            </a:r>
            <a:endParaRPr lang="zh-TW" altLang="en-US" noProof="0" dirty="0"/>
          </a:p>
        </p:txBody>
      </p:sp>
      <p:sp>
        <p:nvSpPr>
          <p:cNvPr id="4" name="文字預留位置 3"/>
          <p:cNvSpPr>
            <a:spLocks noGrp="1"/>
          </p:cNvSpPr>
          <p:nvPr>
            <p:ph type="body" sz="half" idx="2"/>
          </p:nvPr>
        </p:nvSpPr>
        <p:spPr>
          <a:xfrm>
            <a:off x="814728" y="2344684"/>
            <a:ext cx="4852988" cy="3516365"/>
          </a:xfrm>
        </p:spPr>
        <p:txBody>
          <a:bodyPr rtlCol="0"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按一下以編輯母片文字樣式</a:t>
            </a:r>
          </a:p>
        </p:txBody>
      </p:sp>
      <p:sp>
        <p:nvSpPr>
          <p:cNvPr id="5" name="日期版面配置區 4"/>
          <p:cNvSpPr>
            <a:spLocks noGrp="1"/>
          </p:cNvSpPr>
          <p:nvPr>
            <p:ph type="dt" sz="half" idx="10"/>
          </p:nvPr>
        </p:nvSpPr>
        <p:spPr>
          <a:xfrm>
            <a:off x="3885810" y="6041362"/>
            <a:ext cx="976879" cy="365125"/>
          </a:xfrm>
        </p:spPr>
        <p:txBody>
          <a:bodyPr rtlCol="0"/>
          <a:lstStyle/>
          <a:p>
            <a:pPr rtl="0"/>
            <a:fld id="{0145420D-EBA5-4AE1-A287-736D2FAF2BFF}" type="datetime1">
              <a:rPr lang="zh-TW" altLang="en-US" noProof="0" smtClean="0"/>
              <a:t>2022/12/14</a:t>
            </a:fld>
            <a:endParaRPr lang="zh-TW" altLang="en-US" noProof="0" dirty="0"/>
          </a:p>
        </p:txBody>
      </p:sp>
      <p:sp>
        <p:nvSpPr>
          <p:cNvPr id="6" name="頁尾預留位置 5"/>
          <p:cNvSpPr>
            <a:spLocks noGrp="1"/>
          </p:cNvSpPr>
          <p:nvPr>
            <p:ph type="ftr" sz="quarter" idx="11"/>
          </p:nvPr>
        </p:nvSpPr>
        <p:spPr>
          <a:xfrm>
            <a:off x="590396" y="6041362"/>
            <a:ext cx="3295413" cy="365125"/>
          </a:xfrm>
        </p:spPr>
        <p:txBody>
          <a:bodyPr rtlCol="0"/>
          <a:lstStyle/>
          <a:p>
            <a:pPr rtl="0"/>
            <a:endParaRPr lang="zh-TW" altLang="en-US" noProof="0" dirty="0"/>
          </a:p>
        </p:txBody>
      </p:sp>
      <p:sp>
        <p:nvSpPr>
          <p:cNvPr id="7" name="投影片編號預留位置 6"/>
          <p:cNvSpPr>
            <a:spLocks noGrp="1"/>
          </p:cNvSpPr>
          <p:nvPr>
            <p:ph type="sldNum" sz="quarter" idx="12"/>
          </p:nvPr>
        </p:nvSpPr>
        <p:spPr>
          <a:xfrm>
            <a:off x="4862689" y="5915888"/>
            <a:ext cx="1062155" cy="490599"/>
          </a:xfrm>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5" name="頁尾預留位置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4" name="日期版面配置區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latin typeface="Microsoft JhengHei UI" panose="020B0604030504040204" pitchFamily="34" charset="-120"/>
                <a:ea typeface="Microsoft JhengHei UI" panose="020B0604030504040204" pitchFamily="34" charset="-120"/>
              </a:defRPr>
            </a:lvl1pPr>
          </a:lstStyle>
          <a:p>
            <a:fld id="{BCF9F266-E03D-419B-AA35-FC33639B5A8B}" type="datetime1">
              <a:rPr lang="zh-TW" altLang="en-US" noProof="0" smtClean="0"/>
              <a:t>2022/12/14</a:t>
            </a:fld>
            <a:endParaRPr lang="zh-TW" altLang="en-US" noProof="0" dirty="0"/>
          </a:p>
        </p:txBody>
      </p:sp>
      <p:sp>
        <p:nvSpPr>
          <p:cNvPr id="6" name="投影片編號預留位置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latin typeface="Microsoft JhengHei UI" panose="020B0604030504040204" pitchFamily="34" charset="-120"/>
                <a:ea typeface="Microsoft JhengHei UI" panose="020B0604030504040204" pitchFamily="34" charset="-120"/>
              </a:defRPr>
            </a:lvl1pPr>
          </a:lstStyle>
          <a:p>
            <a:fld id="{D57F1E4F-1CFF-5643-939E-217C01CDF565}" type="slidenum">
              <a:rPr lang="en-US" altLang="zh-TW" noProof="0" smtClean="0"/>
              <a:pPr/>
              <a:t>‹#›</a:t>
            </a:fld>
            <a:endParaRPr lang="zh-TW" altLang="en-US"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icrosoft JhengHei UI" panose="020B0604030504040204" pitchFamily="34" charset="-120"/>
          <a:ea typeface="Microsoft JhengHei UI" panose="020B0604030504040204" pitchFamily="34" charset="-12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xampp/htdocs/JS_basketball_sb_MYSQL/web_boostrap.php"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Index%20of%20_JS_basketball_sb_MYSQL.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1league.basketball/" TargetMode="External"/><Relationship Id="rId2" Type="http://schemas.openxmlformats.org/officeDocument/2006/relationships/hyperlink" Target="https://pleagueofficial.com/" TargetMode="External"/><Relationship Id="rId1" Type="http://schemas.openxmlformats.org/officeDocument/2006/relationships/slideLayout" Target="../slideLayouts/slideLayout2.xml"/><Relationship Id="rId4" Type="http://schemas.openxmlformats.org/officeDocument/2006/relationships/hyperlink" Target="https://sleague.t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useBgFill="1">
        <p:nvSpPr>
          <p:cNvPr id="24" name="手繪多邊形：圖案 23">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副標題 2">
            <a:extLst>
              <a:ext uri="{FF2B5EF4-FFF2-40B4-BE49-F238E27FC236}">
                <a16:creationId xmlns:a16="http://schemas.microsoft.com/office/drawing/2014/main" id="{F0FC7E44-4828-47E6-A083-C1E389988E20}"/>
              </a:ext>
            </a:extLst>
          </p:cNvPr>
          <p:cNvSpPr>
            <a:spLocks noGrp="1"/>
          </p:cNvSpPr>
          <p:nvPr>
            <p:ph type="subTitle" idx="1"/>
          </p:nvPr>
        </p:nvSpPr>
        <p:spPr>
          <a:xfrm>
            <a:off x="643466" y="2281574"/>
            <a:ext cx="3994015" cy="2294852"/>
          </a:xfrm>
          <a:effectLst/>
        </p:spPr>
        <p:txBody>
          <a:bodyPr rtlCol="0" anchor="ctr">
            <a:normAutofit/>
          </a:bodyPr>
          <a:lstStyle/>
          <a:p>
            <a:pPr algn="ctr" rtl="0"/>
            <a:r>
              <a:rPr lang="zh-TW" altLang="en-US" sz="6600" dirty="0"/>
              <a:t>專題</a:t>
            </a:r>
            <a:endParaRPr lang="zh-TW" altLang="en-US" sz="6600" dirty="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B68617FD-A3DD-4B1B-A618-8B7F44A2DD42}"/>
              </a:ext>
            </a:extLst>
          </p:cNvPr>
          <p:cNvSpPr>
            <a:spLocks noGrp="1"/>
          </p:cNvSpPr>
          <p:nvPr>
            <p:ph type="ctrTitle"/>
          </p:nvPr>
        </p:nvSpPr>
        <p:spPr>
          <a:xfrm>
            <a:off x="6095999" y="1032918"/>
            <a:ext cx="5452533" cy="4792165"/>
          </a:xfrm>
          <a:effectLst/>
        </p:spPr>
        <p:txBody>
          <a:bodyPr rtlCol="0" anchor="ctr">
            <a:normAutofit/>
          </a:bodyPr>
          <a:lstStyle/>
          <a:p>
            <a:r>
              <a:rPr lang="en-US" altLang="zh-TW" sz="6600" dirty="0"/>
              <a:t>Basketball </a:t>
            </a:r>
            <a:r>
              <a:rPr lang="en-US" altLang="zh-TW" sz="6600" dirty="0" err="1"/>
              <a:t>Scorebord</a:t>
            </a:r>
            <a:endParaRPr lang="en-US" altLang="zh-TW" sz="6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054774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rtlCol="0">
            <a:normAutofit/>
          </a:bodyPr>
          <a:lstStyle/>
          <a:p>
            <a:pPr algn="ctr"/>
            <a:r>
              <a:rPr lang="zh-TW" altLang="en-US" dirty="0">
                <a:latin typeface="Microsoft JhengHei UI" panose="020B0604030504040204" pitchFamily="34" charset="-120"/>
                <a:ea typeface="Microsoft JhengHei UI" panose="020B0604030504040204" pitchFamily="34" charset="-120"/>
              </a:rPr>
              <a:t>動機</a:t>
            </a:r>
          </a:p>
        </p:txBody>
      </p:sp>
      <p:graphicFrame>
        <p:nvGraphicFramePr>
          <p:cNvPr id="5" name="內容版面配置區 2" descr="SmartArt 圖示圖形預留位置">
            <a:extLst>
              <a:ext uri="{FF2B5EF4-FFF2-40B4-BE49-F238E27FC236}">
                <a16:creationId xmlns:a16="http://schemas.microsoft.com/office/drawing/2014/main" id="{60BACF5B-D6ED-4F46-9E57-6555B103FE66}"/>
              </a:ext>
            </a:extLst>
          </p:cNvPr>
          <p:cNvGraphicFramePr>
            <a:graphicFrameLocks noGrp="1"/>
          </p:cNvGraphicFramePr>
          <p:nvPr>
            <p:ph idx="1"/>
            <p:extLst>
              <p:ext uri="{D42A27DB-BD31-4B8C-83A1-F6EECF244321}">
                <p14:modId xmlns:p14="http://schemas.microsoft.com/office/powerpoint/2010/main" val="2156975477"/>
              </p:ext>
            </p:extLst>
          </p:nvPr>
        </p:nvGraphicFramePr>
        <p:xfrm>
          <a:off x="819150" y="2494722"/>
          <a:ext cx="10553700" cy="331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字方塊 5">
            <a:extLst>
              <a:ext uri="{FF2B5EF4-FFF2-40B4-BE49-F238E27FC236}">
                <a16:creationId xmlns:a16="http://schemas.microsoft.com/office/drawing/2014/main" id="{DA054BAD-96A3-4BC2-B97A-53FBA25FF673}"/>
              </a:ext>
            </a:extLst>
          </p:cNvPr>
          <p:cNvSpPr txBox="1"/>
          <p:nvPr/>
        </p:nvSpPr>
        <p:spPr>
          <a:xfrm>
            <a:off x="1642188" y="4806199"/>
            <a:ext cx="1688841" cy="369332"/>
          </a:xfrm>
          <a:prstGeom prst="rect">
            <a:avLst/>
          </a:prstGeom>
          <a:noFill/>
        </p:spPr>
        <p:txBody>
          <a:bodyPr wrap="square" rtlCol="0">
            <a:spAutoFit/>
          </a:bodyPr>
          <a:lstStyle/>
          <a:p>
            <a:r>
              <a:rPr lang="en-US" altLang="zh-TW" dirty="0"/>
              <a:t>Plus League</a:t>
            </a:r>
            <a:endParaRPr lang="zh-TW" altLang="en-US" dirty="0"/>
          </a:p>
        </p:txBody>
      </p:sp>
      <p:sp>
        <p:nvSpPr>
          <p:cNvPr id="7" name="文字方塊 6">
            <a:extLst>
              <a:ext uri="{FF2B5EF4-FFF2-40B4-BE49-F238E27FC236}">
                <a16:creationId xmlns:a16="http://schemas.microsoft.com/office/drawing/2014/main" id="{F220D5F5-F5C3-4D50-AF93-9624C640FCAD}"/>
              </a:ext>
            </a:extLst>
          </p:cNvPr>
          <p:cNvSpPr txBox="1"/>
          <p:nvPr/>
        </p:nvSpPr>
        <p:spPr>
          <a:xfrm>
            <a:off x="5251578" y="4806199"/>
            <a:ext cx="1688841" cy="369332"/>
          </a:xfrm>
          <a:prstGeom prst="rect">
            <a:avLst/>
          </a:prstGeom>
          <a:noFill/>
        </p:spPr>
        <p:txBody>
          <a:bodyPr wrap="square" rtlCol="0">
            <a:spAutoFit/>
          </a:bodyPr>
          <a:lstStyle/>
          <a:p>
            <a:pPr algn="ctr"/>
            <a:r>
              <a:rPr lang="en-US" altLang="zh-TW" dirty="0"/>
              <a:t>T1 League</a:t>
            </a:r>
            <a:endParaRPr lang="zh-TW" altLang="en-US" dirty="0"/>
          </a:p>
        </p:txBody>
      </p:sp>
      <p:sp>
        <p:nvSpPr>
          <p:cNvPr id="8" name="文字方塊 7">
            <a:extLst>
              <a:ext uri="{FF2B5EF4-FFF2-40B4-BE49-F238E27FC236}">
                <a16:creationId xmlns:a16="http://schemas.microsoft.com/office/drawing/2014/main" id="{DDA82520-80F5-41B4-AFE0-37A5ACF394CF}"/>
              </a:ext>
            </a:extLst>
          </p:cNvPr>
          <p:cNvSpPr txBox="1"/>
          <p:nvPr/>
        </p:nvSpPr>
        <p:spPr>
          <a:xfrm>
            <a:off x="8714792" y="4806199"/>
            <a:ext cx="1835020" cy="923330"/>
          </a:xfrm>
          <a:prstGeom prst="rect">
            <a:avLst/>
          </a:prstGeom>
          <a:noFill/>
        </p:spPr>
        <p:txBody>
          <a:bodyPr wrap="square" rtlCol="0">
            <a:spAutoFit/>
          </a:bodyPr>
          <a:lstStyle/>
          <a:p>
            <a:pPr algn="ctr"/>
            <a:r>
              <a:rPr lang="en-US" altLang="zh-TW" dirty="0"/>
              <a:t>Super Basketball League</a:t>
            </a:r>
            <a:endParaRPr lang="zh-TW" altLang="en-US" dirty="0"/>
          </a:p>
        </p:txBody>
      </p:sp>
    </p:spTree>
    <p:extLst>
      <p:ext uri="{BB962C8B-B14F-4D97-AF65-F5344CB8AC3E}">
        <p14:creationId xmlns:p14="http://schemas.microsoft.com/office/powerpoint/2010/main" val="3171450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967A6A-D911-4571-95E0-70EDBFA574A1}"/>
              </a:ext>
            </a:extLst>
          </p:cNvPr>
          <p:cNvSpPr>
            <a:spLocks noGrp="1"/>
          </p:cNvSpPr>
          <p:nvPr>
            <p:ph type="title"/>
          </p:nvPr>
        </p:nvSpPr>
        <p:spPr/>
        <p:txBody>
          <a:bodyPr/>
          <a:lstStyle/>
          <a:p>
            <a:pPr algn="ctr"/>
            <a:r>
              <a:rPr lang="zh-TW" altLang="en-US" dirty="0"/>
              <a:t>比賽畫面</a:t>
            </a:r>
          </a:p>
        </p:txBody>
      </p:sp>
      <p:pic>
        <p:nvPicPr>
          <p:cNvPr id="6" name="內容版面配置區 5">
            <a:extLst>
              <a:ext uri="{FF2B5EF4-FFF2-40B4-BE49-F238E27FC236}">
                <a16:creationId xmlns:a16="http://schemas.microsoft.com/office/drawing/2014/main" id="{61BF8C04-D146-46A6-8697-3B86795A119F}"/>
              </a:ext>
            </a:extLst>
          </p:cNvPr>
          <p:cNvPicPr>
            <a:picLocks noGrp="1" noChangeAspect="1"/>
          </p:cNvPicPr>
          <p:nvPr>
            <p:ph idx="1"/>
          </p:nvPr>
        </p:nvPicPr>
        <p:blipFill>
          <a:blip r:embed="rId2"/>
          <a:stretch>
            <a:fillRect/>
          </a:stretch>
        </p:blipFill>
        <p:spPr>
          <a:xfrm>
            <a:off x="315049" y="3959003"/>
            <a:ext cx="5492607" cy="706601"/>
          </a:xfrm>
        </p:spPr>
      </p:pic>
      <p:pic>
        <p:nvPicPr>
          <p:cNvPr id="8" name="圖片 7">
            <a:extLst>
              <a:ext uri="{FF2B5EF4-FFF2-40B4-BE49-F238E27FC236}">
                <a16:creationId xmlns:a16="http://schemas.microsoft.com/office/drawing/2014/main" id="{BE52F733-9F8E-481A-8B6C-249C7BF45578}"/>
              </a:ext>
            </a:extLst>
          </p:cNvPr>
          <p:cNvPicPr>
            <a:picLocks noChangeAspect="1"/>
          </p:cNvPicPr>
          <p:nvPr/>
        </p:nvPicPr>
        <p:blipFill>
          <a:blip r:embed="rId3"/>
          <a:stretch>
            <a:fillRect/>
          </a:stretch>
        </p:blipFill>
        <p:spPr>
          <a:xfrm>
            <a:off x="6807099" y="3225205"/>
            <a:ext cx="4060562" cy="1766608"/>
          </a:xfrm>
          <a:prstGeom prst="rect">
            <a:avLst/>
          </a:prstGeom>
        </p:spPr>
      </p:pic>
    </p:spTree>
    <p:extLst>
      <p:ext uri="{BB962C8B-B14F-4D97-AF65-F5344CB8AC3E}">
        <p14:creationId xmlns:p14="http://schemas.microsoft.com/office/powerpoint/2010/main" val="24173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4D708C-F7B1-4307-AD0A-05234DF743A5}"/>
              </a:ext>
            </a:extLst>
          </p:cNvPr>
          <p:cNvSpPr>
            <a:spLocks noGrp="1"/>
          </p:cNvSpPr>
          <p:nvPr>
            <p:ph type="title"/>
          </p:nvPr>
        </p:nvSpPr>
        <p:spPr/>
        <p:txBody>
          <a:bodyPr/>
          <a:lstStyle/>
          <a:p>
            <a:pPr algn="ctr"/>
            <a:r>
              <a:rPr lang="zh-TW" altLang="en-US" dirty="0"/>
              <a:t>基本籃球規則介紹</a:t>
            </a:r>
          </a:p>
        </p:txBody>
      </p:sp>
      <p:sp>
        <p:nvSpPr>
          <p:cNvPr id="7" name="文字方塊 6">
            <a:extLst>
              <a:ext uri="{FF2B5EF4-FFF2-40B4-BE49-F238E27FC236}">
                <a16:creationId xmlns:a16="http://schemas.microsoft.com/office/drawing/2014/main" id="{80B87854-21BF-4B93-89D8-057A8DA813CE}"/>
              </a:ext>
            </a:extLst>
          </p:cNvPr>
          <p:cNvSpPr txBox="1"/>
          <p:nvPr/>
        </p:nvSpPr>
        <p:spPr>
          <a:xfrm>
            <a:off x="1661020" y="3144951"/>
            <a:ext cx="8984609" cy="2862322"/>
          </a:xfrm>
          <a:prstGeom prst="rect">
            <a:avLst/>
          </a:prstGeom>
          <a:noFill/>
        </p:spPr>
        <p:txBody>
          <a:bodyPr wrap="square" rtlCol="0">
            <a:spAutoFit/>
          </a:bodyPr>
          <a:lstStyle/>
          <a:p>
            <a:r>
              <a:rPr lang="en-US" altLang="zh-TW" dirty="0"/>
              <a:t>1.</a:t>
            </a:r>
            <a:r>
              <a:rPr lang="zh-TW" altLang="en-US" dirty="0"/>
              <a:t>大錶 </a:t>
            </a:r>
            <a:r>
              <a:rPr lang="en-US" altLang="zh-TW" dirty="0"/>
              <a:t>:</a:t>
            </a:r>
            <a:r>
              <a:rPr lang="zh-TW" altLang="en-US" dirty="0"/>
              <a:t>大部分職業籃球賽 分為四節 一節</a:t>
            </a:r>
            <a:r>
              <a:rPr lang="en-US" altLang="zh-TW" dirty="0"/>
              <a:t>12</a:t>
            </a:r>
            <a:r>
              <a:rPr lang="zh-TW" altLang="en-US" dirty="0"/>
              <a:t>分鐘 國際賽事也就是所謂的</a:t>
            </a:r>
            <a:r>
              <a:rPr lang="en-US" altLang="zh-TW" dirty="0"/>
              <a:t>FIBA</a:t>
            </a:r>
            <a:r>
              <a:rPr lang="zh-TW" altLang="en-US" dirty="0"/>
              <a:t>規則每節為</a:t>
            </a:r>
            <a:r>
              <a:rPr lang="en-US" altLang="zh-TW" dirty="0"/>
              <a:t>10</a:t>
            </a:r>
            <a:r>
              <a:rPr lang="zh-TW" altLang="en-US" dirty="0"/>
              <a:t>分鐘</a:t>
            </a:r>
            <a:endParaRPr lang="en-US" altLang="zh-TW" dirty="0"/>
          </a:p>
          <a:p>
            <a:r>
              <a:rPr lang="en-US" altLang="zh-TW" dirty="0"/>
              <a:t>2.</a:t>
            </a:r>
            <a:r>
              <a:rPr lang="zh-TW" altLang="en-US" dirty="0"/>
              <a:t>團隊犯規</a:t>
            </a:r>
            <a:r>
              <a:rPr lang="en-US" altLang="zh-TW" dirty="0"/>
              <a:t>:</a:t>
            </a:r>
            <a:r>
              <a:rPr lang="zh-TW" altLang="en-US" dirty="0"/>
              <a:t>每位球員被吹進攻犯規和技術犯規以外之犯規皆會被算進去團隊犯規以內 團隊犯規滿</a:t>
            </a:r>
            <a:r>
              <a:rPr lang="en-US" altLang="zh-TW" dirty="0"/>
              <a:t>4</a:t>
            </a:r>
            <a:r>
              <a:rPr lang="zh-TW" altLang="en-US" dirty="0"/>
              <a:t>次就會達到加罰狀態 這個功能以便讓觀眾及球員能夠清楚知道自己球隊的犯規次數</a:t>
            </a:r>
            <a:endParaRPr lang="en-US" altLang="zh-TW" dirty="0"/>
          </a:p>
          <a:p>
            <a:r>
              <a:rPr lang="en-US" altLang="zh-TW" dirty="0"/>
              <a:t>3.24</a:t>
            </a:r>
            <a:r>
              <a:rPr lang="zh-TW" altLang="en-US" dirty="0"/>
              <a:t>秒及</a:t>
            </a:r>
            <a:r>
              <a:rPr lang="en-US" altLang="zh-TW" dirty="0"/>
              <a:t>14</a:t>
            </a:r>
            <a:r>
              <a:rPr lang="zh-TW" altLang="en-US" dirty="0"/>
              <a:t>秒則是進攻時間</a:t>
            </a:r>
            <a:r>
              <a:rPr lang="en-US" altLang="zh-TW" dirty="0"/>
              <a:t>24</a:t>
            </a:r>
            <a:r>
              <a:rPr lang="zh-TW" altLang="en-US" dirty="0"/>
              <a:t>秒顧名思義就是球隊有</a:t>
            </a:r>
            <a:r>
              <a:rPr lang="en-US" altLang="zh-TW" dirty="0"/>
              <a:t>24</a:t>
            </a:r>
            <a:r>
              <a:rPr lang="zh-TW" altLang="en-US" dirty="0"/>
              <a:t>秒進攻 </a:t>
            </a:r>
            <a:r>
              <a:rPr lang="en-US" altLang="zh-TW" dirty="0"/>
              <a:t>14</a:t>
            </a:r>
            <a:r>
              <a:rPr lang="zh-TW" altLang="en-US" dirty="0"/>
              <a:t>秒進攻則是球隊在</a:t>
            </a:r>
            <a:r>
              <a:rPr lang="en-US" altLang="zh-TW" dirty="0"/>
              <a:t>24</a:t>
            </a:r>
            <a:r>
              <a:rPr lang="zh-TW" altLang="en-US" dirty="0"/>
              <a:t>秒內出手投籃未能命中搶到進攻籃板後需要在</a:t>
            </a:r>
            <a:r>
              <a:rPr lang="en-US" altLang="zh-TW" dirty="0"/>
              <a:t>14</a:t>
            </a:r>
            <a:r>
              <a:rPr lang="zh-TW" altLang="en-US" dirty="0"/>
              <a:t>秒進攻時間內完成出手 </a:t>
            </a:r>
            <a:r>
              <a:rPr lang="en-US" altLang="zh-TW" dirty="0"/>
              <a:t>24</a:t>
            </a:r>
            <a:r>
              <a:rPr lang="zh-TW" altLang="en-US" dirty="0"/>
              <a:t>秒及</a:t>
            </a:r>
            <a:r>
              <a:rPr lang="en-US" altLang="zh-TW" dirty="0"/>
              <a:t>14</a:t>
            </a:r>
            <a:r>
              <a:rPr lang="zh-TW" altLang="en-US" dirty="0"/>
              <a:t>秒內未構成出手則是違例 轉換球權 換邊進攻則會重設</a:t>
            </a:r>
            <a:r>
              <a:rPr lang="en-US" altLang="zh-TW" dirty="0"/>
              <a:t>24</a:t>
            </a:r>
            <a:r>
              <a:rPr lang="zh-TW" altLang="en-US" dirty="0"/>
              <a:t>秒</a:t>
            </a:r>
            <a:endParaRPr lang="en-US" altLang="zh-TW" dirty="0"/>
          </a:p>
          <a:p>
            <a:r>
              <a:rPr lang="en-US" altLang="zh-TW" dirty="0"/>
              <a:t>4.</a:t>
            </a:r>
            <a:r>
              <a:rPr lang="zh-TW" altLang="en-US" dirty="0"/>
              <a:t>籃球以三分球線區分兩分及三分</a:t>
            </a:r>
            <a:r>
              <a:rPr lang="en-US" altLang="zh-TW" dirty="0"/>
              <a:t>,</a:t>
            </a:r>
            <a:r>
              <a:rPr lang="zh-TW" altLang="en-US" dirty="0"/>
              <a:t>罰球則為一分</a:t>
            </a:r>
            <a:endParaRPr lang="en-US" altLang="zh-TW" dirty="0"/>
          </a:p>
          <a:p>
            <a:endParaRPr lang="zh-TW" altLang="en-US" dirty="0"/>
          </a:p>
        </p:txBody>
      </p:sp>
    </p:spTree>
    <p:extLst>
      <p:ext uri="{BB962C8B-B14F-4D97-AF65-F5344CB8AC3E}">
        <p14:creationId xmlns:p14="http://schemas.microsoft.com/office/powerpoint/2010/main" val="203075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EC9FD0-9CE1-4132-9894-5FB9019857DB}"/>
              </a:ext>
            </a:extLst>
          </p:cNvPr>
          <p:cNvSpPr>
            <a:spLocks noGrp="1"/>
          </p:cNvSpPr>
          <p:nvPr>
            <p:ph type="title"/>
          </p:nvPr>
        </p:nvSpPr>
        <p:spPr/>
        <p:txBody>
          <a:bodyPr/>
          <a:lstStyle/>
          <a:p>
            <a:pPr algn="ctr"/>
            <a:r>
              <a:rPr lang="zh-TW" altLang="en-US" dirty="0"/>
              <a:t>記分板功能介紹</a:t>
            </a:r>
          </a:p>
        </p:txBody>
      </p:sp>
      <p:pic>
        <p:nvPicPr>
          <p:cNvPr id="6" name="圖片 5">
            <a:extLst>
              <a:ext uri="{FF2B5EF4-FFF2-40B4-BE49-F238E27FC236}">
                <a16:creationId xmlns:a16="http://schemas.microsoft.com/office/drawing/2014/main" id="{F879EDA8-C498-49A2-81B3-DD6BD4D83349}"/>
              </a:ext>
            </a:extLst>
          </p:cNvPr>
          <p:cNvPicPr>
            <a:picLocks noChangeAspect="1"/>
          </p:cNvPicPr>
          <p:nvPr/>
        </p:nvPicPr>
        <p:blipFill>
          <a:blip r:embed="rId2"/>
          <a:stretch>
            <a:fillRect/>
          </a:stretch>
        </p:blipFill>
        <p:spPr>
          <a:xfrm>
            <a:off x="1459684" y="2275050"/>
            <a:ext cx="8534400" cy="4332434"/>
          </a:xfrm>
          <a:prstGeom prst="rect">
            <a:avLst/>
          </a:prstGeom>
        </p:spPr>
      </p:pic>
      <p:cxnSp>
        <p:nvCxnSpPr>
          <p:cNvPr id="8" name="直線單箭頭接點 7">
            <a:extLst>
              <a:ext uri="{FF2B5EF4-FFF2-40B4-BE49-F238E27FC236}">
                <a16:creationId xmlns:a16="http://schemas.microsoft.com/office/drawing/2014/main" id="{EC3EC04F-ADED-44BA-977F-7D2A4F713177}"/>
              </a:ext>
            </a:extLst>
          </p:cNvPr>
          <p:cNvCxnSpPr/>
          <p:nvPr/>
        </p:nvCxnSpPr>
        <p:spPr>
          <a:xfrm>
            <a:off x="1350628" y="3707934"/>
            <a:ext cx="989900" cy="105701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 name="直線單箭頭接點 9">
            <a:extLst>
              <a:ext uri="{FF2B5EF4-FFF2-40B4-BE49-F238E27FC236}">
                <a16:creationId xmlns:a16="http://schemas.microsoft.com/office/drawing/2014/main" id="{48DF6D49-79AF-4DF9-86F8-61537A7425B7}"/>
              </a:ext>
            </a:extLst>
          </p:cNvPr>
          <p:cNvCxnSpPr/>
          <p:nvPr/>
        </p:nvCxnSpPr>
        <p:spPr>
          <a:xfrm flipH="1">
            <a:off x="9135611" y="3892492"/>
            <a:ext cx="1275127" cy="87245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2" name="接點: 肘形 11">
            <a:extLst>
              <a:ext uri="{FF2B5EF4-FFF2-40B4-BE49-F238E27FC236}">
                <a16:creationId xmlns:a16="http://schemas.microsoft.com/office/drawing/2014/main" id="{F4D050EB-BF1C-41AC-8FF8-EB5B1401DD1C}"/>
              </a:ext>
            </a:extLst>
          </p:cNvPr>
          <p:cNvCxnSpPr/>
          <p:nvPr/>
        </p:nvCxnSpPr>
        <p:spPr>
          <a:xfrm rot="16200000" flipH="1">
            <a:off x="2025942" y="2579614"/>
            <a:ext cx="771787" cy="629174"/>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 name="直線單箭頭接點 15">
            <a:extLst>
              <a:ext uri="{FF2B5EF4-FFF2-40B4-BE49-F238E27FC236}">
                <a16:creationId xmlns:a16="http://schemas.microsoft.com/office/drawing/2014/main" id="{103E255A-F1C3-419F-A7D9-03894F178FA8}"/>
              </a:ext>
            </a:extLst>
          </p:cNvPr>
          <p:cNvCxnSpPr/>
          <p:nvPr/>
        </p:nvCxnSpPr>
        <p:spPr>
          <a:xfrm>
            <a:off x="4781725" y="3355597"/>
            <a:ext cx="696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727387D8-22D1-4F5D-8C31-2D3F27CB8D9C}"/>
              </a:ext>
            </a:extLst>
          </p:cNvPr>
          <p:cNvSpPr/>
          <p:nvPr/>
        </p:nvSpPr>
        <p:spPr>
          <a:xfrm>
            <a:off x="4521666" y="3800213"/>
            <a:ext cx="2592198" cy="87243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 name="直線單箭頭接點 18">
            <a:extLst>
              <a:ext uri="{FF2B5EF4-FFF2-40B4-BE49-F238E27FC236}">
                <a16:creationId xmlns:a16="http://schemas.microsoft.com/office/drawing/2014/main" id="{6A195410-7414-4242-AFE8-3CB7AC8A5968}"/>
              </a:ext>
            </a:extLst>
          </p:cNvPr>
          <p:cNvCxnSpPr/>
          <p:nvPr/>
        </p:nvCxnSpPr>
        <p:spPr>
          <a:xfrm flipV="1">
            <a:off x="7113864" y="2965508"/>
            <a:ext cx="360727" cy="8347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0" name="矩形 19">
            <a:extLst>
              <a:ext uri="{FF2B5EF4-FFF2-40B4-BE49-F238E27FC236}">
                <a16:creationId xmlns:a16="http://schemas.microsoft.com/office/drawing/2014/main" id="{0FB9B9B0-1536-404B-8420-D641E9E0D634}"/>
              </a:ext>
            </a:extLst>
          </p:cNvPr>
          <p:cNvSpPr/>
          <p:nvPr/>
        </p:nvSpPr>
        <p:spPr>
          <a:xfrm>
            <a:off x="5234730" y="4530055"/>
            <a:ext cx="1182848" cy="87243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2" name="直線單箭頭接點 21">
            <a:extLst>
              <a:ext uri="{FF2B5EF4-FFF2-40B4-BE49-F238E27FC236}">
                <a16:creationId xmlns:a16="http://schemas.microsoft.com/office/drawing/2014/main" id="{B4A99E88-9B7B-491E-8E89-A116FD72BCF9}"/>
              </a:ext>
            </a:extLst>
          </p:cNvPr>
          <p:cNvCxnSpPr/>
          <p:nvPr/>
        </p:nvCxnSpPr>
        <p:spPr>
          <a:xfrm>
            <a:off x="5478011" y="5402493"/>
            <a:ext cx="0" cy="1073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圓角 22">
            <a:extLst>
              <a:ext uri="{FF2B5EF4-FFF2-40B4-BE49-F238E27FC236}">
                <a16:creationId xmlns:a16="http://schemas.microsoft.com/office/drawing/2014/main" id="{9568DA86-AB57-4026-9187-5651F344021A}"/>
              </a:ext>
            </a:extLst>
          </p:cNvPr>
          <p:cNvSpPr/>
          <p:nvPr/>
        </p:nvSpPr>
        <p:spPr>
          <a:xfrm>
            <a:off x="1680594" y="2115659"/>
            <a:ext cx="889233" cy="3926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圓角 23">
            <a:extLst>
              <a:ext uri="{FF2B5EF4-FFF2-40B4-BE49-F238E27FC236}">
                <a16:creationId xmlns:a16="http://schemas.microsoft.com/office/drawing/2014/main" id="{58D9A813-19BB-4ECF-8887-30EAD9A62CCD}"/>
              </a:ext>
            </a:extLst>
          </p:cNvPr>
          <p:cNvSpPr/>
          <p:nvPr/>
        </p:nvSpPr>
        <p:spPr>
          <a:xfrm>
            <a:off x="3942826" y="3159273"/>
            <a:ext cx="889233" cy="3926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A4E86395-D00D-4A96-919D-9ABF66A44744}"/>
              </a:ext>
            </a:extLst>
          </p:cNvPr>
          <p:cNvSpPr txBox="1"/>
          <p:nvPr/>
        </p:nvSpPr>
        <p:spPr>
          <a:xfrm>
            <a:off x="1661955" y="2161340"/>
            <a:ext cx="889233" cy="276999"/>
          </a:xfrm>
          <a:prstGeom prst="rect">
            <a:avLst/>
          </a:prstGeom>
          <a:noFill/>
        </p:spPr>
        <p:txBody>
          <a:bodyPr wrap="square" rtlCol="0">
            <a:spAutoFit/>
          </a:bodyPr>
          <a:lstStyle/>
          <a:p>
            <a:pPr algn="ctr"/>
            <a:r>
              <a:rPr lang="zh-TW" altLang="en-US" sz="1200" b="1" dirty="0"/>
              <a:t>團隊犯規</a:t>
            </a:r>
          </a:p>
        </p:txBody>
      </p:sp>
      <p:sp>
        <p:nvSpPr>
          <p:cNvPr id="26" name="文字方塊 25">
            <a:extLst>
              <a:ext uri="{FF2B5EF4-FFF2-40B4-BE49-F238E27FC236}">
                <a16:creationId xmlns:a16="http://schemas.microsoft.com/office/drawing/2014/main" id="{C9C09CFA-7E08-489A-80B5-7B0D33E9C219}"/>
              </a:ext>
            </a:extLst>
          </p:cNvPr>
          <p:cNvSpPr txBox="1"/>
          <p:nvPr/>
        </p:nvSpPr>
        <p:spPr>
          <a:xfrm>
            <a:off x="4072854" y="3201708"/>
            <a:ext cx="629175" cy="307777"/>
          </a:xfrm>
          <a:prstGeom prst="rect">
            <a:avLst/>
          </a:prstGeom>
          <a:noFill/>
        </p:spPr>
        <p:txBody>
          <a:bodyPr wrap="square" rtlCol="0">
            <a:spAutoFit/>
          </a:bodyPr>
          <a:lstStyle/>
          <a:p>
            <a:pPr algn="ctr"/>
            <a:r>
              <a:rPr lang="zh-TW" altLang="en-US" sz="1400" b="1" dirty="0"/>
              <a:t>節次</a:t>
            </a:r>
          </a:p>
        </p:txBody>
      </p:sp>
      <p:sp>
        <p:nvSpPr>
          <p:cNvPr id="27" name="矩形: 圓角 26">
            <a:extLst>
              <a:ext uri="{FF2B5EF4-FFF2-40B4-BE49-F238E27FC236}">
                <a16:creationId xmlns:a16="http://schemas.microsoft.com/office/drawing/2014/main" id="{254C4285-9589-4AC0-B91B-6D2B3A5AB48F}"/>
              </a:ext>
            </a:extLst>
          </p:cNvPr>
          <p:cNvSpPr/>
          <p:nvPr/>
        </p:nvSpPr>
        <p:spPr>
          <a:xfrm>
            <a:off x="771788" y="3313161"/>
            <a:ext cx="889233" cy="3926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圓角 27">
            <a:extLst>
              <a:ext uri="{FF2B5EF4-FFF2-40B4-BE49-F238E27FC236}">
                <a16:creationId xmlns:a16="http://schemas.microsoft.com/office/drawing/2014/main" id="{F4226722-A8EE-43F4-9EA4-711A8759D918}"/>
              </a:ext>
            </a:extLst>
          </p:cNvPr>
          <p:cNvSpPr/>
          <p:nvPr/>
        </p:nvSpPr>
        <p:spPr>
          <a:xfrm>
            <a:off x="9994084" y="3498335"/>
            <a:ext cx="889233" cy="3926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圓角 28">
            <a:extLst>
              <a:ext uri="{FF2B5EF4-FFF2-40B4-BE49-F238E27FC236}">
                <a16:creationId xmlns:a16="http://schemas.microsoft.com/office/drawing/2014/main" id="{59E2618A-E672-46BE-B216-A58DE2A680AC}"/>
              </a:ext>
            </a:extLst>
          </p:cNvPr>
          <p:cNvSpPr/>
          <p:nvPr/>
        </p:nvSpPr>
        <p:spPr>
          <a:xfrm>
            <a:off x="5033394" y="6496412"/>
            <a:ext cx="889233" cy="3926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圓角 29">
            <a:extLst>
              <a:ext uri="{FF2B5EF4-FFF2-40B4-BE49-F238E27FC236}">
                <a16:creationId xmlns:a16="http://schemas.microsoft.com/office/drawing/2014/main" id="{BCB2AFBA-981C-4F74-B889-3CCC89C348E6}"/>
              </a:ext>
            </a:extLst>
          </p:cNvPr>
          <p:cNvSpPr/>
          <p:nvPr/>
        </p:nvSpPr>
        <p:spPr>
          <a:xfrm>
            <a:off x="7238302" y="2572860"/>
            <a:ext cx="889233" cy="3926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a:extLst>
              <a:ext uri="{FF2B5EF4-FFF2-40B4-BE49-F238E27FC236}">
                <a16:creationId xmlns:a16="http://schemas.microsoft.com/office/drawing/2014/main" id="{8A0118EF-3068-495E-903C-30573F1A799E}"/>
              </a:ext>
            </a:extLst>
          </p:cNvPr>
          <p:cNvSpPr txBox="1"/>
          <p:nvPr/>
        </p:nvSpPr>
        <p:spPr>
          <a:xfrm>
            <a:off x="826778" y="3367057"/>
            <a:ext cx="734736" cy="253916"/>
          </a:xfrm>
          <a:prstGeom prst="rect">
            <a:avLst/>
          </a:prstGeom>
          <a:noFill/>
        </p:spPr>
        <p:txBody>
          <a:bodyPr wrap="square" rtlCol="0">
            <a:spAutoFit/>
          </a:bodyPr>
          <a:lstStyle/>
          <a:p>
            <a:pPr algn="ctr"/>
            <a:r>
              <a:rPr lang="zh-TW" altLang="en-US" sz="1050" b="1" dirty="0"/>
              <a:t>主隊得分</a:t>
            </a:r>
          </a:p>
        </p:txBody>
      </p:sp>
      <p:sp>
        <p:nvSpPr>
          <p:cNvPr id="32" name="文字方塊 31">
            <a:extLst>
              <a:ext uri="{FF2B5EF4-FFF2-40B4-BE49-F238E27FC236}">
                <a16:creationId xmlns:a16="http://schemas.microsoft.com/office/drawing/2014/main" id="{E56FB939-9B07-4873-A817-4F45F9E44AE2}"/>
              </a:ext>
            </a:extLst>
          </p:cNvPr>
          <p:cNvSpPr txBox="1"/>
          <p:nvPr/>
        </p:nvSpPr>
        <p:spPr>
          <a:xfrm>
            <a:off x="10077974" y="3578851"/>
            <a:ext cx="734736" cy="253916"/>
          </a:xfrm>
          <a:prstGeom prst="rect">
            <a:avLst/>
          </a:prstGeom>
          <a:noFill/>
        </p:spPr>
        <p:txBody>
          <a:bodyPr wrap="square" rtlCol="0">
            <a:spAutoFit/>
          </a:bodyPr>
          <a:lstStyle/>
          <a:p>
            <a:pPr algn="ctr"/>
            <a:r>
              <a:rPr lang="zh-TW" altLang="en-US" sz="1050" b="1" dirty="0"/>
              <a:t>客隊得分</a:t>
            </a:r>
          </a:p>
        </p:txBody>
      </p:sp>
      <p:sp>
        <p:nvSpPr>
          <p:cNvPr id="33" name="文字方塊 32">
            <a:extLst>
              <a:ext uri="{FF2B5EF4-FFF2-40B4-BE49-F238E27FC236}">
                <a16:creationId xmlns:a16="http://schemas.microsoft.com/office/drawing/2014/main" id="{22CEE6EA-FA44-4785-A5D7-E9551ED4BA8B}"/>
              </a:ext>
            </a:extLst>
          </p:cNvPr>
          <p:cNvSpPr txBox="1"/>
          <p:nvPr/>
        </p:nvSpPr>
        <p:spPr>
          <a:xfrm>
            <a:off x="5075340" y="6552792"/>
            <a:ext cx="805340" cy="276999"/>
          </a:xfrm>
          <a:prstGeom prst="rect">
            <a:avLst/>
          </a:prstGeom>
          <a:noFill/>
        </p:spPr>
        <p:txBody>
          <a:bodyPr wrap="square" rtlCol="0">
            <a:spAutoFit/>
          </a:bodyPr>
          <a:lstStyle/>
          <a:p>
            <a:r>
              <a:rPr lang="zh-TW" altLang="en-US" sz="1200" b="1" dirty="0"/>
              <a:t>進攻時間</a:t>
            </a:r>
          </a:p>
        </p:txBody>
      </p:sp>
      <p:sp>
        <p:nvSpPr>
          <p:cNvPr id="34" name="文字方塊 33">
            <a:extLst>
              <a:ext uri="{FF2B5EF4-FFF2-40B4-BE49-F238E27FC236}">
                <a16:creationId xmlns:a16="http://schemas.microsoft.com/office/drawing/2014/main" id="{809671A0-53A6-4B50-9BF3-09F864D48B03}"/>
              </a:ext>
            </a:extLst>
          </p:cNvPr>
          <p:cNvSpPr txBox="1"/>
          <p:nvPr/>
        </p:nvSpPr>
        <p:spPr>
          <a:xfrm>
            <a:off x="7390702" y="2614451"/>
            <a:ext cx="595618" cy="307777"/>
          </a:xfrm>
          <a:prstGeom prst="rect">
            <a:avLst/>
          </a:prstGeom>
          <a:noFill/>
        </p:spPr>
        <p:txBody>
          <a:bodyPr wrap="square" rtlCol="0">
            <a:spAutoFit/>
          </a:bodyPr>
          <a:lstStyle/>
          <a:p>
            <a:r>
              <a:rPr lang="zh-TW" altLang="en-US" sz="1400" b="1" dirty="0"/>
              <a:t>大錶</a:t>
            </a:r>
          </a:p>
        </p:txBody>
      </p:sp>
    </p:spTree>
    <p:extLst>
      <p:ext uri="{BB962C8B-B14F-4D97-AF65-F5344CB8AC3E}">
        <p14:creationId xmlns:p14="http://schemas.microsoft.com/office/powerpoint/2010/main" val="1520870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7C1332-B297-47B6-8617-238B2FAF9329}"/>
              </a:ext>
            </a:extLst>
          </p:cNvPr>
          <p:cNvSpPr>
            <a:spLocks noGrp="1"/>
          </p:cNvSpPr>
          <p:nvPr>
            <p:ph type="title"/>
          </p:nvPr>
        </p:nvSpPr>
        <p:spPr/>
        <p:txBody>
          <a:bodyPr/>
          <a:lstStyle/>
          <a:p>
            <a:pPr algn="ctr"/>
            <a:r>
              <a:rPr lang="zh-TW" altLang="en-US" dirty="0"/>
              <a:t>記分板功能介紹</a:t>
            </a:r>
            <a:r>
              <a:rPr lang="en-US" altLang="zh-TW" dirty="0"/>
              <a:t>2</a:t>
            </a:r>
            <a:endParaRPr lang="zh-TW" altLang="en-US" dirty="0"/>
          </a:p>
        </p:txBody>
      </p:sp>
      <p:pic>
        <p:nvPicPr>
          <p:cNvPr id="5" name="圖片 4">
            <a:extLst>
              <a:ext uri="{FF2B5EF4-FFF2-40B4-BE49-F238E27FC236}">
                <a16:creationId xmlns:a16="http://schemas.microsoft.com/office/drawing/2014/main" id="{7F2756E2-9DDE-466C-A0E4-5AE90C6F3515}"/>
              </a:ext>
            </a:extLst>
          </p:cNvPr>
          <p:cNvPicPr>
            <a:picLocks noChangeAspect="1"/>
          </p:cNvPicPr>
          <p:nvPr/>
        </p:nvPicPr>
        <p:blipFill>
          <a:blip r:embed="rId2"/>
          <a:stretch>
            <a:fillRect/>
          </a:stretch>
        </p:blipFill>
        <p:spPr>
          <a:xfrm>
            <a:off x="1916884" y="2297370"/>
            <a:ext cx="8358231" cy="4243003"/>
          </a:xfrm>
          <a:prstGeom prst="rect">
            <a:avLst/>
          </a:prstGeom>
        </p:spPr>
      </p:pic>
      <p:sp>
        <p:nvSpPr>
          <p:cNvPr id="6" name="矩形: 圓角 5">
            <a:extLst>
              <a:ext uri="{FF2B5EF4-FFF2-40B4-BE49-F238E27FC236}">
                <a16:creationId xmlns:a16="http://schemas.microsoft.com/office/drawing/2014/main" id="{E41E24E8-8D75-48AC-B40D-F03FA7598C56}"/>
              </a:ext>
            </a:extLst>
          </p:cNvPr>
          <p:cNvSpPr/>
          <p:nvPr/>
        </p:nvSpPr>
        <p:spPr>
          <a:xfrm>
            <a:off x="5763237" y="6107185"/>
            <a:ext cx="629174" cy="3036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箭號: 向右 6">
            <a:extLst>
              <a:ext uri="{FF2B5EF4-FFF2-40B4-BE49-F238E27FC236}">
                <a16:creationId xmlns:a16="http://schemas.microsoft.com/office/drawing/2014/main" id="{C9937EA2-83EA-4BDE-BEFD-1D914FDCA4F3}"/>
              </a:ext>
            </a:extLst>
          </p:cNvPr>
          <p:cNvSpPr/>
          <p:nvPr/>
        </p:nvSpPr>
        <p:spPr>
          <a:xfrm>
            <a:off x="6392411" y="6191075"/>
            <a:ext cx="1068217" cy="219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a:extLst>
              <a:ext uri="{FF2B5EF4-FFF2-40B4-BE49-F238E27FC236}">
                <a16:creationId xmlns:a16="http://schemas.microsoft.com/office/drawing/2014/main" id="{E7E6AFA3-7E87-44C0-8E3D-DA15A514BADE}"/>
              </a:ext>
            </a:extLst>
          </p:cNvPr>
          <p:cNvPicPr>
            <a:picLocks noChangeAspect="1"/>
          </p:cNvPicPr>
          <p:nvPr/>
        </p:nvPicPr>
        <p:blipFill>
          <a:blip r:embed="rId3"/>
          <a:stretch>
            <a:fillRect/>
          </a:stretch>
        </p:blipFill>
        <p:spPr>
          <a:xfrm>
            <a:off x="2306971" y="2375993"/>
            <a:ext cx="3583935" cy="1760211"/>
          </a:xfrm>
          <a:prstGeom prst="rect">
            <a:avLst/>
          </a:prstGeom>
        </p:spPr>
      </p:pic>
      <p:pic>
        <p:nvPicPr>
          <p:cNvPr id="15" name="圖片 14">
            <a:extLst>
              <a:ext uri="{FF2B5EF4-FFF2-40B4-BE49-F238E27FC236}">
                <a16:creationId xmlns:a16="http://schemas.microsoft.com/office/drawing/2014/main" id="{74BD0101-9A24-4AA1-B9F2-2C94899D843C}"/>
              </a:ext>
            </a:extLst>
          </p:cNvPr>
          <p:cNvPicPr>
            <a:picLocks noChangeAspect="1"/>
          </p:cNvPicPr>
          <p:nvPr/>
        </p:nvPicPr>
        <p:blipFill>
          <a:blip r:embed="rId4"/>
          <a:stretch>
            <a:fillRect/>
          </a:stretch>
        </p:blipFill>
        <p:spPr>
          <a:xfrm>
            <a:off x="7586695" y="4243567"/>
            <a:ext cx="4095663" cy="2467767"/>
          </a:xfrm>
          <a:prstGeom prst="rect">
            <a:avLst/>
          </a:prstGeom>
        </p:spPr>
      </p:pic>
      <p:sp>
        <p:nvSpPr>
          <p:cNvPr id="16" name="箭號: 向右 15">
            <a:extLst>
              <a:ext uri="{FF2B5EF4-FFF2-40B4-BE49-F238E27FC236}">
                <a16:creationId xmlns:a16="http://schemas.microsoft.com/office/drawing/2014/main" id="{B6160B65-626D-41ED-8644-F302115FDF5C}"/>
              </a:ext>
            </a:extLst>
          </p:cNvPr>
          <p:cNvSpPr/>
          <p:nvPr/>
        </p:nvSpPr>
        <p:spPr>
          <a:xfrm rot="10430737">
            <a:off x="6249798" y="2508308"/>
            <a:ext cx="2357307" cy="219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 name="直線單箭頭接點 17">
            <a:extLst>
              <a:ext uri="{FF2B5EF4-FFF2-40B4-BE49-F238E27FC236}">
                <a16:creationId xmlns:a16="http://schemas.microsoft.com/office/drawing/2014/main" id="{CE18029B-4501-49CF-A84B-C3916689F06D}"/>
              </a:ext>
            </a:extLst>
          </p:cNvPr>
          <p:cNvCxnSpPr/>
          <p:nvPr/>
        </p:nvCxnSpPr>
        <p:spPr>
          <a:xfrm flipV="1">
            <a:off x="9597006" y="3271706"/>
            <a:ext cx="678109" cy="3139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圓角 18">
            <a:extLst>
              <a:ext uri="{FF2B5EF4-FFF2-40B4-BE49-F238E27FC236}">
                <a16:creationId xmlns:a16="http://schemas.microsoft.com/office/drawing/2014/main" id="{0EA8A1AD-452F-471B-9AB5-771E1A4FCAC1}"/>
              </a:ext>
            </a:extLst>
          </p:cNvPr>
          <p:cNvSpPr/>
          <p:nvPr/>
        </p:nvSpPr>
        <p:spPr>
          <a:xfrm>
            <a:off x="9703197" y="2615520"/>
            <a:ext cx="1979161" cy="970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輸入資料庫紀錄</a:t>
            </a:r>
          </a:p>
        </p:txBody>
      </p:sp>
    </p:spTree>
    <p:extLst>
      <p:ext uri="{BB962C8B-B14F-4D97-AF65-F5344CB8AC3E}">
        <p14:creationId xmlns:p14="http://schemas.microsoft.com/office/powerpoint/2010/main" val="1926559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739FC1-8DE7-4C66-839C-8A85F0D43D64}"/>
              </a:ext>
            </a:extLst>
          </p:cNvPr>
          <p:cNvSpPr>
            <a:spLocks noGrp="1"/>
          </p:cNvSpPr>
          <p:nvPr>
            <p:ph type="title"/>
          </p:nvPr>
        </p:nvSpPr>
        <p:spPr/>
        <p:txBody>
          <a:bodyPr/>
          <a:lstStyle/>
          <a:p>
            <a:pPr algn="ctr"/>
            <a:r>
              <a:rPr lang="zh-TW" altLang="en-US" dirty="0"/>
              <a:t>資料庫顯示</a:t>
            </a:r>
          </a:p>
        </p:txBody>
      </p:sp>
      <p:pic>
        <p:nvPicPr>
          <p:cNvPr id="4" name="圖片 3">
            <a:extLst>
              <a:ext uri="{FF2B5EF4-FFF2-40B4-BE49-F238E27FC236}">
                <a16:creationId xmlns:a16="http://schemas.microsoft.com/office/drawing/2014/main" id="{14A2AE10-8D5C-45DD-A570-226C670BEA94}"/>
              </a:ext>
            </a:extLst>
          </p:cNvPr>
          <p:cNvPicPr>
            <a:picLocks noChangeAspect="1"/>
          </p:cNvPicPr>
          <p:nvPr/>
        </p:nvPicPr>
        <p:blipFill>
          <a:blip r:embed="rId2"/>
          <a:stretch>
            <a:fillRect/>
          </a:stretch>
        </p:blipFill>
        <p:spPr>
          <a:xfrm>
            <a:off x="1426129" y="2343339"/>
            <a:ext cx="8584734" cy="4323666"/>
          </a:xfrm>
          <a:prstGeom prst="rect">
            <a:avLst/>
          </a:prstGeom>
        </p:spPr>
      </p:pic>
      <p:sp>
        <p:nvSpPr>
          <p:cNvPr id="5" name="文字方塊 4">
            <a:hlinkClick r:id="rId3" action="ppaction://hlinkfile"/>
            <a:extLst>
              <a:ext uri="{FF2B5EF4-FFF2-40B4-BE49-F238E27FC236}">
                <a16:creationId xmlns:a16="http://schemas.microsoft.com/office/drawing/2014/main" id="{F6154632-CE1A-43BE-B5C2-25579F288ABB}"/>
              </a:ext>
            </a:extLst>
          </p:cNvPr>
          <p:cNvSpPr txBox="1"/>
          <p:nvPr/>
        </p:nvSpPr>
        <p:spPr>
          <a:xfrm>
            <a:off x="10419127" y="6291743"/>
            <a:ext cx="1510018" cy="369332"/>
          </a:xfrm>
          <a:prstGeom prst="rect">
            <a:avLst/>
          </a:prstGeom>
          <a:noFill/>
        </p:spPr>
        <p:txBody>
          <a:bodyPr wrap="square" rtlCol="0">
            <a:spAutoFit/>
          </a:bodyPr>
          <a:lstStyle/>
          <a:p>
            <a:pPr algn="ctr"/>
            <a:r>
              <a:rPr lang="zh-TW" altLang="en-US" dirty="0">
                <a:solidFill>
                  <a:srgbClr val="00B0F0"/>
                </a:solidFill>
                <a:hlinkClick r:id="rId4" action="ppaction://hlinkfile">
                  <a:extLst>
                    <a:ext uri="{A12FA001-AC4F-418D-AE19-62706E023703}">
                      <ahyp:hlinkClr xmlns:ahyp="http://schemas.microsoft.com/office/drawing/2018/hyperlinkcolor" val="tx"/>
                    </a:ext>
                  </a:extLst>
                </a:hlinkClick>
              </a:rPr>
              <a:t>專題連結</a:t>
            </a:r>
            <a:endParaRPr lang="zh-TW" altLang="en-US" dirty="0">
              <a:solidFill>
                <a:srgbClr val="00B0F0"/>
              </a:solidFill>
            </a:endParaRPr>
          </a:p>
        </p:txBody>
      </p:sp>
    </p:spTree>
    <p:extLst>
      <p:ext uri="{BB962C8B-B14F-4D97-AF65-F5344CB8AC3E}">
        <p14:creationId xmlns:p14="http://schemas.microsoft.com/office/powerpoint/2010/main" val="1464636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FD2CD1-7981-4B95-9134-B1FF3254C834}"/>
              </a:ext>
            </a:extLst>
          </p:cNvPr>
          <p:cNvSpPr>
            <a:spLocks noGrp="1"/>
          </p:cNvSpPr>
          <p:nvPr>
            <p:ph type="title"/>
          </p:nvPr>
        </p:nvSpPr>
        <p:spPr/>
        <p:txBody>
          <a:bodyPr/>
          <a:lstStyle/>
          <a:p>
            <a:pPr algn="ctr"/>
            <a:r>
              <a:rPr lang="zh-TW" altLang="en-US" dirty="0"/>
              <a:t>擴展想法</a:t>
            </a:r>
          </a:p>
        </p:txBody>
      </p:sp>
      <p:pic>
        <p:nvPicPr>
          <p:cNvPr id="5" name="圖片 4">
            <a:extLst>
              <a:ext uri="{FF2B5EF4-FFF2-40B4-BE49-F238E27FC236}">
                <a16:creationId xmlns:a16="http://schemas.microsoft.com/office/drawing/2014/main" id="{2AB422EA-6AD2-4C32-819A-3D48DC59043A}"/>
              </a:ext>
            </a:extLst>
          </p:cNvPr>
          <p:cNvPicPr>
            <a:picLocks noChangeAspect="1"/>
          </p:cNvPicPr>
          <p:nvPr/>
        </p:nvPicPr>
        <p:blipFill>
          <a:blip r:embed="rId2"/>
          <a:stretch>
            <a:fillRect/>
          </a:stretch>
        </p:blipFill>
        <p:spPr>
          <a:xfrm>
            <a:off x="552092" y="2298583"/>
            <a:ext cx="10829906" cy="4274963"/>
          </a:xfrm>
          <a:prstGeom prst="rect">
            <a:avLst/>
          </a:prstGeom>
        </p:spPr>
      </p:pic>
    </p:spTree>
    <p:extLst>
      <p:ext uri="{BB962C8B-B14F-4D97-AF65-F5344CB8AC3E}">
        <p14:creationId xmlns:p14="http://schemas.microsoft.com/office/powerpoint/2010/main" val="3851483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5BB451-B647-4580-A95B-8EE976D64DE0}"/>
              </a:ext>
            </a:extLst>
          </p:cNvPr>
          <p:cNvSpPr>
            <a:spLocks noGrp="1"/>
          </p:cNvSpPr>
          <p:nvPr>
            <p:ph type="title"/>
          </p:nvPr>
        </p:nvSpPr>
        <p:spPr/>
        <p:txBody>
          <a:bodyPr/>
          <a:lstStyle/>
          <a:p>
            <a:pPr algn="ctr"/>
            <a:r>
              <a:rPr lang="zh-TW" altLang="en-US" dirty="0"/>
              <a:t>圖片來源</a:t>
            </a:r>
          </a:p>
        </p:txBody>
      </p:sp>
      <p:sp>
        <p:nvSpPr>
          <p:cNvPr id="3" name="內容版面配置區 2">
            <a:extLst>
              <a:ext uri="{FF2B5EF4-FFF2-40B4-BE49-F238E27FC236}">
                <a16:creationId xmlns:a16="http://schemas.microsoft.com/office/drawing/2014/main" id="{D39483D3-F886-49E0-8A61-A8D22A7C7D0E}"/>
              </a:ext>
            </a:extLst>
          </p:cNvPr>
          <p:cNvSpPr>
            <a:spLocks noGrp="1"/>
          </p:cNvSpPr>
          <p:nvPr>
            <p:ph idx="1"/>
          </p:nvPr>
        </p:nvSpPr>
        <p:spPr/>
        <p:txBody>
          <a:bodyPr/>
          <a:lstStyle/>
          <a:p>
            <a:r>
              <a:rPr lang="en-US" altLang="zh-TW" dirty="0"/>
              <a:t>Plus League : </a:t>
            </a:r>
            <a:r>
              <a:rPr lang="en-US" altLang="zh-TW" dirty="0">
                <a:hlinkClick r:id="rId2"/>
              </a:rPr>
              <a:t>https://pleagueofficial.com/</a:t>
            </a:r>
            <a:endParaRPr lang="en-US" altLang="zh-TW" dirty="0"/>
          </a:p>
          <a:p>
            <a:r>
              <a:rPr lang="en-US" altLang="zh-TW" dirty="0"/>
              <a:t>T1 League: </a:t>
            </a:r>
            <a:r>
              <a:rPr lang="en-US" altLang="zh-TW" dirty="0">
                <a:hlinkClick r:id="rId3"/>
              </a:rPr>
              <a:t>https://t1league.basketball/</a:t>
            </a:r>
            <a:endParaRPr lang="en-US" altLang="zh-TW" dirty="0"/>
          </a:p>
          <a:p>
            <a:r>
              <a:rPr lang="en-US" altLang="zh-TW" dirty="0"/>
              <a:t>Super Basketball League: </a:t>
            </a:r>
            <a:r>
              <a:rPr lang="en-US" altLang="zh-TW" dirty="0">
                <a:hlinkClick r:id="rId4"/>
              </a:rPr>
              <a:t>https://sleague.tw/</a:t>
            </a:r>
            <a:endParaRPr lang="zh-TW" altLang="en-US" dirty="0"/>
          </a:p>
        </p:txBody>
      </p:sp>
    </p:spTree>
    <p:extLst>
      <p:ext uri="{BB962C8B-B14F-4D97-AF65-F5344CB8AC3E}">
        <p14:creationId xmlns:p14="http://schemas.microsoft.com/office/powerpoint/2010/main" val="3393337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至理名言">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Office_36804208_TF11381587.potx" id="{977EB522-3FD1-4F27-AFDC-17B5FC61A812}" vid="{EE489D65-D723-472D-B90C-45281B79054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2.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E96646-423E-4354-94C2-1A28227BF075}">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purl.org/dc/dcmitype/"/>
    <ds:schemaRef ds:uri="http://schemas.microsoft.com/office/2006/documentManagement/types"/>
    <ds:schemaRef ds:uri="http://schemas.microsoft.com/office/infopath/2007/PartnerControl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引言設計</Template>
  <TotalTime>0</TotalTime>
  <Words>243</Words>
  <Application>Microsoft Office PowerPoint</Application>
  <PresentationFormat>寬螢幕</PresentationFormat>
  <Paragraphs>30</Paragraphs>
  <Slides>9</Slides>
  <Notes>2</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9</vt:i4>
      </vt:variant>
    </vt:vector>
  </HeadingPairs>
  <TitlesOfParts>
    <vt:vector size="13" baseType="lpstr">
      <vt:lpstr>Microsoft JhengHei UI</vt:lpstr>
      <vt:lpstr>Century Gothic</vt:lpstr>
      <vt:lpstr>Wingdings 2</vt:lpstr>
      <vt:lpstr>至理名言</vt:lpstr>
      <vt:lpstr>Basketball Scorebord</vt:lpstr>
      <vt:lpstr>動機</vt:lpstr>
      <vt:lpstr>比賽畫面</vt:lpstr>
      <vt:lpstr>基本籃球規則介紹</vt:lpstr>
      <vt:lpstr>記分板功能介紹</vt:lpstr>
      <vt:lpstr>記分板功能介紹2</vt:lpstr>
      <vt:lpstr>資料庫顯示</vt:lpstr>
      <vt:lpstr>擴展想法</vt:lpstr>
      <vt:lpstr>圖片來源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2022-12-07T01:50:51Z</dcterms:created>
  <dcterms:modified xsi:type="dcterms:W3CDTF">2022-12-14T01:59:28Z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