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FF4EF0FB-AB7B-4FE3-9A79-7CD7613453B9}" type="datetimeFigureOut">
              <a:rPr lang="fr-FR" smtClean="0"/>
              <a:t>28/06/2021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7FC7F59-AD53-4C15-97DC-C21709391C3D}" type="slidenum">
              <a:rPr lang="fr-FR" smtClean="0"/>
              <a:t>‹N°›</a:t>
            </a:fld>
            <a:endParaRPr lang="fr-FR"/>
          </a:p>
        </p:txBody>
      </p:sp>
    </p:spTree>
    <p:extLst>
      <p:ext uri="{BB962C8B-B14F-4D97-AF65-F5344CB8AC3E}">
        <p14:creationId xmlns:p14="http://schemas.microsoft.com/office/powerpoint/2010/main" val="275533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F4EF0FB-AB7B-4FE3-9A79-7CD7613453B9}" type="datetimeFigureOut">
              <a:rPr lang="fr-FR" smtClean="0"/>
              <a:t>28/06/2021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7FC7F59-AD53-4C15-97DC-C21709391C3D}" type="slidenum">
              <a:rPr lang="fr-FR" smtClean="0"/>
              <a:t>‹N°›</a:t>
            </a:fld>
            <a:endParaRPr lang="fr-FR"/>
          </a:p>
        </p:txBody>
      </p:sp>
    </p:spTree>
    <p:extLst>
      <p:ext uri="{BB962C8B-B14F-4D97-AF65-F5344CB8AC3E}">
        <p14:creationId xmlns:p14="http://schemas.microsoft.com/office/powerpoint/2010/main" val="207232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F4EF0FB-AB7B-4FE3-9A79-7CD7613453B9}" type="datetimeFigureOut">
              <a:rPr lang="fr-FR" smtClean="0"/>
              <a:t>28/06/2021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7FC7F59-AD53-4C15-97DC-C21709391C3D}" type="slidenum">
              <a:rPr lang="fr-FR" smtClean="0"/>
              <a:t>‹N°›</a:t>
            </a:fld>
            <a:endParaRPr lang="fr-FR"/>
          </a:p>
        </p:txBody>
      </p:sp>
    </p:spTree>
    <p:extLst>
      <p:ext uri="{BB962C8B-B14F-4D97-AF65-F5344CB8AC3E}">
        <p14:creationId xmlns:p14="http://schemas.microsoft.com/office/powerpoint/2010/main" val="219361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F4EF0FB-AB7B-4FE3-9A79-7CD7613453B9}" type="datetimeFigureOut">
              <a:rPr lang="fr-FR" smtClean="0"/>
              <a:t>28/06/2021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7FC7F59-AD53-4C15-97DC-C21709391C3D}" type="slidenum">
              <a:rPr lang="fr-FR" smtClean="0"/>
              <a:t>‹N°›</a:t>
            </a:fld>
            <a:endParaRPr lang="fr-FR"/>
          </a:p>
        </p:txBody>
      </p:sp>
    </p:spTree>
    <p:extLst>
      <p:ext uri="{BB962C8B-B14F-4D97-AF65-F5344CB8AC3E}">
        <p14:creationId xmlns:p14="http://schemas.microsoft.com/office/powerpoint/2010/main" val="44772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F4EF0FB-AB7B-4FE3-9A79-7CD7613453B9}" type="datetimeFigureOut">
              <a:rPr lang="fr-FR" smtClean="0"/>
              <a:t>28/06/2021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7FC7F59-AD53-4C15-97DC-C21709391C3D}" type="slidenum">
              <a:rPr lang="fr-FR" smtClean="0"/>
              <a:t>‹N°›</a:t>
            </a:fld>
            <a:endParaRPr lang="fr-FR"/>
          </a:p>
        </p:txBody>
      </p:sp>
    </p:spTree>
    <p:extLst>
      <p:ext uri="{BB962C8B-B14F-4D97-AF65-F5344CB8AC3E}">
        <p14:creationId xmlns:p14="http://schemas.microsoft.com/office/powerpoint/2010/main" val="2550671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F4EF0FB-AB7B-4FE3-9A79-7CD7613453B9}" type="datetimeFigureOut">
              <a:rPr lang="fr-FR" smtClean="0"/>
              <a:t>28/06/2021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7FC7F59-AD53-4C15-97DC-C21709391C3D}" type="slidenum">
              <a:rPr lang="fr-FR" smtClean="0"/>
              <a:t>‹N°›</a:t>
            </a:fld>
            <a:endParaRPr lang="fr-FR"/>
          </a:p>
        </p:txBody>
      </p:sp>
    </p:spTree>
    <p:extLst>
      <p:ext uri="{BB962C8B-B14F-4D97-AF65-F5344CB8AC3E}">
        <p14:creationId xmlns:p14="http://schemas.microsoft.com/office/powerpoint/2010/main" val="1631732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F4EF0FB-AB7B-4FE3-9A79-7CD7613453B9}" type="datetimeFigureOut">
              <a:rPr lang="fr-FR" smtClean="0"/>
              <a:t>28/06/2021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7FC7F59-AD53-4C15-97DC-C21709391C3D}" type="slidenum">
              <a:rPr lang="fr-FR" smtClean="0"/>
              <a:t>‹N°›</a:t>
            </a:fld>
            <a:endParaRPr lang="fr-FR"/>
          </a:p>
        </p:txBody>
      </p:sp>
    </p:spTree>
    <p:extLst>
      <p:ext uri="{BB962C8B-B14F-4D97-AF65-F5344CB8AC3E}">
        <p14:creationId xmlns:p14="http://schemas.microsoft.com/office/powerpoint/2010/main" val="425484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F4EF0FB-AB7B-4FE3-9A79-7CD7613453B9}" type="datetimeFigureOut">
              <a:rPr lang="fr-FR" smtClean="0"/>
              <a:t>28/06/2021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7FC7F59-AD53-4C15-97DC-C21709391C3D}" type="slidenum">
              <a:rPr lang="fr-FR" smtClean="0"/>
              <a:t>‹N°›</a:t>
            </a:fld>
            <a:endParaRPr lang="fr-FR"/>
          </a:p>
        </p:txBody>
      </p:sp>
    </p:spTree>
    <p:extLst>
      <p:ext uri="{BB962C8B-B14F-4D97-AF65-F5344CB8AC3E}">
        <p14:creationId xmlns:p14="http://schemas.microsoft.com/office/powerpoint/2010/main" val="154590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F4EF0FB-AB7B-4FE3-9A79-7CD7613453B9}" type="datetimeFigureOut">
              <a:rPr lang="fr-FR" smtClean="0"/>
              <a:t>28/06/2021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7FC7F59-AD53-4C15-97DC-C21709391C3D}" type="slidenum">
              <a:rPr lang="fr-FR" smtClean="0"/>
              <a:t>‹N°›</a:t>
            </a:fld>
            <a:endParaRPr lang="fr-FR"/>
          </a:p>
        </p:txBody>
      </p:sp>
    </p:spTree>
    <p:extLst>
      <p:ext uri="{BB962C8B-B14F-4D97-AF65-F5344CB8AC3E}">
        <p14:creationId xmlns:p14="http://schemas.microsoft.com/office/powerpoint/2010/main" val="153840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F4EF0FB-AB7B-4FE3-9A79-7CD7613453B9}" type="datetimeFigureOut">
              <a:rPr lang="fr-FR" smtClean="0"/>
              <a:t>28/06/2021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7FC7F59-AD53-4C15-97DC-C21709391C3D}" type="slidenum">
              <a:rPr lang="fr-FR" smtClean="0"/>
              <a:t>‹N°›</a:t>
            </a:fld>
            <a:endParaRPr lang="fr-FR"/>
          </a:p>
        </p:txBody>
      </p:sp>
    </p:spTree>
    <p:extLst>
      <p:ext uri="{BB962C8B-B14F-4D97-AF65-F5344CB8AC3E}">
        <p14:creationId xmlns:p14="http://schemas.microsoft.com/office/powerpoint/2010/main" val="237068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F4EF0FB-AB7B-4FE3-9A79-7CD7613453B9}" type="datetimeFigureOut">
              <a:rPr lang="fr-FR" smtClean="0"/>
              <a:t>28/06/2021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7FC7F59-AD53-4C15-97DC-C21709391C3D}" type="slidenum">
              <a:rPr lang="fr-FR" smtClean="0"/>
              <a:t>‹N°›</a:t>
            </a:fld>
            <a:endParaRPr lang="fr-FR"/>
          </a:p>
        </p:txBody>
      </p:sp>
    </p:spTree>
    <p:extLst>
      <p:ext uri="{BB962C8B-B14F-4D97-AF65-F5344CB8AC3E}">
        <p14:creationId xmlns:p14="http://schemas.microsoft.com/office/powerpoint/2010/main" val="92495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EF0FB-AB7B-4FE3-9A79-7CD7613453B9}" type="datetimeFigureOut">
              <a:rPr lang="fr-FR" smtClean="0"/>
              <a:t>28/06/2021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C7F59-AD53-4C15-97DC-C21709391C3D}" type="slidenum">
              <a:rPr lang="fr-FR" smtClean="0"/>
              <a:t>‹N°›</a:t>
            </a:fld>
            <a:endParaRPr lang="fr-FR"/>
          </a:p>
        </p:txBody>
      </p:sp>
    </p:spTree>
    <p:extLst>
      <p:ext uri="{BB962C8B-B14F-4D97-AF65-F5344CB8AC3E}">
        <p14:creationId xmlns:p14="http://schemas.microsoft.com/office/powerpoint/2010/main" val="408518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fonctionne le site web </a:t>
            </a:r>
            <a:endParaRPr lang="fr-FR" dirty="0"/>
          </a:p>
        </p:txBody>
      </p:sp>
      <p:sp>
        <p:nvSpPr>
          <p:cNvPr id="3" name="Espace réservé du contenu 2"/>
          <p:cNvSpPr>
            <a:spLocks noGrp="1"/>
          </p:cNvSpPr>
          <p:nvPr>
            <p:ph idx="1"/>
          </p:nvPr>
        </p:nvSpPr>
        <p:spPr/>
        <p:txBody>
          <a:bodyPr>
            <a:normAutofit lnSpcReduction="10000"/>
          </a:bodyPr>
          <a:lstStyle/>
          <a:p>
            <a:r>
              <a:rPr lang="fr-FR" b="1" dirty="0" smtClean="0"/>
              <a:t>le Web</a:t>
            </a:r>
            <a:r>
              <a:rPr lang="fr-FR" dirty="0" smtClean="0"/>
              <a:t> est un système d’échange entre un </a:t>
            </a:r>
            <a:r>
              <a:rPr lang="fr-FR" b="1" dirty="0" smtClean="0"/>
              <a:t>client et un serveur</a:t>
            </a:r>
            <a:r>
              <a:rPr lang="fr-FR" dirty="0" smtClean="0"/>
              <a:t>.</a:t>
            </a:r>
          </a:p>
          <a:p>
            <a:r>
              <a:rPr lang="fr-FR" dirty="0" smtClean="0"/>
              <a:t>Le </a:t>
            </a:r>
            <a:r>
              <a:rPr lang="fr-FR" u="sng" dirty="0" smtClean="0"/>
              <a:t>client</a:t>
            </a:r>
            <a:r>
              <a:rPr lang="fr-FR" dirty="0" smtClean="0"/>
              <a:t> c’est nous, c’est notre </a:t>
            </a:r>
            <a:r>
              <a:rPr lang="fr-FR" b="1" dirty="0" smtClean="0"/>
              <a:t>navigateur Web</a:t>
            </a:r>
            <a:r>
              <a:rPr lang="fr-FR" dirty="0" smtClean="0"/>
              <a:t>, c’est lui qui va nous permettre de voir le </a:t>
            </a:r>
            <a:r>
              <a:rPr lang="fr-FR" b="1" dirty="0" smtClean="0"/>
              <a:t>Web</a:t>
            </a:r>
            <a:r>
              <a:rPr lang="fr-FR" dirty="0" smtClean="0"/>
              <a:t> depuis notre ordinateur, smartphone ou tablette. C’est celui que vous connaissez sans doute sous le nom de </a:t>
            </a:r>
            <a:r>
              <a:rPr lang="fr-FR" b="1" dirty="0" smtClean="0"/>
              <a:t>Chrome, Firefox, Safari, Internet Explorer</a:t>
            </a:r>
            <a:r>
              <a:rPr lang="fr-FR" dirty="0" smtClean="0"/>
              <a:t>, etc.</a:t>
            </a:r>
          </a:p>
          <a:p>
            <a:r>
              <a:rPr lang="fr-FR" dirty="0" smtClean="0"/>
              <a:t>Et le </a:t>
            </a:r>
            <a:r>
              <a:rPr lang="fr-FR" u="sng" dirty="0" smtClean="0"/>
              <a:t>serveur</a:t>
            </a:r>
            <a:r>
              <a:rPr lang="fr-FR" dirty="0" smtClean="0"/>
              <a:t>, c’est en fait un ordinateur puissant qui stocke et </a:t>
            </a:r>
            <a:r>
              <a:rPr lang="fr-FR" b="1" dirty="0" smtClean="0"/>
              <a:t>héberge des sites Web</a:t>
            </a:r>
            <a:r>
              <a:rPr lang="fr-FR" dirty="0" smtClean="0"/>
              <a:t>. C’est sur cet ordinateur que se trouvent les </a:t>
            </a:r>
            <a:r>
              <a:rPr lang="fr-FR" b="1" dirty="0" smtClean="0"/>
              <a:t>pages Web</a:t>
            </a:r>
            <a:r>
              <a:rPr lang="fr-FR" dirty="0" smtClean="0"/>
              <a:t>, c’est à dire tous les fichiers du </a:t>
            </a:r>
            <a:r>
              <a:rPr lang="fr-FR" b="1" dirty="0" smtClean="0"/>
              <a:t>site internet</a:t>
            </a:r>
            <a:r>
              <a:rPr lang="fr-FR" dirty="0" smtClean="0"/>
              <a:t> auquel on veut accéder.</a:t>
            </a:r>
          </a:p>
          <a:p>
            <a:r>
              <a:rPr lang="fr-FR" dirty="0" smtClean="0"/>
              <a:t>Le but du </a:t>
            </a:r>
            <a:r>
              <a:rPr lang="fr-FR" b="1" dirty="0" smtClean="0"/>
              <a:t>serveur</a:t>
            </a:r>
            <a:r>
              <a:rPr lang="fr-FR" dirty="0" smtClean="0"/>
              <a:t> </a:t>
            </a:r>
            <a:r>
              <a:rPr lang="fr-FR" b="1" dirty="0" smtClean="0"/>
              <a:t>web</a:t>
            </a:r>
            <a:r>
              <a:rPr lang="fr-FR" dirty="0" smtClean="0"/>
              <a:t> est de servir des clients, d’où le nom « serveur ».</a:t>
            </a:r>
          </a:p>
          <a:p>
            <a:endParaRPr lang="fr-FR" dirty="0"/>
          </a:p>
        </p:txBody>
      </p:sp>
    </p:spTree>
    <p:extLst>
      <p:ext uri="{BB962C8B-B14F-4D97-AF65-F5344CB8AC3E}">
        <p14:creationId xmlns:p14="http://schemas.microsoft.com/office/powerpoint/2010/main" val="1296551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De quoi avez-vous besoin pour être développeur web</a:t>
            </a:r>
          </a:p>
        </p:txBody>
      </p:sp>
      <p:sp>
        <p:nvSpPr>
          <p:cNvPr id="3" name="Espace réservé du contenu 2"/>
          <p:cNvSpPr>
            <a:spLocks noGrp="1"/>
          </p:cNvSpPr>
          <p:nvPr>
            <p:ph idx="1"/>
          </p:nvPr>
        </p:nvSpPr>
        <p:spPr/>
        <p:txBody>
          <a:bodyPr>
            <a:normAutofit fontScale="92500" lnSpcReduction="10000"/>
          </a:bodyPr>
          <a:lstStyle/>
          <a:p>
            <a:r>
              <a:rPr lang="fr-FR" dirty="0"/>
              <a:t>Le développeur web est en charge de la conception et du déploiement de sites et d'applications web, ainsi que de la maintenance de ses créations. Pour vous épanouir dans ce métier, vous devez posséder un certain nombre d'aptitudes personnelles, comme une curiosité naturelle, une appétence pour le web et une forte capacité d'adaptation. Et oui, le développeur web doit sans cesse passer d'un projet à l'autre, et savoir s'adapter aux exigences de chaque client. De plus, sa curiosité naturelle le poussera à se tenir informé des évolutions du secteur, un détail qui le rendra encore plus indispensable auprès des agences web.</a:t>
            </a:r>
          </a:p>
          <a:p>
            <a:r>
              <a:rPr lang="fr-FR" dirty="0"/>
              <a:t>Côté compétences techniques, il vous faudra maîtriser un des derniers langages de programmations existants pour pouvoir intégrer une agence de développement </a:t>
            </a:r>
            <a:r>
              <a:rPr lang="fr-FR" dirty="0" smtClean="0"/>
              <a:t>web</a:t>
            </a:r>
            <a:endParaRPr lang="fr-FR" dirty="0"/>
          </a:p>
        </p:txBody>
      </p:sp>
    </p:spTree>
    <p:extLst>
      <p:ext uri="{BB962C8B-B14F-4D97-AF65-F5344CB8AC3E}">
        <p14:creationId xmlns:p14="http://schemas.microsoft.com/office/powerpoint/2010/main" val="890764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 rôle d'un développeur web.</a:t>
            </a:r>
          </a:p>
        </p:txBody>
      </p:sp>
      <p:sp>
        <p:nvSpPr>
          <p:cNvPr id="3" name="Espace réservé du contenu 2"/>
          <p:cNvSpPr>
            <a:spLocks noGrp="1"/>
          </p:cNvSpPr>
          <p:nvPr>
            <p:ph idx="1"/>
          </p:nvPr>
        </p:nvSpPr>
        <p:spPr/>
        <p:txBody>
          <a:bodyPr>
            <a:normAutofit fontScale="85000" lnSpcReduction="20000"/>
          </a:bodyPr>
          <a:lstStyle/>
          <a:p>
            <a:r>
              <a:rPr lang="fr-FR" dirty="0"/>
              <a:t>Le développeur web </a:t>
            </a:r>
            <a:r>
              <a:rPr lang="fr-FR" dirty="0" smtClean="0"/>
              <a:t>travaille </a:t>
            </a:r>
            <a:r>
              <a:rPr lang="fr-FR" dirty="0"/>
              <a:t>au sein d'une agence de communication, en freelance, en SSII ou directement en entreprise. Son but est de développer des interfaces web adaptées pour son client. Il peut s'agir de sites Intranet,  de sites internet, d'applications web ou d'outils en ligne. Il répond à un cahier des charges élaboré par un chef de projet. Il contribue également à sa rédaction, en conseillant sur les aspects techniques que ne maîtrise pas forcément le chef de projet. Une partie des développeurs web sont des développeurs informatiques qui se sont redirigés vers le web, avec l'émergence d'Internet.  Une nouvelle génération de développeurs web est aujourd'hui arrivé, certains ont des profils autodidactes. La culture informatique et web est importante pour la profession, et permet de mieux appréhender l'évolution des nouvelles technologies. Les principaux langages utilisés pour créer des sites ou applications web sont le HTML, le CSS, le JavaScript, MySQL et le PHP.  Les développeurs peuvent utilisé ce qu'on appelle des CMS, des logiciels visant à structurer plus facilement (et de façon plus automatisée) le contenu d'un site </a:t>
            </a:r>
            <a:r>
              <a:rPr lang="fr-FR" dirty="0" err="1"/>
              <a:t>web.Les</a:t>
            </a:r>
            <a:r>
              <a:rPr lang="fr-FR" dirty="0"/>
              <a:t> missions du développeur web sont multiples.</a:t>
            </a:r>
          </a:p>
        </p:txBody>
      </p:sp>
    </p:spTree>
    <p:extLst>
      <p:ext uri="{BB962C8B-B14F-4D97-AF65-F5344CB8AC3E}">
        <p14:creationId xmlns:p14="http://schemas.microsoft.com/office/powerpoint/2010/main" val="2626371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191</Words>
  <Application>Microsoft Office PowerPoint</Application>
  <PresentationFormat>Grand écran</PresentationFormat>
  <Paragraphs>10</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Comment fonctionne le site web </vt:lpstr>
      <vt:lpstr>De quoi avez-vous besoin pour être développeur web</vt:lpstr>
      <vt:lpstr>le rôle d'un développeur web.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fonctionne le site web</dc:title>
  <dc:creator>HP</dc:creator>
  <cp:lastModifiedBy>HP</cp:lastModifiedBy>
  <cp:revision>2</cp:revision>
  <dcterms:created xsi:type="dcterms:W3CDTF">2021-06-28T10:26:40Z</dcterms:created>
  <dcterms:modified xsi:type="dcterms:W3CDTF">2021-06-28T10:30:16Z</dcterms:modified>
</cp:coreProperties>
</file>