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72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81200" y="685800"/>
            <a:ext cx="1219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رئیس اداره کارگزینی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3000" y="685800"/>
            <a:ext cx="152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بتول حسینی(کارگزین)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43800" y="533400"/>
            <a:ext cx="13716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400" dirty="0" smtClean="0"/>
              <a:t>احمد روشنی (مسئول بخش بایگانی اداره کارگزینی)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3505200"/>
            <a:ext cx="1524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محمد ابراهیم غلامپور خادر</a:t>
            </a:r>
          </a:p>
          <a:p>
            <a:pPr algn="ctr"/>
            <a:r>
              <a:rPr lang="fa-IR" sz="1600" dirty="0" smtClean="0"/>
              <a:t>(معاون حفاظت منابع انسانی و اسناد)</a:t>
            </a: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0292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محمد مهدی قلی زاده (رئیس اداره حسابداری)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0" y="2438400"/>
            <a:ext cx="1524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رضا عباسی موخر(کارگزین مسئول سیستم)</a:t>
            </a:r>
          </a:p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543800" y="32004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61" idx="3"/>
            <a:endCxn id="16" idx="1"/>
          </p:cNvCxnSpPr>
          <p:nvPr/>
        </p:nvCxnSpPr>
        <p:spPr>
          <a:xfrm>
            <a:off x="1219200" y="1066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200400" y="1066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3"/>
            <a:endCxn id="21" idx="1"/>
          </p:cNvCxnSpPr>
          <p:nvPr/>
        </p:nvCxnSpPr>
        <p:spPr>
          <a:xfrm>
            <a:off x="3200400" y="1066800"/>
            <a:ext cx="1752600" cy="1828800"/>
          </a:xfrm>
          <a:prstGeom prst="bentConnector3">
            <a:avLst>
              <a:gd name="adj1" fmla="val 16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3"/>
            <a:endCxn id="19" idx="1"/>
          </p:cNvCxnSpPr>
          <p:nvPr/>
        </p:nvCxnSpPr>
        <p:spPr>
          <a:xfrm>
            <a:off x="3200400" y="1066800"/>
            <a:ext cx="1752600" cy="3086100"/>
          </a:xfrm>
          <a:prstGeom prst="bentConnector3">
            <a:avLst>
              <a:gd name="adj1" fmla="val 17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6" idx="3"/>
            <a:endCxn id="20" idx="1"/>
          </p:cNvCxnSpPr>
          <p:nvPr/>
        </p:nvCxnSpPr>
        <p:spPr>
          <a:xfrm>
            <a:off x="3200400" y="1066800"/>
            <a:ext cx="1752600" cy="4381500"/>
          </a:xfrm>
          <a:prstGeom prst="bentConnector3">
            <a:avLst>
              <a:gd name="adj1" fmla="val 18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  <a:endCxn id="18" idx="1"/>
          </p:cNvCxnSpPr>
          <p:nvPr/>
        </p:nvCxnSpPr>
        <p:spPr>
          <a:xfrm>
            <a:off x="6477000" y="1066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2"/>
            <a:endCxn id="22" idx="0"/>
          </p:cNvCxnSpPr>
          <p:nvPr/>
        </p:nvCxnSpPr>
        <p:spPr>
          <a:xfrm rot="5400000">
            <a:off x="7391400" y="23622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3"/>
            <a:endCxn id="22" idx="2"/>
          </p:cNvCxnSpPr>
          <p:nvPr/>
        </p:nvCxnSpPr>
        <p:spPr>
          <a:xfrm>
            <a:off x="6477000" y="28956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22" idx="2"/>
          </p:cNvCxnSpPr>
          <p:nvPr/>
        </p:nvCxnSpPr>
        <p:spPr>
          <a:xfrm flipV="1">
            <a:off x="6477000" y="3581400"/>
            <a:ext cx="10668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22" idx="2"/>
          </p:cNvCxnSpPr>
          <p:nvPr/>
        </p:nvCxnSpPr>
        <p:spPr>
          <a:xfrm flipV="1">
            <a:off x="6477000" y="3581400"/>
            <a:ext cx="10668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00400" y="685800"/>
            <a:ext cx="1828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00" dirty="0" smtClean="0">
                <a:solidFill>
                  <a:srgbClr val="00B050"/>
                </a:solidFill>
              </a:rPr>
              <a:t>جهت درج در سیستم پرسنلی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2800" y="2514600"/>
            <a:ext cx="1828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00" dirty="0" smtClean="0">
                <a:solidFill>
                  <a:srgbClr val="00B050"/>
                </a:solidFill>
              </a:rPr>
              <a:t>جهت درج در فواصل خدمتی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05200" y="3810000"/>
            <a:ext cx="1828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00" dirty="0" smtClean="0">
                <a:solidFill>
                  <a:srgbClr val="00B050"/>
                </a:solidFill>
              </a:rPr>
              <a:t>جهت استحضار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5105400"/>
            <a:ext cx="1828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00" dirty="0" smtClean="0">
                <a:solidFill>
                  <a:srgbClr val="00B050"/>
                </a:solidFill>
              </a:rPr>
              <a:t>جهت استحضار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0800" y="602159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00" dirty="0" smtClean="0">
                <a:solidFill>
                  <a:srgbClr val="00B050"/>
                </a:solidFill>
              </a:rPr>
              <a:t>جهت پرینت و درج در سابقه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53000" y="6019800"/>
            <a:ext cx="1524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به خود کارمند جهت اطلاع</a:t>
            </a:r>
          </a:p>
          <a:p>
            <a:pPr algn="ctr"/>
            <a:endParaRPr lang="en-US" dirty="0"/>
          </a:p>
        </p:txBody>
      </p:sp>
      <p:cxnSp>
        <p:nvCxnSpPr>
          <p:cNvPr id="66" name="Elbow Connector 65"/>
          <p:cNvCxnSpPr>
            <a:stCxn id="16" idx="3"/>
            <a:endCxn id="64" idx="1"/>
          </p:cNvCxnSpPr>
          <p:nvPr/>
        </p:nvCxnSpPr>
        <p:spPr>
          <a:xfrm>
            <a:off x="3200400" y="1066800"/>
            <a:ext cx="1752600" cy="5334000"/>
          </a:xfrm>
          <a:prstGeom prst="bentConnector3">
            <a:avLst>
              <a:gd name="adj1" fmla="val 16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3"/>
            <a:endCxn id="22" idx="2"/>
          </p:cNvCxnSpPr>
          <p:nvPr/>
        </p:nvCxnSpPr>
        <p:spPr>
          <a:xfrm flipV="1">
            <a:off x="6477000" y="3581400"/>
            <a:ext cx="10668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nip Single Corner Rectangle 69"/>
          <p:cNvSpPr/>
          <p:nvPr/>
        </p:nvSpPr>
        <p:spPr>
          <a:xfrm>
            <a:off x="533400" y="5029200"/>
            <a:ext cx="2133600" cy="1676400"/>
          </a:xfrm>
          <a:prstGeom prst="snip1Rect">
            <a:avLst>
              <a:gd name="adj" fmla="val 28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بعد از تایید </a:t>
            </a:r>
            <a:r>
              <a:rPr lang="fa-IR" dirty="0" smtClean="0">
                <a:solidFill>
                  <a:srgbClr val="FF0000"/>
                </a:solidFill>
              </a:rPr>
              <a:t>رئیس اداره کارگزینی </a:t>
            </a:r>
            <a:r>
              <a:rPr lang="fa-IR" dirty="0" smtClean="0"/>
              <a:t>به صورت اتومات در سیستم تورال ثبت گردد.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526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5240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کاربر تورال تولید کننده فرم </a:t>
            </a:r>
            <a:r>
              <a:rPr lang="fa-IR" sz="1600" dirty="0" smtClean="0"/>
              <a:t>جهت اطلاع</a:t>
            </a:r>
            <a:endParaRPr lang="en-US" dirty="0"/>
          </a:p>
        </p:txBody>
      </p:sp>
      <p:cxnSp>
        <p:nvCxnSpPr>
          <p:cNvPr id="56" name="Elbow Connector 55"/>
          <p:cNvCxnSpPr>
            <a:stCxn id="16" idx="3"/>
            <a:endCxn id="43" idx="1"/>
          </p:cNvCxnSpPr>
          <p:nvPr/>
        </p:nvCxnSpPr>
        <p:spPr>
          <a:xfrm>
            <a:off x="3200400" y="1066800"/>
            <a:ext cx="1752600" cy="876300"/>
          </a:xfrm>
          <a:prstGeom prst="bentConnector3">
            <a:avLst>
              <a:gd name="adj1" fmla="val 17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2400" y="609600"/>
            <a:ext cx="1066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نظرمافوق</a:t>
            </a:r>
          </a:p>
          <a:p>
            <a:pPr algn="ctr"/>
            <a:r>
              <a:rPr lang="fa-IR" dirty="0" smtClean="0">
                <a:solidFill>
                  <a:srgbClr val="FF0000"/>
                </a:solidFill>
              </a:rPr>
              <a:t>غیبت</a:t>
            </a:r>
            <a:endParaRPr lang="en-US" sz="1300" dirty="0"/>
          </a:p>
        </p:txBody>
      </p:sp>
      <p:sp>
        <p:nvSpPr>
          <p:cNvPr id="62" name="Rectangle 61"/>
          <p:cNvSpPr/>
          <p:nvPr/>
        </p:nvSpPr>
        <p:spPr>
          <a:xfrm>
            <a:off x="1371600" y="26670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جهت بررسی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2" name="Straight Arrow Connector 81"/>
          <p:cNvCxnSpPr>
            <a:endCxn id="62" idx="0"/>
          </p:cNvCxnSpPr>
          <p:nvPr/>
        </p:nvCxnSpPr>
        <p:spPr>
          <a:xfrm rot="5400000">
            <a:off x="1790700" y="17907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91" idx="0"/>
          </p:cNvCxnSpPr>
          <p:nvPr/>
        </p:nvCxnSpPr>
        <p:spPr>
          <a:xfrm rot="16200000" flipH="1">
            <a:off x="1943100" y="3695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3" idx="3"/>
            <a:endCxn id="22" idx="2"/>
          </p:cNvCxnSpPr>
          <p:nvPr/>
        </p:nvCxnSpPr>
        <p:spPr>
          <a:xfrm>
            <a:off x="6477000" y="1943100"/>
            <a:ext cx="1066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676400" y="40386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</a:p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6200" y="3505200"/>
            <a:ext cx="15240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به خود کارمند و شروع مجدد چرخه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858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00" name="Elbow Connector 99"/>
          <p:cNvCxnSpPr>
            <a:stCxn id="62" idx="1"/>
            <a:endCxn id="95" idx="0"/>
          </p:cNvCxnSpPr>
          <p:nvPr/>
        </p:nvCxnSpPr>
        <p:spPr>
          <a:xfrm rot="10800000" flipV="1">
            <a:off x="838200" y="3086100"/>
            <a:ext cx="533400" cy="419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86000" y="3516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685800"/>
            <a:ext cx="1219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رئیس اداره کارگزینی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2360" y="457200"/>
            <a:ext cx="1828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1600" dirty="0" smtClean="0"/>
              <a:t>بتول حسینی(کارگزین)</a:t>
            </a:r>
          </a:p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0574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خود کارمند </a:t>
            </a:r>
            <a:endParaRPr lang="fa-IR" sz="1600" dirty="0" smtClean="0"/>
          </a:p>
          <a:p>
            <a:pPr algn="ctr"/>
            <a:r>
              <a:rPr lang="fa-IR" sz="1600" dirty="0" smtClean="0"/>
              <a:t>جهت </a:t>
            </a:r>
            <a:r>
              <a:rPr lang="fa-IR" sz="1600" dirty="0" smtClean="0"/>
              <a:t>اطلاع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1295400" y="1066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3200400" y="1066800"/>
            <a:ext cx="4419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21" idx="1"/>
          </p:cNvCxnSpPr>
          <p:nvPr/>
        </p:nvCxnSpPr>
        <p:spPr>
          <a:xfrm>
            <a:off x="5471160" y="1066800"/>
            <a:ext cx="8534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0"/>
          </p:cNvCxnSpPr>
          <p:nvPr/>
        </p:nvCxnSpPr>
        <p:spPr>
          <a:xfrm>
            <a:off x="7924800" y="2552700"/>
            <a:ext cx="3810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1143000"/>
            <a:ext cx="219456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1300" dirty="0" smtClean="0">
                <a:solidFill>
                  <a:srgbClr val="00B050"/>
                </a:solidFill>
              </a:rPr>
              <a:t>جهت درج در سیستم پرسنلی</a:t>
            </a:r>
          </a:p>
          <a:p>
            <a:pPr algn="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Snip Single Corner Rectangle 26"/>
          <p:cNvSpPr/>
          <p:nvPr/>
        </p:nvSpPr>
        <p:spPr>
          <a:xfrm>
            <a:off x="533400" y="4648200"/>
            <a:ext cx="2133600" cy="1676400"/>
          </a:xfrm>
          <a:prstGeom prst="snip1Rect">
            <a:avLst>
              <a:gd name="adj" fmla="val 28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بعد از تایید </a:t>
            </a:r>
            <a:r>
              <a:rPr lang="fa-IR" dirty="0" smtClean="0">
                <a:solidFill>
                  <a:srgbClr val="FF0000"/>
                </a:solidFill>
              </a:rPr>
              <a:t>خانم بتول حسینی (کارگزین)</a:t>
            </a:r>
            <a:r>
              <a:rPr lang="fa-IR" dirty="0" smtClean="0"/>
              <a:t>به </a:t>
            </a:r>
            <a:r>
              <a:rPr lang="fa-IR" dirty="0" smtClean="0"/>
              <a:t>صورت اتومات در سیستم تورال ثبت گردد.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28800" y="27432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</a:t>
            </a:r>
            <a:endParaRPr lang="fa-IR" dirty="0" smtClean="0"/>
          </a:p>
          <a:p>
            <a:pPr algn="ctr"/>
            <a:r>
              <a:rPr lang="fa-IR" dirty="0" smtClean="0"/>
              <a:t>جهت </a:t>
            </a:r>
            <a:r>
              <a:rPr lang="fa-IR" dirty="0" smtClean="0"/>
              <a:t>بررسی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" idx="2"/>
            <a:endCxn id="28" idx="0"/>
          </p:cNvCxnSpPr>
          <p:nvPr/>
        </p:nvCxnSpPr>
        <p:spPr>
          <a:xfrm rot="5400000">
            <a:off x="1943100" y="20955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9800" y="182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62200" y="4114800"/>
            <a:ext cx="11430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2"/>
            <a:endCxn id="31" idx="0"/>
          </p:cNvCxnSpPr>
          <p:nvPr/>
        </p:nvCxnSpPr>
        <p:spPr>
          <a:xfrm rot="16200000" flipH="1">
            <a:off x="2495550" y="367665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24600" y="6858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</a:t>
            </a:r>
            <a:endParaRPr lang="fa-IR" dirty="0" smtClean="0"/>
          </a:p>
          <a:p>
            <a:pPr algn="ctr"/>
            <a:r>
              <a:rPr lang="fa-IR" dirty="0" smtClean="0"/>
              <a:t>جهت اطلاع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7" idx="1"/>
          </p:cNvCxnSpPr>
          <p:nvPr/>
        </p:nvCxnSpPr>
        <p:spPr>
          <a:xfrm>
            <a:off x="5471160" y="1066800"/>
            <a:ext cx="929640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21" idx="3"/>
            <a:endCxn id="9" idx="0"/>
          </p:cNvCxnSpPr>
          <p:nvPr/>
        </p:nvCxnSpPr>
        <p:spPr>
          <a:xfrm>
            <a:off x="7848600" y="1104900"/>
            <a:ext cx="457200" cy="3314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76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>
            <a:stCxn id="20" idx="2"/>
            <a:endCxn id="28" idx="0"/>
          </p:cNvCxnSpPr>
          <p:nvPr/>
        </p:nvCxnSpPr>
        <p:spPr>
          <a:xfrm rot="5400000">
            <a:off x="3005034" y="1298153"/>
            <a:ext cx="1030813" cy="185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576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0" y="76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7" name="Straight Arrow Connector 46"/>
          <p:cNvCxnSpPr>
            <a:stCxn id="28" idx="3"/>
            <a:endCxn id="48" idx="2"/>
          </p:cNvCxnSpPr>
          <p:nvPr/>
        </p:nvCxnSpPr>
        <p:spPr>
          <a:xfrm>
            <a:off x="3352800" y="31623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67200" y="2514600"/>
            <a:ext cx="15240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به خود کارمند و شروع مجدد چرخه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0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5000" y="3669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8600" y="533400"/>
            <a:ext cx="10668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نظرمافوق</a:t>
            </a:r>
          </a:p>
          <a:p>
            <a:pPr algn="ctr"/>
            <a:r>
              <a:rPr lang="fa-IR" dirty="0" smtClean="0">
                <a:solidFill>
                  <a:srgbClr val="FF0000"/>
                </a:solidFill>
              </a:rPr>
              <a:t>مرخصی استحقاقی</a:t>
            </a:r>
            <a:endParaRPr lang="en-US" sz="1300" dirty="0"/>
          </a:p>
        </p:txBody>
      </p:sp>
      <p:sp>
        <p:nvSpPr>
          <p:cNvPr id="59" name="TextBox 58"/>
          <p:cNvSpPr txBox="1"/>
          <p:nvPr/>
        </p:nvSpPr>
        <p:spPr>
          <a:xfrm>
            <a:off x="1295400" y="68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10668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نظرمافوق</a:t>
            </a:r>
          </a:p>
          <a:p>
            <a:pPr algn="ctr"/>
            <a:r>
              <a:rPr lang="fa-IR" dirty="0" smtClean="0">
                <a:solidFill>
                  <a:srgbClr val="FF0000"/>
                </a:solidFill>
              </a:rPr>
              <a:t>مرخصی استعلاجی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4953000" y="762000"/>
            <a:ext cx="15240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/>
              <a:t>خود کارمند </a:t>
            </a:r>
          </a:p>
          <a:p>
            <a:pPr algn="ctr"/>
            <a:r>
              <a:rPr lang="fa-IR" sz="1600" dirty="0" smtClean="0"/>
              <a:t>لطفا حداکثر تا سه روز آینده از طریق فرم مرخصی روزانه درخواست استعلاجی خود را </a:t>
            </a:r>
            <a:endParaRPr lang="fa-IR" sz="1600" dirty="0" smtClean="0"/>
          </a:p>
          <a:p>
            <a:pPr algn="ctr"/>
            <a:r>
              <a:rPr lang="fa-IR" sz="1600" dirty="0" smtClean="0"/>
              <a:t>را </a:t>
            </a:r>
            <a:r>
              <a:rPr lang="fa-IR" sz="1600" dirty="0" smtClean="0"/>
              <a:t>ارسال نمایید</a:t>
            </a:r>
            <a:r>
              <a:rPr lang="fa-IR" sz="1600" dirty="0" smtClean="0"/>
              <a:t>.</a:t>
            </a:r>
          </a:p>
          <a:p>
            <a:pPr algn="ctr"/>
            <a:r>
              <a:rPr lang="fa-IR" sz="1600" dirty="0" smtClean="0"/>
              <a:t>(</a:t>
            </a:r>
            <a:r>
              <a:rPr lang="fa-IR" sz="1600" dirty="0" smtClean="0">
                <a:solidFill>
                  <a:srgbClr val="FF0000"/>
                </a:solidFill>
              </a:rPr>
              <a:t>مهلت سه روزه</a:t>
            </a:r>
            <a:r>
              <a:rPr lang="fa-IR" sz="1600" dirty="0" smtClean="0"/>
              <a:t>)</a:t>
            </a:r>
            <a:endParaRPr lang="fa-IR" sz="1600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43800" y="46482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</a:p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stCxn id="2" idx="3"/>
            <a:endCxn id="5" idx="1"/>
          </p:cNvCxnSpPr>
          <p:nvPr/>
        </p:nvCxnSpPr>
        <p:spPr>
          <a:xfrm>
            <a:off x="1752600" y="1104900"/>
            <a:ext cx="3200400" cy="876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0"/>
          </p:cNvCxnSpPr>
          <p:nvPr/>
        </p:nvCxnSpPr>
        <p:spPr>
          <a:xfrm rot="5400000">
            <a:off x="4991100" y="39243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53000" y="46482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جهت پیگیری</a:t>
            </a:r>
            <a:endParaRPr lang="en-US" dirty="0"/>
          </a:p>
        </p:txBody>
      </p:sp>
      <p:cxnSp>
        <p:nvCxnSpPr>
          <p:cNvPr id="24" name="Elbow Connector 23"/>
          <p:cNvCxnSpPr>
            <a:stCxn id="2" idx="3"/>
            <a:endCxn id="22" idx="1"/>
          </p:cNvCxnSpPr>
          <p:nvPr/>
        </p:nvCxnSpPr>
        <p:spPr>
          <a:xfrm>
            <a:off x="1752600" y="1104900"/>
            <a:ext cx="3200400" cy="396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6" idx="2"/>
          </p:cNvCxnSpPr>
          <p:nvPr/>
        </p:nvCxnSpPr>
        <p:spPr>
          <a:xfrm flipV="1">
            <a:off x="6477000" y="50292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8200" y="563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0" y="83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054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hape 39"/>
          <p:cNvCxnSpPr>
            <a:stCxn id="22" idx="2"/>
            <a:endCxn id="5" idx="1"/>
          </p:cNvCxnSpPr>
          <p:nvPr/>
        </p:nvCxnSpPr>
        <p:spPr>
          <a:xfrm rot="5400000" flipH="1">
            <a:off x="3581400" y="3352800"/>
            <a:ext cx="3505200" cy="762000"/>
          </a:xfrm>
          <a:prstGeom prst="curvedConnector4">
            <a:avLst>
              <a:gd name="adj1" fmla="val -24818"/>
              <a:gd name="adj2" fmla="val 4525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532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543800" y="1219200"/>
            <a:ext cx="1219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endCxn id="25" idx="1"/>
          </p:cNvCxnSpPr>
          <p:nvPr/>
        </p:nvCxnSpPr>
        <p:spPr>
          <a:xfrm flipV="1">
            <a:off x="1295400" y="1104900"/>
            <a:ext cx="2743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38600" y="609600"/>
            <a:ext cx="15240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dirty="0" smtClean="0"/>
              <a:t>به خود کارمند جهت اطلاع</a:t>
            </a:r>
          </a:p>
          <a:p>
            <a:pPr algn="ctr"/>
            <a:endParaRPr lang="en-US" dirty="0"/>
          </a:p>
        </p:txBody>
      </p:sp>
      <p:cxnSp>
        <p:nvCxnSpPr>
          <p:cNvPr id="27" name="Straight Arrow Connector 26"/>
          <p:cNvCxnSpPr>
            <a:stCxn id="25" idx="3"/>
            <a:endCxn id="9" idx="2"/>
          </p:cNvCxnSpPr>
          <p:nvPr/>
        </p:nvCxnSpPr>
        <p:spPr>
          <a:xfrm>
            <a:off x="5562600" y="11049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Single Corner Rectangle 27"/>
          <p:cNvSpPr/>
          <p:nvPr/>
        </p:nvSpPr>
        <p:spPr>
          <a:xfrm>
            <a:off x="533400" y="4953000"/>
            <a:ext cx="2133600" cy="1676400"/>
          </a:xfrm>
          <a:prstGeom prst="snip1Rect">
            <a:avLst>
              <a:gd name="adj" fmla="val 280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بعد از تایید </a:t>
            </a:r>
            <a:r>
              <a:rPr lang="fa-IR" dirty="0" smtClean="0">
                <a:solidFill>
                  <a:srgbClr val="FF0000"/>
                </a:solidFill>
              </a:rPr>
              <a:t>مافوق</a:t>
            </a:r>
            <a:r>
              <a:rPr lang="fa-IR" dirty="0" smtClean="0"/>
              <a:t> به صورت اتومات در سیستم تورال ثبت گردد.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19050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جهت اطلاع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9" idx="2"/>
          </p:cNvCxnSpPr>
          <p:nvPr/>
        </p:nvCxnSpPr>
        <p:spPr>
          <a:xfrm flipV="1">
            <a:off x="5562600" y="1600200"/>
            <a:ext cx="1981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29" idx="1"/>
          </p:cNvCxnSpPr>
          <p:nvPr/>
        </p:nvCxnSpPr>
        <p:spPr>
          <a:xfrm>
            <a:off x="1752600" y="1104900"/>
            <a:ext cx="22860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" y="533400"/>
            <a:ext cx="10668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نظرمافوق</a:t>
            </a:r>
          </a:p>
          <a:p>
            <a:pPr algn="ctr"/>
            <a:r>
              <a:rPr lang="fa-IR" dirty="0" smtClean="0">
                <a:solidFill>
                  <a:srgbClr val="FF0000"/>
                </a:solidFill>
              </a:rPr>
              <a:t>حضور اداری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0" y="68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10668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</a:rPr>
              <a:t>نظرمافوق</a:t>
            </a:r>
          </a:p>
          <a:p>
            <a:pPr algn="ctr"/>
            <a:r>
              <a:rPr lang="fa-IR" dirty="0" smtClean="0">
                <a:solidFill>
                  <a:srgbClr val="FF0000"/>
                </a:solidFill>
              </a:rPr>
              <a:t>بررسی مجدد 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2819400" y="762000"/>
            <a:ext cx="1524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کاربر تورال تولید کننده فرم جهت بررسی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800" y="2438400"/>
            <a:ext cx="11430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بایگان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rot="5400000">
            <a:off x="3143250" y="20002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029200" y="457200"/>
            <a:ext cx="1524000" cy="1371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به خود کارمند و شروع مجدد چرخه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849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6" idx="2"/>
          </p:cNvCxnSpPr>
          <p:nvPr/>
        </p:nvCxnSpPr>
        <p:spPr>
          <a:xfrm flipV="1">
            <a:off x="4343400" y="11430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1535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عدم تایید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2" idx="3"/>
            <a:endCxn id="3" idx="1"/>
          </p:cNvCxnSpPr>
          <p:nvPr/>
        </p:nvCxnSpPr>
        <p:spPr>
          <a:xfrm>
            <a:off x="1752600" y="11811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7400" y="83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0B050"/>
                </a:solidFill>
              </a:rPr>
              <a:t>تایید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200400" y="3733800"/>
            <a:ext cx="4876800" cy="2667000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در کادر نظر مافوق :علاوه </a:t>
            </a:r>
            <a:r>
              <a:rPr lang="fa-IR" smtClean="0"/>
              <a:t>بر گزینه غیبت </a:t>
            </a:r>
            <a:r>
              <a:rPr lang="fa-IR" dirty="0" smtClean="0"/>
              <a:t>و مرخصی استعلاجی و مرخصی استحقاقی و حضور اداری ، گزینه </a:t>
            </a:r>
            <a:r>
              <a:rPr lang="fa-IR" dirty="0" smtClean="0">
                <a:solidFill>
                  <a:srgbClr val="FF0000"/>
                </a:solidFill>
              </a:rPr>
              <a:t>بررسی مجدد </a:t>
            </a:r>
            <a:r>
              <a:rPr lang="fa-IR" dirty="0" smtClean="0"/>
              <a:t>نیز اضافه شود.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300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مسلم فدایی</dc:creator>
  <cp:lastModifiedBy>fadaie</cp:lastModifiedBy>
  <cp:revision>51</cp:revision>
  <dcterms:created xsi:type="dcterms:W3CDTF">2006-08-16T00:00:00Z</dcterms:created>
  <dcterms:modified xsi:type="dcterms:W3CDTF">2019-12-25T09:32:31Z</dcterms:modified>
</cp:coreProperties>
</file>