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ek Hajmohammadi" initials="MH" lastIdx="1" clrIdx="0">
    <p:extLst>
      <p:ext uri="{19B8F6BF-5375-455C-9EA6-DF929625EA0E}">
        <p15:presenceInfo xmlns:p15="http://schemas.microsoft.com/office/powerpoint/2012/main" userId="98429f1a3c2ee5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2" d="100"/>
          <a:sy n="142" d="100"/>
        </p:scale>
        <p:origin x="-4098" y="-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9066166-F087-4D5C-8F9C-117585970AC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E79E-F314-4542-A4CF-58807BE2FF2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6166-F087-4D5C-8F9C-117585970AC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E79E-F314-4542-A4CF-58807BE2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6166-F087-4D5C-8F9C-117585970AC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E79E-F314-4542-A4CF-58807BE2FF2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77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6166-F087-4D5C-8F9C-117585970AC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E79E-F314-4542-A4CF-58807BE2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6166-F087-4D5C-8F9C-117585970AC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E79E-F314-4542-A4CF-58807BE2FF2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52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6166-F087-4D5C-8F9C-117585970AC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E79E-F314-4542-A4CF-58807BE2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2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6166-F087-4D5C-8F9C-117585970AC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E79E-F314-4542-A4CF-58807BE2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2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6166-F087-4D5C-8F9C-117585970AC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E79E-F314-4542-A4CF-58807BE2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6166-F087-4D5C-8F9C-117585970AC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E79E-F314-4542-A4CF-58807BE2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7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6166-F087-4D5C-8F9C-117585970AC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E79E-F314-4542-A4CF-58807BE2F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7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6166-F087-4D5C-8F9C-117585970AC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E79E-F314-4542-A4CF-58807BE2FF2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04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066166-F087-4D5C-8F9C-117585970AC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A8E79E-F314-4542-A4CF-58807BE2FF2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15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288306" y="119905"/>
            <a:ext cx="981636" cy="344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Badr" panose="00000400000000000000" pitchFamily="2" charset="-78"/>
              </a:rPr>
              <a:t>ایجاد کننده</a:t>
            </a:r>
            <a:endParaRPr lang="en-US" dirty="0">
              <a:cs typeface="B Badr" panose="000004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288306" y="642099"/>
            <a:ext cx="981636" cy="344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Badr" panose="00000400000000000000" pitchFamily="2" charset="-78"/>
              </a:rPr>
              <a:t>مافوق</a:t>
            </a:r>
            <a:endParaRPr lang="en-US" dirty="0">
              <a:cs typeface="B Badr" panose="00000400000000000000" pitchFamily="2" charset="-78"/>
            </a:endParaRPr>
          </a:p>
        </p:txBody>
      </p:sp>
      <p:cxnSp>
        <p:nvCxnSpPr>
          <p:cNvPr id="6" name="Straight Arrow Connector 5"/>
          <p:cNvCxnSpPr>
            <a:stCxn id="3" idx="2"/>
            <a:endCxn id="4" idx="0"/>
          </p:cNvCxnSpPr>
          <p:nvPr/>
        </p:nvCxnSpPr>
        <p:spPr>
          <a:xfrm>
            <a:off x="7779124" y="463924"/>
            <a:ext cx="0" cy="17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126941" y="1164293"/>
            <a:ext cx="1304366" cy="344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Badr" panose="00000400000000000000" pitchFamily="2" charset="-78"/>
              </a:rPr>
              <a:t>معاونت مربوطه</a:t>
            </a:r>
            <a:endParaRPr lang="en-US" dirty="0">
              <a:cs typeface="B Badr" panose="00000400000000000000" pitchFamily="2" charset="-78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779124" y="986118"/>
            <a:ext cx="0" cy="17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864723" y="1692652"/>
            <a:ext cx="1828801" cy="344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Badr" panose="00000400000000000000" pitchFamily="2" charset="-78"/>
              </a:rPr>
              <a:t>معاونت هماهنگی حرم</a:t>
            </a:r>
            <a:endParaRPr lang="en-US" dirty="0">
              <a:cs typeface="B Badr" panose="00000400000000000000" pitchFamily="2" charset="-7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770159" y="1508312"/>
            <a:ext cx="0" cy="17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022725" y="2208681"/>
            <a:ext cx="1512795" cy="344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Badr" panose="00000400000000000000" pitchFamily="2" charset="-78"/>
              </a:rPr>
              <a:t>رئیس دفتر معاونت</a:t>
            </a:r>
            <a:endParaRPr lang="en-US" dirty="0">
              <a:cs typeface="B Badr" panose="00000400000000000000" pitchFamily="2" charset="-7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01385" y="2724710"/>
            <a:ext cx="2337547" cy="344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Badr" panose="00000400000000000000" pitchFamily="2" charset="-78"/>
              </a:rPr>
              <a:t>مسئول بخش خدمات مهمانسرا</a:t>
            </a:r>
            <a:endParaRPr lang="en-US" dirty="0">
              <a:cs typeface="B Badr" panose="00000400000000000000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55757" y="3244099"/>
            <a:ext cx="1828801" cy="344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Badr" panose="00000400000000000000" pitchFamily="2" charset="-78"/>
              </a:rPr>
              <a:t>متقاضی جهت استحضار</a:t>
            </a:r>
            <a:endParaRPr lang="en-US" dirty="0">
              <a:cs typeface="B Badr" panose="00000400000000000000" pitchFamily="2" charset="-7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397002" y="3766293"/>
            <a:ext cx="764240" cy="344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Badr" panose="00000400000000000000" pitchFamily="2" charset="-78"/>
              </a:rPr>
              <a:t>بایگانی</a:t>
            </a:r>
            <a:endParaRPr lang="en-US" dirty="0">
              <a:cs typeface="B Badr" panose="00000400000000000000" pitchFamily="2" charset="-78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772398" y="2552700"/>
            <a:ext cx="0" cy="17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63434" y="3065924"/>
            <a:ext cx="0" cy="17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63434" y="3588118"/>
            <a:ext cx="0" cy="17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770157" y="2030506"/>
            <a:ext cx="0" cy="17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1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385</TotalTime>
  <Words>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 Badr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Malek Hajmohammadi</dc:creator>
  <cp:lastModifiedBy>Malek Hajmohammadi</cp:lastModifiedBy>
  <cp:revision>4</cp:revision>
  <dcterms:created xsi:type="dcterms:W3CDTF">2020-03-07T04:29:04Z</dcterms:created>
  <dcterms:modified xsi:type="dcterms:W3CDTF">2020-03-07T10:54:30Z</dcterms:modified>
</cp:coreProperties>
</file>