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9BE1E-9162-49E7-805C-2A2AC6C2F1FD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19228-CB08-4A16-8CB7-1C45B3E2323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9B4E30-A6E2-4B5C-A14B-5987940CAE0F}" type="datetimeFigureOut">
              <a:rPr lang="fr-FR" smtClean="0"/>
              <a:pPr/>
              <a:t>16/04/2017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79625D-FFEF-47AA-8AEA-623AF3531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Compte rendu en statistiques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MEHAMSADJI Mohamed </a:t>
            </a:r>
          </a:p>
          <a:p>
            <a:r>
              <a:rPr lang="fr-FR" dirty="0" smtClean="0"/>
              <a:t>LOUA Jean Paul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772816"/>
            <a:ext cx="8229600" cy="3082354"/>
          </a:xfrm>
        </p:spPr>
        <p:txBody>
          <a:bodyPr>
            <a:normAutofit/>
          </a:bodyPr>
          <a:lstStyle/>
          <a:p>
            <a:r>
              <a:rPr lang="fr-FR" dirty="0" smtClean="0"/>
              <a:t>Y a-t-il une évolution de la différence des salaires entre hommes et femmes </a:t>
            </a:r>
            <a:r>
              <a:rPr lang="fr-FR" smtClean="0"/>
              <a:t>de </a:t>
            </a:r>
            <a:r>
              <a:rPr lang="fr-FR" smtClean="0"/>
              <a:t>1962 </a:t>
            </a:r>
            <a:r>
              <a:rPr lang="fr-FR" dirty="0" smtClean="0"/>
              <a:t>à 2012 ?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Salaire moyen depuis 1962 à 2012 pour les hommes et les femmes en France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7680076" cy="40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71420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Salaire moyen depuis 1962 à 2012 pour les hommes et les femmes en France par tranche d’âge </a:t>
            </a:r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7272808" cy="428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Salaire des hommes et des femmes ayant entre 18 et 20 ans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3884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608" y="260648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</a:rPr>
              <a:t>Salaire des hommes et des femmes ayant entre 31 et 40 ans</a:t>
            </a:r>
            <a:endParaRPr lang="fr-FR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1369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>
                    <a:lumMod val="50000"/>
                  </a:schemeClr>
                </a:solidFill>
              </a:rPr>
              <a:t>Salaire des hommes et des femmes ayant entre 61 et 65 ans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846" y="1700213"/>
            <a:ext cx="7809594" cy="43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94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Rotonde</vt:lpstr>
      <vt:lpstr>Compte rendu en statistiques </vt:lpstr>
      <vt:lpstr>Y a-t-il une évolution de la différence des salaires entre hommes et femmes de 1962 à 2012 ? </vt:lpstr>
      <vt:lpstr>Salaire moyen depuis 1962 à 2012 pour les hommes et les femmes en France</vt:lpstr>
      <vt:lpstr>Salaire moyen depuis 1962 à 2012 pour les hommes et les femmes en France par tranche d’âge </vt:lpstr>
      <vt:lpstr>Salaire des hommes et des femmes ayant entre 18 et 20 ans</vt:lpstr>
      <vt:lpstr>Diapositive 6</vt:lpstr>
      <vt:lpstr>Salaire des hommes et des femmes ayant entre 61 et 65 ans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en statistiques</dc:title>
  <dc:creator>DELL</dc:creator>
  <cp:lastModifiedBy>DELL</cp:lastModifiedBy>
  <cp:revision>9</cp:revision>
  <dcterms:created xsi:type="dcterms:W3CDTF">2017-04-10T13:07:55Z</dcterms:created>
  <dcterms:modified xsi:type="dcterms:W3CDTF">2017-04-16T17:03:05Z</dcterms:modified>
</cp:coreProperties>
</file>