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1358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6C1BC74-A423-4B8D-BD0D-0CAECF44C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5029" y="603682"/>
            <a:ext cx="9641151" cy="994299"/>
          </a:xfrm>
        </p:spPr>
        <p:txBody>
          <a:bodyPr/>
          <a:lstStyle/>
          <a:p>
            <a:pPr algn="r"/>
            <a:r>
              <a:rPr lang="ar-YE" dirty="0"/>
              <a:t>إعداد </a:t>
            </a:r>
            <a:r>
              <a:rPr lang="en-US" dirty="0"/>
              <a:t> git</a:t>
            </a:r>
            <a:r>
              <a:rPr lang="ar-YE" dirty="0"/>
              <a:t> لأول مره</a:t>
            </a: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A4C84E00-E94D-43F3-977A-1789EE248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97" y="2401410"/>
            <a:ext cx="10712389" cy="371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5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6C1BC74-A423-4B8D-BD0D-0CAECF44C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5029" y="603682"/>
            <a:ext cx="9641151" cy="994299"/>
          </a:xfrm>
        </p:spPr>
        <p:txBody>
          <a:bodyPr/>
          <a:lstStyle/>
          <a:p>
            <a:pPr algn="r"/>
            <a:r>
              <a:rPr lang="ar-YE" dirty="0"/>
              <a:t>إنشاء مجلد مشروع جديد</a:t>
            </a: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A4C84E00-E94D-43F3-977A-1789EE248A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84698" y="2565648"/>
            <a:ext cx="10739022" cy="30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4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6C1BC74-A423-4B8D-BD0D-0CAECF44C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5029" y="603682"/>
            <a:ext cx="9641151" cy="994299"/>
          </a:xfrm>
        </p:spPr>
        <p:txBody>
          <a:bodyPr>
            <a:normAutofit fontScale="90000"/>
          </a:bodyPr>
          <a:lstStyle/>
          <a:p>
            <a:pPr algn="r"/>
            <a:r>
              <a:rPr lang="ar-YE" dirty="0"/>
              <a:t>تهيئة مستودع </a:t>
            </a:r>
            <a:r>
              <a:rPr lang="en-US" dirty="0"/>
              <a:t>git</a:t>
            </a:r>
            <a:r>
              <a:rPr lang="ar-YE" dirty="0"/>
              <a:t> جديد داخل المجلد</a:t>
            </a: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A4C84E00-E94D-43F3-977A-1789EE248A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6330" y="3207197"/>
            <a:ext cx="10857390" cy="176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63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6C1BC74-A423-4B8D-BD0D-0CAECF44C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6655" y="4802819"/>
            <a:ext cx="9605640" cy="1029810"/>
          </a:xfrm>
        </p:spPr>
        <p:txBody>
          <a:bodyPr>
            <a:normAutofit/>
          </a:bodyPr>
          <a:lstStyle/>
          <a:p>
            <a:pPr algn="r"/>
            <a:r>
              <a:rPr lang="ar-YE" dirty="0"/>
              <a:t>وتتبع التغييرات وإرسالها</a:t>
            </a: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A4C84E00-E94D-43F3-977A-1789EE248A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59293" y="1848913"/>
            <a:ext cx="10813002" cy="2953906"/>
          </a:xfrm>
          <a:prstGeom prst="rect">
            <a:avLst/>
          </a:prstGeom>
        </p:spPr>
      </p:pic>
      <p:sp>
        <p:nvSpPr>
          <p:cNvPr id="5" name="عنوان 1">
            <a:extLst>
              <a:ext uri="{FF2B5EF4-FFF2-40B4-BE49-F238E27FC236}">
                <a16:creationId xmlns:a16="http://schemas.microsoft.com/office/drawing/2014/main" id="{EA26FCA3-1C8E-43C4-A16C-6965DF573559}"/>
              </a:ext>
            </a:extLst>
          </p:cNvPr>
          <p:cNvSpPr txBox="1">
            <a:spLocks/>
          </p:cNvSpPr>
          <p:nvPr/>
        </p:nvSpPr>
        <p:spPr>
          <a:xfrm>
            <a:off x="1766655" y="321953"/>
            <a:ext cx="9605640" cy="99429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ar-YE" dirty="0"/>
              <a:t>إنشاء ملف </a:t>
            </a:r>
            <a:r>
              <a:rPr lang="en-US" dirty="0"/>
              <a:t>readme</a:t>
            </a:r>
            <a:endParaRPr lang="ar-YE" dirty="0"/>
          </a:p>
        </p:txBody>
      </p:sp>
    </p:spTree>
    <p:extLst>
      <p:ext uri="{BB962C8B-B14F-4D97-AF65-F5344CB8AC3E}">
        <p14:creationId xmlns:p14="http://schemas.microsoft.com/office/powerpoint/2010/main" val="47149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6C1BC74-A423-4B8D-BD0D-0CAECF44C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5029" y="603682"/>
            <a:ext cx="9641151" cy="994299"/>
          </a:xfrm>
        </p:spPr>
        <p:txBody>
          <a:bodyPr>
            <a:normAutofit/>
          </a:bodyPr>
          <a:lstStyle/>
          <a:p>
            <a:pPr algn="r"/>
            <a:r>
              <a:rPr lang="ar-YE" dirty="0"/>
              <a:t>ربط المستودع ب</a:t>
            </a:r>
            <a:r>
              <a:rPr lang="en-US" dirty="0"/>
              <a:t>git hub</a:t>
            </a:r>
            <a:endParaRPr lang="ar-YE" dirty="0"/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A4C84E00-E94D-43F3-977A-1789EE248A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7570" y="2317840"/>
            <a:ext cx="11477944" cy="363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9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6C1BC74-A423-4B8D-BD0D-0CAECF44C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7876" y="3598984"/>
            <a:ext cx="4514295" cy="674475"/>
          </a:xfrm>
        </p:spPr>
        <p:txBody>
          <a:bodyPr>
            <a:normAutofit/>
          </a:bodyPr>
          <a:lstStyle/>
          <a:p>
            <a:pPr algn="r"/>
            <a:r>
              <a:rPr lang="ar-YE" sz="3600" dirty="0"/>
              <a:t>عمل الطالب : مالك هدوان</a:t>
            </a:r>
          </a:p>
        </p:txBody>
      </p:sp>
      <p:sp>
        <p:nvSpPr>
          <p:cNvPr id="5" name="عنوان 1">
            <a:extLst>
              <a:ext uri="{FF2B5EF4-FFF2-40B4-BE49-F238E27FC236}">
                <a16:creationId xmlns:a16="http://schemas.microsoft.com/office/drawing/2014/main" id="{EA26FCA3-1C8E-43C4-A16C-6965DF573559}"/>
              </a:ext>
            </a:extLst>
          </p:cNvPr>
          <p:cNvSpPr txBox="1">
            <a:spLocks/>
          </p:cNvSpPr>
          <p:nvPr/>
        </p:nvSpPr>
        <p:spPr>
          <a:xfrm>
            <a:off x="5205045" y="2439789"/>
            <a:ext cx="2427587" cy="99429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ar-YE" dirty="0"/>
              <a:t>النهاية</a:t>
            </a:r>
          </a:p>
        </p:txBody>
      </p:sp>
    </p:spTree>
    <p:extLst>
      <p:ext uri="{BB962C8B-B14F-4D97-AF65-F5344CB8AC3E}">
        <p14:creationId xmlns:p14="http://schemas.microsoft.com/office/powerpoint/2010/main" val="3823900063"/>
      </p:ext>
    </p:extLst>
  </p:cSld>
  <p:clrMapOvr>
    <a:masterClrMapping/>
  </p:clrMapOvr>
</p:sld>
</file>

<file path=ppt/theme/theme1.xml><?xml version="1.0" encoding="utf-8"?>
<a:theme xmlns:a="http://schemas.openxmlformats.org/drawingml/2006/main" name="معرض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TM10001114[[fn=معرض]]</Template>
  <TotalTime>21</TotalTime>
  <Words>31</Words>
  <Application>Microsoft Office PowerPoint</Application>
  <PresentationFormat>شاشة عريضة</PresentationFormat>
  <Paragraphs>8</Paragraphs>
  <Slides>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2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معرض</vt:lpstr>
      <vt:lpstr>إعداد  git لأول مره</vt:lpstr>
      <vt:lpstr>إنشاء مجلد مشروع جديد</vt:lpstr>
      <vt:lpstr>تهيئة مستودع git جديد داخل المجلد</vt:lpstr>
      <vt:lpstr>وتتبع التغييرات وإرسالها</vt:lpstr>
      <vt:lpstr>ربط المستودع بgit hub</vt:lpstr>
      <vt:lpstr>عمل الطالب : مالك هدوان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إعداد  git لأول مره</dc:title>
  <dc:creator>malik moneer hadwan</dc:creator>
  <cp:lastModifiedBy>malik moneer hadwan</cp:lastModifiedBy>
  <cp:revision>3</cp:revision>
  <dcterms:created xsi:type="dcterms:W3CDTF">2025-07-25T17:54:59Z</dcterms:created>
  <dcterms:modified xsi:type="dcterms:W3CDTF">2025-07-25T18:16:36Z</dcterms:modified>
</cp:coreProperties>
</file>