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9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r>
              <a:rPr lang="en-US" dirty="0" smtClean="0"/>
              <a:t>,</a:t>
            </a:r>
            <a:endParaRPr lang="en-US" dirty="0"/>
          </a:p>
          <a:p>
            <a:r>
              <a:rPr lang="en-US" dirty="0" err="1" smtClean="0"/>
              <a:t>Abdelmalek</a:t>
            </a:r>
            <a:r>
              <a:rPr lang="en-US" dirty="0" smtClean="0"/>
              <a:t> </a:t>
            </a:r>
            <a:r>
              <a:rPr lang="en-US" dirty="0" err="1" smtClean="0"/>
              <a:t>Nouri</a:t>
            </a:r>
            <a:endParaRPr lang="en-US" dirty="0" smtClean="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761</Words>
  <Application>Microsoft Office PowerPoint</Application>
  <PresentationFormat>Personnalisé</PresentationFormat>
  <Paragraphs>55</Paragraphs>
  <Slides>6</Slides>
  <Notes>5</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Malek</cp:lastModifiedBy>
  <cp:revision>5</cp:revision>
  <dcterms:created xsi:type="dcterms:W3CDTF">2020-01-05T08:05:09Z</dcterms:created>
  <dcterms:modified xsi:type="dcterms:W3CDTF">2020-05-03T14:38:30Z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