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BB79B-62C9-04A7-EA87-0DECEE71A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A6F682-AEF6-A427-B744-16DA7F4C5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E7F4-D7CF-846E-7D1E-8D93BF77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C5515-6F95-C7A2-B58D-29E8A157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1605E-D5E6-9A11-5689-ABB9F88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59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0EF4E-61CF-0420-62C5-DEEA22C8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B511CE-1C82-4225-A977-E640A13CF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DF0BD-C086-0A52-AE5F-48624CB6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ECAEB-1C6F-B487-FE81-4A2AEAEF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942D5-99B0-F37E-A2D3-E4E002E6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0BD5-7BD8-313F-C122-EF70A9CF5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435CF-254A-2AEF-C747-81BCC23F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2C257-EA85-96B3-CF10-3AAF5047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0A49C-92C2-1BD6-83ED-956407EE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48855-A630-EF7E-7817-568334D4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6129-6959-11BA-AF81-732D113A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1644F-59EC-9E26-75E3-08F41536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D1A72-A777-B84D-DD1D-9BCB3697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82A99-D3AE-5334-87D5-D78B98E9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C2636-560D-BBC0-E780-10D71389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63110-3E8C-11A0-6AC5-1AA038F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D7821-0C9D-3865-E0EE-6428A935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C5F97-F847-D5C0-2B8F-2FF34D00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B9C56-CCF9-2C88-3EFB-D9382B5C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E2300-9F44-3AA4-8E5E-A0221C8B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4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E89D-C647-E86F-D9B5-88285CA4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538DF-78E6-E28D-8B76-59013E80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438E7-904D-1AA1-BAB1-4D59E4D8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A0CAB-A4A1-11AF-E0F2-82278A2A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1D568-60F9-FE31-754C-5267A603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C154B-56E5-8332-5474-160D576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D7294-9755-E6DC-C787-73250C9F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B82D6-C57F-ABC5-17CE-84685CD2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585F21-019F-4484-4444-A6DA929E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A56C4F-3780-E41F-03A1-4B93C2FE8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1CA513-B132-C028-9637-DDDC0277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3BBA17-B75E-62F2-301C-A83B4C6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F0649B-B221-7EAD-CCE2-A8A8564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C959C6-4F79-AC3A-989E-707C6EB9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FECE1-7EEC-54BF-424C-57DACBC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3685D4-F719-1112-A59F-C23F985F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2F89A4-89EE-1066-DAD1-0561EBA0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A1B1F7-CBA6-9538-D07A-630AFBF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18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967715-4C8E-727B-FA27-28FA18FB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7848B3-D668-71D5-C91C-22BB570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80AF9-8413-6D60-F401-A44C0790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9B2CC-3160-AD64-4C9D-EE3837B5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A7ED3-F26D-C476-661B-C7F07585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8B6F5D-D5E3-A6A1-35B3-9301B5C90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EFD0B1-A870-4AED-EEA8-95D3305D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07CE0-BD90-FFEE-BD50-4800A2C1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DCF9EF-E1A3-28C2-FD5D-E96C2A42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5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E15A6-7294-4180-0760-4D81C575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6CB0D6-FB69-4E40-448D-C60D22A48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CA09B4-B718-D46B-FB7E-D6603795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A6A6E-336A-FB3E-C802-C9B0A74A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BA68B-0C57-815B-6630-6B8DA6F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86F9D-F5D7-F47A-9EBC-325553B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2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06ADF-5D5A-8823-040F-12A47387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408C4-7202-D394-F40B-3D1F7469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DDCA6-B1CA-CAA6-4EA4-2792FD0A7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0C32-446E-4945-A1E7-FF0A5145480E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D8E48-E113-A9FA-6328-3E471527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17D04-36B8-3BB6-0156-B52429A38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F6D2-123A-43B0-A2C0-92641AB17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1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CA7F-9041-DCD6-C81C-860D0AF4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74" y="808630"/>
            <a:ext cx="9012072" cy="791570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effectLst/>
                <a:latin typeface="inherit"/>
              </a:rPr>
              <a:t>How does the web work</a:t>
            </a:r>
            <a:r>
              <a:rPr lang="en-US" b="0" i="0" dirty="0">
                <a:effectLst/>
                <a:latin typeface="inherit"/>
              </a:rPr>
              <a:t>?</a:t>
            </a:r>
            <a:br>
              <a:rPr lang="en-US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93A907-7460-3F47-34E2-50F76550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266"/>
            <a:ext cx="9144000" cy="352453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Clients are the typical web user's internet-connected devices (for example, your computer connected to your Wi-Fi, or your phone connected to your mobile network) and web-accessing software available on those devices (usually a web browser like Firefox or Chrome).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Servers are computers that store webpages, sites, or apps. When a client device wants to access a webpage, a copy of the webpage is downloaded from the server onto the client machine to be displayed in the user's web browser.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6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320E2-EEAE-9741-78C5-96365DFE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422"/>
            <a:ext cx="8629934" cy="2279176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effectLst/>
                <a:latin typeface="inherit"/>
              </a:rPr>
              <a:t>What </a:t>
            </a:r>
            <a:r>
              <a:rPr lang="en-US" b="0" i="0" dirty="0">
                <a:effectLst/>
                <a:latin typeface="inherit"/>
              </a:rPr>
              <a:t>do you need</a:t>
            </a:r>
            <a:r>
              <a:rPr lang="en-US" b="0" i="1" dirty="0">
                <a:effectLst/>
                <a:latin typeface="inherit"/>
              </a:rPr>
              <a:t> to be a web developer?</a:t>
            </a:r>
            <a:br>
              <a:rPr lang="en-US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7EFDD-7A4C-2FD9-5AB3-F5ACB541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1937982"/>
            <a:ext cx="10401300" cy="398514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aspiring web developer must first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complete an education to develop basic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Coding and programming skills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Earning a degree in computer science or a related field is one path toward a career in web development. Many web developers have an associate or bachelor's degree in web design, digital design, or graphic arts. Coursework can typically include computer programming, coding, graphic design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0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1F74E-FF08-2DED-3CA5-4C5050538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329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inherit"/>
              </a:rPr>
              <a:t>Why did you choose to learn web development?</a:t>
            </a:r>
            <a:br>
              <a:rPr lang="en-US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6BCEB-E9BD-762F-7D0C-A107E8B7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13" y="2074460"/>
            <a:ext cx="11136573" cy="444916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Web developers can work in many types of companies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As a web developer, you have the opportunity to work for startups, agencies, large corporates, or even freelance. You may even be able to work remotely from anywhere in the world.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 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Web developers are shaping the future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From self-driving cars to the "Internet of Things," developers are changing the way technology and the world works.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 </a:t>
            </a:r>
          </a:p>
          <a:p>
            <a:pPr algn="l"/>
            <a:r>
              <a:rPr lang="en-US" b="0" i="0" dirty="0">
                <a:solidFill>
                  <a:srgbClr val="0E1633"/>
                </a:solidFill>
                <a:effectLst/>
                <a:latin typeface="TradeGothic"/>
              </a:rPr>
              <a:t>Web developers are empowered to make a difference.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378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270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inherit</vt:lpstr>
      <vt:lpstr>Inter</vt:lpstr>
      <vt:lpstr>TradeGothic</vt:lpstr>
      <vt:lpstr>Thème Office</vt:lpstr>
      <vt:lpstr>How does the web work? </vt:lpstr>
      <vt:lpstr>What do you need to be a web developer? </vt:lpstr>
      <vt:lpstr>Why did you choose to learn web development?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Emna</dc:creator>
  <cp:lastModifiedBy>Emna</cp:lastModifiedBy>
  <cp:revision>4</cp:revision>
  <dcterms:created xsi:type="dcterms:W3CDTF">2023-11-07T10:48:01Z</dcterms:created>
  <dcterms:modified xsi:type="dcterms:W3CDTF">2023-11-08T14:07:12Z</dcterms:modified>
</cp:coreProperties>
</file>