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A2C"/>
    <a:srgbClr val="F1B610"/>
    <a:srgbClr val="88D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5353F-1249-4FA7-93C6-A9B4F5C5FAB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6192D-5F88-4643-9D24-0DDF50BC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EAAF-788B-4FE8-88C3-1EDC09DC6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991C0-5A31-4F52-924C-045C44ED2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0962E-F3A6-4ADB-94AA-018A6B0F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493B3-2012-4AA3-8808-18851AAC478C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5B687-B33E-4D57-8B17-B7E3AD8D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F5B9-C9A6-4396-B708-1A0C002A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41C2-60DE-43C7-A884-DDCB4F50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DF3D3-9FA6-4C5F-8CD6-11B5CB72A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B430A-F909-4F0E-BF09-2EE79303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C1BF-FA36-44FE-B5E1-308A227BECC8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931DD-FAE2-444E-B2C2-0FC0C171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6AA5E-DDFA-415E-87DE-8B338884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5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7588D-46E5-4D1E-9A74-F5C2C205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BC374-E560-404A-8BD6-B43556B81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3F0DC-B1AD-4435-A1C3-FAF23ACD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FDC1-3436-4E70-864E-2A1FAD42034E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95126-3CC2-4B8B-B800-9EB5E818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E64E-B67B-447B-8BBB-0A6049EA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7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AA92-B8CC-4F82-98EC-F8A31C19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42C3-D0F5-4A9B-B454-E286FA0AB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D8C5E-6EAE-4F94-98E4-B14C849E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35F6-FFFA-40E8-A3B3-01DD9DB5DCBE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B8317-37D0-4576-BD4F-EA63E44C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AD2C5-CE90-40EE-BF91-F4DC3A1C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6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50C9-5CEB-4D91-BBA3-F810D776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276DD-4B97-44F0-8744-C0629E3C5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2F783-2B53-4634-829A-09DD0B4A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0035-1B51-42CF-9278-ACFF109026DF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55727-A297-45AA-9048-3D2E669B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24A09-CA5F-4400-B87C-FB8A3D9E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1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623B-6CC4-493A-89C0-9E758668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4515E-FF8D-41F6-A0CF-DE38F13D6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63228-04BC-443A-A0DE-A0116C602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4FF78-ED5D-41C0-BFB0-71018943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2B46-EE1D-44BA-9D77-4E61B3EBBB61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1A9A3-6B30-4CE5-A966-CED0C094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2B4C4-8F1D-457B-8E29-475B0556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3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9DBE-EA61-4631-BEE1-DBCCB505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D4095-28EB-464A-BEED-FD0D21199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769F6-3405-496D-B9A0-9D8B8BD9C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A1812-E672-4A8F-8DFC-B912C1B34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2E5A2-5CE0-4F97-9D85-687715DA2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333A6-C272-4B0A-87C6-39219397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3934C-7E78-415D-BBFD-874FAB44B368}" type="datetime1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17A55-21AD-4373-B948-87D7E806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BB7A7-C3DC-44EF-AB5F-C613F1E5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0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5015-3609-4C0C-AE47-623729E3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1F74D-1906-454F-9404-8B31DD16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86BA-7842-48EF-83C4-11B641B83AA0}" type="datetime1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6ACE4-A0C5-477D-87E1-417F63B2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5D7F5-CBD9-4AE8-BDB8-7427C39F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2E59B-BA04-482E-A414-6D96CCFB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0C92-24B5-4180-B5B6-58A30111E371}" type="datetime1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72D4A-5443-4D60-9796-8F023F2B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26BDF-13AE-458C-AB8E-8549E237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4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DE3A-D45C-4735-94C8-B20AA5BB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E19C-9A3C-455F-91A4-A95F1501F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582C3-48E1-49CA-9B11-316978611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6A4EB-7B1C-49A0-A589-CB964619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0794-5BBA-4D7E-84CE-E28B3AE5DDE4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518CF-4102-46DF-8C0F-047B7EF3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8F432-17D5-4767-AE4B-709A9DAC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7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D69F-6C81-4576-A41E-0D1FFFFA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0E3B7-AC54-4225-A84D-8DF95773D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17C51-0E3E-4AD9-9EBD-07E00987A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1A5B3-3F5E-446E-90DE-66A740CD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95E7-EC18-4F89-89F5-8AE7A9E25E1B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377BC-4DB0-4ED0-9020-6D187450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8F645-6ACA-40CD-A5E9-E0B8752C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0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25EA3-84B1-4DEF-B21D-D8F88BFC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79E36-E1E3-490F-A547-BA3B129EF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70A8-8B9C-43AE-A361-C1CFF7596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65899-2C75-4A39-B154-8BFF0C2BF90E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A5501-837D-4C35-9484-9AFF3417A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6AE1-25B3-43B3-BC5D-39245BB90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25AA3-1E30-465B-BF95-021F6BA9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0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F2DEA1-BF7E-4E40-AF93-B86901BC1AE7}"/>
              </a:ext>
            </a:extLst>
          </p:cNvPr>
          <p:cNvSpPr txBox="1"/>
          <p:nvPr/>
        </p:nvSpPr>
        <p:spPr>
          <a:xfrm>
            <a:off x="1518451" y="2074556"/>
            <a:ext cx="9094221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dirty="0">
                <a:solidFill>
                  <a:srgbClr val="2C2A2C"/>
                </a:solidFill>
                <a:latin typeface="Neilvard One" pitchFamily="50" charset="0"/>
              </a:rPr>
              <a:t>SIGHT Day Congress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DBD2B-84C0-4E75-8001-A5EBC9F77066}"/>
              </a:ext>
            </a:extLst>
          </p:cNvPr>
          <p:cNvSpPr txBox="1"/>
          <p:nvPr/>
        </p:nvSpPr>
        <p:spPr>
          <a:xfrm>
            <a:off x="2016931" y="3349649"/>
            <a:ext cx="833112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1500" dirty="0">
                <a:solidFill>
                  <a:srgbClr val="2C2A2C"/>
                </a:solidFill>
                <a:latin typeface="Montserrat" pitchFamily="2" charset="0"/>
              </a:rPr>
              <a:t>TECHNICAL CHALLENGE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61898D-3749-47FD-B882-E66A75291D6B}"/>
              </a:ext>
            </a:extLst>
          </p:cNvPr>
          <p:cNvSpPr/>
          <p:nvPr/>
        </p:nvSpPr>
        <p:spPr>
          <a:xfrm>
            <a:off x="3830784" y="4316575"/>
            <a:ext cx="4131530" cy="6030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88D0E8"/>
              </a:gs>
              <a:gs pos="100000">
                <a:srgbClr val="F1B610"/>
              </a:gs>
            </a:gsLst>
            <a:lin ang="0" scaled="1"/>
            <a:tileRect/>
          </a:gradFill>
          <a:ln>
            <a:noFill/>
          </a:ln>
          <a:effectLst>
            <a:outerShdw blurRad="342900" dist="38100" dir="7440000" sx="97000" sy="97000" algn="tl" rotWithShape="0">
              <a:prstClr val="black">
                <a:alpha val="17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solidFill>
                  <a:srgbClr val="2C2A2C"/>
                </a:solidFill>
                <a:latin typeface="Montserrat" pitchFamily="2" charset="0"/>
              </a:rPr>
              <a:t>Saturday, </a:t>
            </a:r>
            <a:r>
              <a:rPr lang="en-US" sz="2300" b="1" dirty="0">
                <a:solidFill>
                  <a:srgbClr val="2C2A2C"/>
                </a:solidFill>
                <a:latin typeface="Montserrat ExtraBold" pitchFamily="2" charset="0"/>
              </a:rPr>
              <a:t>April 12</a:t>
            </a:r>
            <a:r>
              <a:rPr lang="en-US" sz="2300" dirty="0">
                <a:solidFill>
                  <a:srgbClr val="2C2A2C"/>
                </a:solidFill>
                <a:latin typeface="Montserrat" pitchFamily="2" charset="0"/>
              </a:rPr>
              <a:t>, 2025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B0120C-1314-4ECE-BFB9-8306DD6A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613" y="6015680"/>
            <a:ext cx="2743200" cy="365125"/>
          </a:xfrm>
        </p:spPr>
        <p:txBody>
          <a:bodyPr/>
          <a:lstStyle/>
          <a:p>
            <a:fld id="{1A225AA3-1E30-465B-BF95-021F6BA90CEA}" type="slidenum">
              <a:rPr lang="en-US" sz="2000" smtClean="0">
                <a:solidFill>
                  <a:srgbClr val="2C2A2C"/>
                </a:solidFill>
                <a:latin typeface="Neilvard One" pitchFamily="50" charset="0"/>
              </a:rPr>
              <a:t>1</a:t>
            </a:fld>
            <a:endParaRPr lang="en-US" sz="2000" dirty="0">
              <a:solidFill>
                <a:srgbClr val="2C2A2C"/>
              </a:solidFill>
              <a:latin typeface="Neilvard One" pitchFamily="50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850435-8955-492E-8BA7-E2D32CC323DE}"/>
              </a:ext>
            </a:extLst>
          </p:cNvPr>
          <p:cNvGrpSpPr/>
          <p:nvPr/>
        </p:nvGrpSpPr>
        <p:grpSpPr>
          <a:xfrm>
            <a:off x="3137386" y="430815"/>
            <a:ext cx="5917227" cy="914425"/>
            <a:chOff x="3803548" y="356369"/>
            <a:chExt cx="5917227" cy="9144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24DAA5-D41E-40C3-A173-7A53BD4B8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274" y="524420"/>
              <a:ext cx="1271450" cy="5814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D9C87D-1C85-4FB4-B458-EA6FEF324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655" b="20448"/>
            <a:stretch/>
          </p:blipFill>
          <p:spPr>
            <a:xfrm>
              <a:off x="3803548" y="487349"/>
              <a:ext cx="1199884" cy="6946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A9CEC2-17F9-4DFF-8968-0496536E6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8566" y="356369"/>
              <a:ext cx="914425" cy="914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29C59C9-8F55-4710-9B12-73A0F33E34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7" t="11487" r="13556" b="36205"/>
            <a:stretch/>
          </p:blipFill>
          <p:spPr>
            <a:xfrm>
              <a:off x="8559833" y="435075"/>
              <a:ext cx="1160942" cy="76638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0746A55-F59D-4923-8B10-27077B147164}"/>
              </a:ext>
            </a:extLst>
          </p:cNvPr>
          <p:cNvSpPr/>
          <p:nvPr/>
        </p:nvSpPr>
        <p:spPr>
          <a:xfrm>
            <a:off x="394306" y="5875078"/>
            <a:ext cx="4574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A2C"/>
                </a:solidFill>
                <a:latin typeface="Montserrat" pitchFamily="2" charset="0"/>
              </a:rPr>
              <a:t>Saturday, </a:t>
            </a:r>
            <a:r>
              <a:rPr lang="en-US" b="1" dirty="0">
                <a:solidFill>
                  <a:srgbClr val="2C2A2C"/>
                </a:solidFill>
                <a:latin typeface="Montserrat" pitchFamily="2" charset="0"/>
              </a:rPr>
              <a:t>April 12</a:t>
            </a:r>
            <a:r>
              <a:rPr lang="en-US" dirty="0">
                <a:solidFill>
                  <a:srgbClr val="2C2A2C"/>
                </a:solidFill>
                <a:latin typeface="Montserrat" pitchFamily="2" charset="0"/>
              </a:rPr>
              <a:t>, 2025</a:t>
            </a:r>
          </a:p>
          <a:p>
            <a:r>
              <a:rPr lang="en-US" dirty="0">
                <a:solidFill>
                  <a:srgbClr val="2C2A2C"/>
                </a:solidFill>
                <a:latin typeface="Montserrat" pitchFamily="2" charset="0"/>
              </a:rPr>
              <a:t>Faculty of Sciences of Tunis, </a:t>
            </a:r>
            <a:r>
              <a:rPr lang="en-US" b="1" dirty="0">
                <a:solidFill>
                  <a:srgbClr val="2C2A2C"/>
                </a:solidFill>
                <a:latin typeface="Montserrat" pitchFamily="2" charset="0"/>
              </a:rPr>
              <a:t>8:30AM</a:t>
            </a:r>
            <a:endParaRPr lang="en-US" dirty="0">
              <a:solidFill>
                <a:srgbClr val="2C2A2C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3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01E708A-4719-47DB-9B48-8F25B498ACA8}"/>
              </a:ext>
            </a:extLst>
          </p:cNvPr>
          <p:cNvGrpSpPr/>
          <p:nvPr/>
        </p:nvGrpSpPr>
        <p:grpSpPr>
          <a:xfrm>
            <a:off x="819444" y="745546"/>
            <a:ext cx="4026038" cy="830997"/>
            <a:chOff x="1370589" y="820702"/>
            <a:chExt cx="4026038" cy="83099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9263BA-B5B2-4F8C-820B-EE603FD75AB1}"/>
                </a:ext>
              </a:extLst>
            </p:cNvPr>
            <p:cNvGrpSpPr/>
            <p:nvPr/>
          </p:nvGrpSpPr>
          <p:grpSpPr>
            <a:xfrm rot="10800000">
              <a:off x="1370589" y="1089764"/>
              <a:ext cx="1522640" cy="561934"/>
              <a:chOff x="1348636" y="1370732"/>
              <a:chExt cx="800489" cy="295422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DB10FB7D-70A0-402A-BFF1-3AEE5AA19635}"/>
                  </a:ext>
                </a:extLst>
              </p:cNvPr>
              <p:cNvSpPr/>
              <p:nvPr/>
            </p:nvSpPr>
            <p:spPr>
              <a:xfrm>
                <a:off x="1348636" y="1370732"/>
                <a:ext cx="538063" cy="295422"/>
              </a:xfrm>
              <a:prstGeom prst="parallelogram">
                <a:avLst>
                  <a:gd name="adj" fmla="val 31855"/>
                </a:avLst>
              </a:prstGeom>
              <a:gradFill flip="none" rotWithShape="1">
                <a:gsLst>
                  <a:gs pos="0">
                    <a:srgbClr val="88D0E8"/>
                  </a:gs>
                  <a:gs pos="100000">
                    <a:srgbClr val="F1B61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0E78A739-D3B8-4F07-B239-AED70B8672CE}"/>
                  </a:ext>
                </a:extLst>
              </p:cNvPr>
              <p:cNvSpPr/>
              <p:nvPr/>
            </p:nvSpPr>
            <p:spPr>
              <a:xfrm>
                <a:off x="1819133" y="1370732"/>
                <a:ext cx="196253" cy="295422"/>
              </a:xfrm>
              <a:prstGeom prst="parallelogram">
                <a:avLst>
                  <a:gd name="adj" fmla="val 46702"/>
                </a:avLst>
              </a:prstGeom>
              <a:gradFill flip="none" rotWithShape="1">
                <a:gsLst>
                  <a:gs pos="0">
                    <a:srgbClr val="88D0E8"/>
                  </a:gs>
                  <a:gs pos="100000">
                    <a:srgbClr val="F1B61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B23EDE48-9F29-43A3-8703-5E475A8FE893}"/>
                  </a:ext>
                </a:extLst>
              </p:cNvPr>
              <p:cNvSpPr/>
              <p:nvPr/>
            </p:nvSpPr>
            <p:spPr>
              <a:xfrm>
                <a:off x="1952872" y="1370732"/>
                <a:ext cx="196253" cy="295422"/>
              </a:xfrm>
              <a:prstGeom prst="parallelogram">
                <a:avLst>
                  <a:gd name="adj" fmla="val 46702"/>
                </a:avLst>
              </a:prstGeom>
              <a:gradFill flip="none" rotWithShape="1">
                <a:gsLst>
                  <a:gs pos="0">
                    <a:srgbClr val="88D0E8"/>
                  </a:gs>
                  <a:gs pos="100000">
                    <a:srgbClr val="F1B61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F2DEA1-BF7E-4E40-AF93-B86901BC1AE7}"/>
                </a:ext>
              </a:extLst>
            </p:cNvPr>
            <p:cNvSpPr txBox="1"/>
            <p:nvPr/>
          </p:nvSpPr>
          <p:spPr>
            <a:xfrm>
              <a:off x="2130926" y="820702"/>
              <a:ext cx="3265701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800" dirty="0">
                  <a:solidFill>
                    <a:srgbClr val="2C2A2C"/>
                  </a:solidFill>
                  <a:latin typeface="Neilvard One" pitchFamily="50" charset="0"/>
                </a:rPr>
                <a:t>Summary</a:t>
              </a: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B0120C-1314-4ECE-BFB9-8306DD6A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613" y="6015680"/>
            <a:ext cx="2743200" cy="365125"/>
          </a:xfrm>
        </p:spPr>
        <p:txBody>
          <a:bodyPr/>
          <a:lstStyle/>
          <a:p>
            <a:fld id="{1A225AA3-1E30-465B-BF95-021F6BA90CEA}" type="slidenum">
              <a:rPr lang="en-US" sz="2000" smtClean="0">
                <a:solidFill>
                  <a:schemeClr val="tx1"/>
                </a:solidFill>
                <a:latin typeface="Neilvard One" pitchFamily="50" charset="0"/>
              </a:rPr>
              <a:t>2</a:t>
            </a:fld>
            <a:endParaRPr lang="en-US" sz="2000" dirty="0">
              <a:solidFill>
                <a:schemeClr val="tx1"/>
              </a:solidFill>
              <a:latin typeface="Neilvard One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A236BE-B2C7-4566-B349-ABBB61ADC89F}"/>
              </a:ext>
            </a:extLst>
          </p:cNvPr>
          <p:cNvSpPr txBox="1"/>
          <p:nvPr/>
        </p:nvSpPr>
        <p:spPr>
          <a:xfrm>
            <a:off x="478076" y="2655518"/>
            <a:ext cx="112358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C2A2C"/>
                </a:solidFill>
                <a:latin typeface="Montserrat" pitchFamily="2" charset="0"/>
              </a:rPr>
              <a:t>Problematic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C2A2C"/>
                </a:solidFill>
                <a:latin typeface="Montserrat" pitchFamily="2" charset="0"/>
              </a:rPr>
              <a:t>Solution 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C2A2C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C2A2C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C2A2C"/>
                </a:solidFill>
                <a:latin typeface="Montserrat" pitchFamily="2" charset="0"/>
              </a:rPr>
              <a:t>Letraset</a:t>
            </a:r>
            <a:r>
              <a:rPr lang="en-US" sz="2400" dirty="0">
                <a:solidFill>
                  <a:srgbClr val="2C2A2C"/>
                </a:solidFill>
                <a:latin typeface="Montserrat" pitchFamily="2" charset="0"/>
              </a:rPr>
              <a:t> sheets containing Lorem Ipsum passages, and more recently with desktop publishing software like Aldus PageMaker including versions of Lorem Ipsum.</a:t>
            </a:r>
          </a:p>
        </p:txBody>
      </p:sp>
    </p:spTree>
    <p:extLst>
      <p:ext uri="{BB962C8B-B14F-4D97-AF65-F5344CB8AC3E}">
        <p14:creationId xmlns:p14="http://schemas.microsoft.com/office/powerpoint/2010/main" val="117304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EB6505-2295-49CE-82E0-F34F43E5F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94" y="-817606"/>
            <a:ext cx="8493212" cy="8493212"/>
          </a:xfrm>
          <a:prstGeom prst="rect">
            <a:avLst/>
          </a:prstGeom>
          <a:noFill/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F2DEA1-BF7E-4E40-AF93-B86901BC1AE7}"/>
              </a:ext>
            </a:extLst>
          </p:cNvPr>
          <p:cNvSpPr txBox="1"/>
          <p:nvPr/>
        </p:nvSpPr>
        <p:spPr>
          <a:xfrm>
            <a:off x="1962592" y="2088292"/>
            <a:ext cx="826681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dirty="0">
                <a:latin typeface="Neilvard One" pitchFamily="50" charset="0"/>
              </a:rPr>
              <a:t>Technical Challenge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DBD2B-84C0-4E75-8001-A5EBC9F77066}"/>
              </a:ext>
            </a:extLst>
          </p:cNvPr>
          <p:cNvSpPr txBox="1"/>
          <p:nvPr/>
        </p:nvSpPr>
        <p:spPr>
          <a:xfrm>
            <a:off x="2047455" y="3703601"/>
            <a:ext cx="809708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spc="3000" dirty="0">
                <a:latin typeface="Montserrat" pitchFamily="2" charset="0"/>
              </a:rPr>
              <a:t>ANNOUNCEMENT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E40D5-3176-4481-A046-7484BA182E00}"/>
              </a:ext>
            </a:extLst>
          </p:cNvPr>
          <p:cNvSpPr txBox="1"/>
          <p:nvPr/>
        </p:nvSpPr>
        <p:spPr>
          <a:xfrm>
            <a:off x="4909491" y="469383"/>
            <a:ext cx="18249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latin typeface="Neilvard One" pitchFamily="50" charset="0"/>
              </a:rPr>
              <a:t>assets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61898D-3749-47FD-B882-E66A75291D6B}"/>
              </a:ext>
            </a:extLst>
          </p:cNvPr>
          <p:cNvSpPr/>
          <p:nvPr/>
        </p:nvSpPr>
        <p:spPr>
          <a:xfrm>
            <a:off x="2306911" y="4789752"/>
            <a:ext cx="7179276" cy="6030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88D0E8"/>
              </a:gs>
              <a:gs pos="100000">
                <a:srgbClr val="F1B610"/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solidFill>
                  <a:srgbClr val="2C2A2C"/>
                </a:solidFill>
                <a:latin typeface="Montserrat" pitchFamily="2" charset="0"/>
              </a:rPr>
              <a:t>SUBMISSION CLOSES TOMORROW </a:t>
            </a:r>
            <a:r>
              <a:rPr lang="en-US" sz="2300" b="1" dirty="0">
                <a:solidFill>
                  <a:srgbClr val="2C2A2C"/>
                </a:solidFill>
                <a:latin typeface="Montserrat" pitchFamily="2" charset="0"/>
              </a:rPr>
              <a:t>AT 23:59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B502B8-9804-41D8-847A-9B5B1656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5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B502B8-9804-41D8-847A-9B5B1656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25AA3-1E30-465B-BF95-021F6BA90CE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6E08F-ECB4-4DB9-B0B9-66B5AF6317EF}"/>
              </a:ext>
            </a:extLst>
          </p:cNvPr>
          <p:cNvSpPr txBox="1"/>
          <p:nvPr/>
        </p:nvSpPr>
        <p:spPr>
          <a:xfrm>
            <a:off x="478076" y="1716066"/>
            <a:ext cx="112358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2C2A2C"/>
                </a:solidFill>
                <a:latin typeface="Montserrat" pitchFamily="2" charset="0"/>
              </a:rPr>
              <a:t>Lorem Ipsum</a:t>
            </a:r>
            <a:r>
              <a:rPr lang="en-US" sz="2400" dirty="0">
                <a:solidFill>
                  <a:srgbClr val="2C2A2C"/>
                </a:solidFill>
                <a:latin typeface="Montserrat" pitchFamily="2" charset="0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C2A2C"/>
                </a:solidFill>
                <a:latin typeface="Montserrat" pitchFamily="2" charset="0"/>
              </a:rPr>
              <a:t>It has survived not only five centuries, but also the leap into electronic typesetting, remaining essentially unchanged. It was </a:t>
            </a:r>
            <a:r>
              <a:rPr lang="en-US" sz="2400" dirty="0" err="1">
                <a:solidFill>
                  <a:srgbClr val="2C2A2C"/>
                </a:solidFill>
                <a:latin typeface="Montserrat" pitchFamily="2" charset="0"/>
              </a:rPr>
              <a:t>popularised</a:t>
            </a:r>
            <a:r>
              <a:rPr lang="en-US" sz="2400" dirty="0">
                <a:solidFill>
                  <a:srgbClr val="2C2A2C"/>
                </a:solidFill>
                <a:latin typeface="Montserrat" pitchFamily="2" charset="0"/>
              </a:rPr>
              <a:t> in the 1960s with the release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C2A2C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C2A2C"/>
                </a:solidFill>
                <a:latin typeface="Montserrat" pitchFamily="2" charset="0"/>
              </a:rPr>
              <a:t>Letraset</a:t>
            </a:r>
            <a:r>
              <a:rPr lang="en-US" sz="2400" dirty="0">
                <a:solidFill>
                  <a:srgbClr val="2C2A2C"/>
                </a:solidFill>
                <a:latin typeface="Montserrat" pitchFamily="2" charset="0"/>
              </a:rPr>
              <a:t> sheets containing Lorem Ipsum passages, and more recently with desktop publishing software like Aldus PageMaker including versions of Lorem Ipsum.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291968-E225-47AE-B84F-F492C6D31526}"/>
              </a:ext>
            </a:extLst>
          </p:cNvPr>
          <p:cNvGrpSpPr/>
          <p:nvPr/>
        </p:nvGrpSpPr>
        <p:grpSpPr>
          <a:xfrm>
            <a:off x="681658" y="399769"/>
            <a:ext cx="4026038" cy="830997"/>
            <a:chOff x="1370589" y="820702"/>
            <a:chExt cx="4026038" cy="8309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5E004B5-6EB4-4737-ADD2-1681515AE9DB}"/>
                </a:ext>
              </a:extLst>
            </p:cNvPr>
            <p:cNvGrpSpPr/>
            <p:nvPr/>
          </p:nvGrpSpPr>
          <p:grpSpPr>
            <a:xfrm rot="10800000">
              <a:off x="1370589" y="1089764"/>
              <a:ext cx="1522640" cy="561934"/>
              <a:chOff x="1348636" y="1370732"/>
              <a:chExt cx="800489" cy="295422"/>
            </a:xfrm>
          </p:grpSpPr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F7FD99EF-4B9B-4049-BBCB-3448F971AEFC}"/>
                  </a:ext>
                </a:extLst>
              </p:cNvPr>
              <p:cNvSpPr/>
              <p:nvPr/>
            </p:nvSpPr>
            <p:spPr>
              <a:xfrm>
                <a:off x="1348636" y="1370732"/>
                <a:ext cx="538063" cy="295422"/>
              </a:xfrm>
              <a:prstGeom prst="parallelogram">
                <a:avLst>
                  <a:gd name="adj" fmla="val 31855"/>
                </a:avLst>
              </a:prstGeom>
              <a:gradFill flip="none" rotWithShape="1">
                <a:gsLst>
                  <a:gs pos="0">
                    <a:srgbClr val="88D0E8"/>
                  </a:gs>
                  <a:gs pos="100000">
                    <a:srgbClr val="F1B61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C2A2C"/>
                  </a:solidFill>
                </a:endParaRPr>
              </a:p>
            </p:txBody>
          </p: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CFF15B24-96C1-4199-8912-C95D7D7D68EE}"/>
                  </a:ext>
                </a:extLst>
              </p:cNvPr>
              <p:cNvSpPr/>
              <p:nvPr/>
            </p:nvSpPr>
            <p:spPr>
              <a:xfrm>
                <a:off x="1819133" y="1370732"/>
                <a:ext cx="196253" cy="295422"/>
              </a:xfrm>
              <a:prstGeom prst="parallelogram">
                <a:avLst>
                  <a:gd name="adj" fmla="val 46702"/>
                </a:avLst>
              </a:prstGeom>
              <a:gradFill flip="none" rotWithShape="1">
                <a:gsLst>
                  <a:gs pos="0">
                    <a:srgbClr val="88D0E8"/>
                  </a:gs>
                  <a:gs pos="100000">
                    <a:srgbClr val="F1B61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C2A2C"/>
                  </a:solidFill>
                </a:endParaRPr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4B0F5829-96E0-42F4-BAD0-77251BF97636}"/>
                  </a:ext>
                </a:extLst>
              </p:cNvPr>
              <p:cNvSpPr/>
              <p:nvPr/>
            </p:nvSpPr>
            <p:spPr>
              <a:xfrm>
                <a:off x="1952872" y="1370732"/>
                <a:ext cx="196253" cy="295422"/>
              </a:xfrm>
              <a:prstGeom prst="parallelogram">
                <a:avLst>
                  <a:gd name="adj" fmla="val 46702"/>
                </a:avLst>
              </a:prstGeom>
              <a:gradFill flip="none" rotWithShape="1">
                <a:gsLst>
                  <a:gs pos="0">
                    <a:srgbClr val="88D0E8"/>
                  </a:gs>
                  <a:gs pos="100000">
                    <a:srgbClr val="F1B61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2C2A2C"/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A0BA0A-1AED-4E5D-97F4-8084F509F890}"/>
                </a:ext>
              </a:extLst>
            </p:cNvPr>
            <p:cNvSpPr txBox="1"/>
            <p:nvPr/>
          </p:nvSpPr>
          <p:spPr>
            <a:xfrm>
              <a:off x="2130926" y="820702"/>
              <a:ext cx="3265701" cy="83099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800" dirty="0">
                  <a:solidFill>
                    <a:srgbClr val="2C2A2C"/>
                  </a:solidFill>
                  <a:latin typeface="Neilvard One" pitchFamily="50" charset="0"/>
                </a:rPr>
                <a:t>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38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165</Words>
  <Application>Microsoft Office PowerPoint</Application>
  <PresentationFormat>Widescreen</PresentationFormat>
  <Paragraphs>24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Montserrat ExtraBold</vt:lpstr>
      <vt:lpstr>Neilvard One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Malek Boubahri</dc:creator>
  <cp:lastModifiedBy>Malek Boubahri</cp:lastModifiedBy>
  <cp:revision>10</cp:revision>
  <dcterms:created xsi:type="dcterms:W3CDTF">2025-04-12T21:50:45Z</dcterms:created>
  <dcterms:modified xsi:type="dcterms:W3CDTF">2025-04-12T23:14:08Z</dcterms:modified>
</cp:coreProperties>
</file>