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1008062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90" d="100"/>
          <a:sy n="90" d="100"/>
        </p:scale>
        <p:origin x="10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01553"/>
            <a:ext cx="7560469" cy="2130602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214319"/>
            <a:ext cx="7560469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19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9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25823"/>
            <a:ext cx="2173635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25823"/>
            <a:ext cx="6394896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7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525704"/>
            <a:ext cx="8694539" cy="25456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095459"/>
            <a:ext cx="8694539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9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629117"/>
            <a:ext cx="4284266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629117"/>
            <a:ext cx="4284266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6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5824"/>
            <a:ext cx="8694539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00205"/>
            <a:ext cx="426457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235432"/>
            <a:ext cx="4264576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00205"/>
            <a:ext cx="4285579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235432"/>
            <a:ext cx="4285579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0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81140"/>
            <a:ext cx="5103316" cy="434903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81140"/>
            <a:ext cx="5103316" cy="434903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7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25824"/>
            <a:ext cx="86945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629117"/>
            <a:ext cx="86945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FD67-B5E4-5844-BC1C-76258A752F46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672161"/>
            <a:ext cx="340221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kumimoji="1"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CF568A-FD05-B4F8-A7F6-795FD4B73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30" r="2386" b="13564"/>
          <a:stretch/>
        </p:blipFill>
        <p:spPr>
          <a:xfrm>
            <a:off x="1" y="619682"/>
            <a:ext cx="10044113" cy="499432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763C9B-1ECF-8591-D456-398AC178F5ED}"/>
              </a:ext>
            </a:extLst>
          </p:cNvPr>
          <p:cNvSpPr txBox="1"/>
          <p:nvPr/>
        </p:nvSpPr>
        <p:spPr>
          <a:xfrm>
            <a:off x="2995452" y="142880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Without deconvolution</a:t>
            </a:r>
            <a:endParaRPr lang="ja-JP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3C5DDD-340F-BC05-0552-C65813C16234}"/>
              </a:ext>
            </a:extLst>
          </p:cNvPr>
          <p:cNvSpPr txBox="1"/>
          <p:nvPr/>
        </p:nvSpPr>
        <p:spPr>
          <a:xfrm>
            <a:off x="110360" y="5666383"/>
            <a:ext cx="701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N. Kodera, D. Yamamoto, R. Ishikawa, and T. Ando, </a:t>
            </a:r>
            <a:r>
              <a:rPr lang="en-US" altLang="ja-JP" sz="16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468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72 (2010).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769F10-813A-3E65-A84D-91CBA8A84D17}"/>
              </a:ext>
            </a:extLst>
          </p:cNvPr>
          <p:cNvSpPr txBox="1"/>
          <p:nvPr/>
        </p:nvSpPr>
        <p:spPr>
          <a:xfrm>
            <a:off x="9239480" y="21957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[nm]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6137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2F7381-D365-05AA-F1F6-6B8137B63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33" r="2222" b="13125"/>
          <a:stretch/>
        </p:blipFill>
        <p:spPr>
          <a:xfrm>
            <a:off x="0" y="620252"/>
            <a:ext cx="10058400" cy="502289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763C9B-1ECF-8591-D456-398AC178F5ED}"/>
              </a:ext>
            </a:extLst>
          </p:cNvPr>
          <p:cNvSpPr txBox="1"/>
          <p:nvPr/>
        </p:nvSpPr>
        <p:spPr>
          <a:xfrm>
            <a:off x="1406642" y="143452"/>
            <a:ext cx="726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Deconvoluted image with a reconstructed tip</a:t>
            </a:r>
            <a:endParaRPr lang="ja-JP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3C5DDD-340F-BC05-0552-C65813C16234}"/>
              </a:ext>
            </a:extLst>
          </p:cNvPr>
          <p:cNvSpPr txBox="1"/>
          <p:nvPr/>
        </p:nvSpPr>
        <p:spPr>
          <a:xfrm>
            <a:off x="114138" y="5666955"/>
            <a:ext cx="701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N. Kodera, D. Yamamoto, R. Ishikawa, and T. Ando, </a:t>
            </a:r>
            <a:r>
              <a:rPr lang="en-US" altLang="ja-JP" sz="16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468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72 (2010).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0A6839-564C-BF0E-5DE3-49B741AD221D}"/>
              </a:ext>
            </a:extLst>
          </p:cNvPr>
          <p:cNvSpPr txBox="1"/>
          <p:nvPr/>
        </p:nvSpPr>
        <p:spPr>
          <a:xfrm>
            <a:off x="9239480" y="220142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[nm]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257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62</Words>
  <Application>Microsoft Macintosh PowerPoint</Application>
  <PresentationFormat>ユーザー設定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Yasuhiro Matsunaga</dc:creator>
  <cp:lastModifiedBy>Yasuhiro Matsunaga</cp:lastModifiedBy>
  <cp:revision>10</cp:revision>
  <dcterms:created xsi:type="dcterms:W3CDTF">2022-12-04T13:36:06Z</dcterms:created>
  <dcterms:modified xsi:type="dcterms:W3CDTF">2022-12-04T13:49:27Z</dcterms:modified>
</cp:coreProperties>
</file>