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</p:sldIdLst>
  <p:sldSz cx="1008062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36" d="100"/>
          <a:sy n="136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001553"/>
            <a:ext cx="7560469" cy="2130602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214319"/>
            <a:ext cx="7560469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19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9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25823"/>
            <a:ext cx="2173635" cy="51862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25823"/>
            <a:ext cx="6394896" cy="51862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77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8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525704"/>
            <a:ext cx="8694539" cy="254567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095459"/>
            <a:ext cx="8694539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79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629117"/>
            <a:ext cx="4284266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629117"/>
            <a:ext cx="4284266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6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25824"/>
            <a:ext cx="8694539" cy="1182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500205"/>
            <a:ext cx="426457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235432"/>
            <a:ext cx="4264576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500205"/>
            <a:ext cx="4285579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235432"/>
            <a:ext cx="4285579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0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1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4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81140"/>
            <a:ext cx="5103316" cy="4349034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7988"/>
            <a:ext cx="3251264" cy="14279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81140"/>
            <a:ext cx="5103316" cy="4349034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835944"/>
            <a:ext cx="3251264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7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25824"/>
            <a:ext cx="86945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629117"/>
            <a:ext cx="86945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FD67-B5E4-5844-BC1C-76258A752F46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672161"/>
            <a:ext cx="340221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672161"/>
            <a:ext cx="226814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2B7D-BAA6-F746-972D-00431651DC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kumimoji="1"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CF568A-FD05-B4F8-A7F6-795FD4B73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30" r="2386" b="13564"/>
          <a:stretch/>
        </p:blipFill>
        <p:spPr>
          <a:xfrm>
            <a:off x="1" y="619682"/>
            <a:ext cx="10044113" cy="499432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763C9B-1ECF-8591-D456-398AC178F5ED}"/>
              </a:ext>
            </a:extLst>
          </p:cNvPr>
          <p:cNvSpPr txBox="1"/>
          <p:nvPr/>
        </p:nvSpPr>
        <p:spPr>
          <a:xfrm>
            <a:off x="4188156" y="14288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  <a:endParaRPr lang="ja-JP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3C5DDD-340F-BC05-0552-C65813C16234}"/>
              </a:ext>
            </a:extLst>
          </p:cNvPr>
          <p:cNvSpPr txBox="1"/>
          <p:nvPr/>
        </p:nvSpPr>
        <p:spPr>
          <a:xfrm>
            <a:off x="110360" y="5666383"/>
            <a:ext cx="701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N. Kodera, D. Yamamoto, R. Ishikawa, and T. Ando, </a:t>
            </a:r>
            <a:r>
              <a:rPr lang="en-US" altLang="ja-JP" sz="16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468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72 (2010).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769F10-813A-3E65-A84D-91CBA8A84D17}"/>
              </a:ext>
            </a:extLst>
          </p:cNvPr>
          <p:cNvSpPr txBox="1"/>
          <p:nvPr/>
        </p:nvSpPr>
        <p:spPr>
          <a:xfrm>
            <a:off x="9239480" y="219570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[nm]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6137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2F7381-D365-05AA-F1F6-6B8137B63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33" r="2222" b="13125"/>
          <a:stretch/>
        </p:blipFill>
        <p:spPr>
          <a:xfrm>
            <a:off x="0" y="620252"/>
            <a:ext cx="10058400" cy="502289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763C9B-1ECF-8591-D456-398AC178F5ED}"/>
              </a:ext>
            </a:extLst>
          </p:cNvPr>
          <p:cNvSpPr txBox="1"/>
          <p:nvPr/>
        </p:nvSpPr>
        <p:spPr>
          <a:xfrm>
            <a:off x="2057091" y="143452"/>
            <a:ext cx="6183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Deconvoluted with a reconstructed tip</a:t>
            </a:r>
            <a:endParaRPr lang="ja-JP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3C5DDD-340F-BC05-0552-C65813C16234}"/>
              </a:ext>
            </a:extLst>
          </p:cNvPr>
          <p:cNvSpPr txBox="1"/>
          <p:nvPr/>
        </p:nvSpPr>
        <p:spPr>
          <a:xfrm>
            <a:off x="114138" y="5666955"/>
            <a:ext cx="701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N. Kodera, D. Yamamoto, R. Ishikawa, and T. Ando, </a:t>
            </a:r>
            <a:r>
              <a:rPr lang="en-US" altLang="ja-JP" sz="1600" i="1" dirty="0"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468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, 72 (2010).</a:t>
            </a:r>
            <a:endParaRPr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0A6839-564C-BF0E-5DE3-49B741AD221D}"/>
              </a:ext>
            </a:extLst>
          </p:cNvPr>
          <p:cNvSpPr txBox="1"/>
          <p:nvPr/>
        </p:nvSpPr>
        <p:spPr>
          <a:xfrm>
            <a:off x="9239480" y="220142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[nm]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82577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61</Words>
  <Application>Microsoft Macintosh PowerPoint</Application>
  <PresentationFormat>ユーザー設定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Yasuhiro Matsunaga</dc:creator>
  <cp:lastModifiedBy>Yasuhiro Matsunaga</cp:lastModifiedBy>
  <cp:revision>12</cp:revision>
  <dcterms:created xsi:type="dcterms:W3CDTF">2022-12-04T13:36:06Z</dcterms:created>
  <dcterms:modified xsi:type="dcterms:W3CDTF">2022-12-17T05:39:02Z</dcterms:modified>
</cp:coreProperties>
</file>