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86482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3D7F-3A78-3443-8431-7597AFACFF0C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E8F75-8B7C-3B4F-B186-72A8F865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2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E8F75-8B7C-3B4F-B186-72A8F865CA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E8F75-8B7C-3B4F-B186-72A8F865CA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E8F75-8B7C-3B4F-B186-72A8F865CA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E8F75-8B7C-3B4F-B186-72A8F865CA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E8F75-8B7C-3B4F-B186-72A8F865C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261C-E412-7E40-8396-472BFCDF5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2180D-E00E-0243-9D5F-B8AD6F016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Mother to Mother &lt;3</a:t>
            </a:r>
          </a:p>
        </p:txBody>
      </p:sp>
    </p:spTree>
    <p:extLst>
      <p:ext uri="{BB962C8B-B14F-4D97-AF65-F5344CB8AC3E}">
        <p14:creationId xmlns:p14="http://schemas.microsoft.com/office/powerpoint/2010/main" val="399427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083A-1BB8-C94C-9CF3-2BAB7EA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  ?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BDEA-20B5-4F45-96DD-B2C709AD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is build for food donation , that started As a Hackathon Project provided By IBM and </a:t>
            </a:r>
            <a:r>
              <a:rPr lang="en-US" dirty="0" err="1"/>
              <a:t>Materna</a:t>
            </a:r>
            <a:r>
              <a:rPr lang="en-US" dirty="0"/>
              <a:t> (yap, the milk company ) </a:t>
            </a:r>
          </a:p>
          <a:p>
            <a:r>
              <a:rPr lang="en-US" dirty="0"/>
              <a:t>It </a:t>
            </a:r>
            <a:r>
              <a:rPr lang="en-US"/>
              <a:t>have tow </a:t>
            </a:r>
            <a:r>
              <a:rPr lang="en-US" dirty="0"/>
              <a:t>different levels of users : regular user , AMOTA Volunteer</a:t>
            </a:r>
          </a:p>
          <a:p>
            <a:r>
              <a:rPr lang="en-US" dirty="0"/>
              <a:t>For the regular user , the system is so simple - click the add button, fill the info , and u R done ! </a:t>
            </a:r>
          </a:p>
          <a:p>
            <a:r>
              <a:rPr lang="en-US" dirty="0"/>
              <a:t>For the AMOTA volunteers , it’s a little bit more . </a:t>
            </a:r>
          </a:p>
        </p:txBody>
      </p:sp>
    </p:spTree>
    <p:extLst>
      <p:ext uri="{BB962C8B-B14F-4D97-AF65-F5344CB8AC3E}">
        <p14:creationId xmlns:p14="http://schemas.microsoft.com/office/powerpoint/2010/main" val="13675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CC30-6D02-5F48-B5DD-B5788628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Heey</a:t>
            </a:r>
            <a:r>
              <a:rPr lang="en-US" dirty="0"/>
              <a:t> Mother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60FC-951B-E54B-AE68-28F70FD2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656388" cy="417689"/>
          </a:xfrm>
        </p:spPr>
        <p:txBody>
          <a:bodyPr/>
          <a:lstStyle/>
          <a:p>
            <a:r>
              <a:rPr lang="en-US" dirty="0"/>
              <a:t>We make this as simple as we can 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EA28C-7E6F-324C-9A39-F4F3B300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72" y="99402"/>
            <a:ext cx="3757984" cy="6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7B67-0412-9E41-BA8E-55884329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…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0E87-67AC-5040-ADB0-6198D0A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2998788" cy="3962400"/>
          </a:xfrm>
        </p:spPr>
        <p:txBody>
          <a:bodyPr/>
          <a:lstStyle/>
          <a:p>
            <a:r>
              <a:rPr lang="en-US" dirty="0"/>
              <a:t>The app will open your camera , all you have to do is to point it at the </a:t>
            </a:r>
            <a:r>
              <a:rPr lang="en-US" dirty="0" err="1"/>
              <a:t>barCode</a:t>
            </a:r>
            <a:r>
              <a:rPr lang="en-US" dirty="0"/>
              <a:t> on side of the milk can , this will avoid you filling the products info </a:t>
            </a:r>
          </a:p>
          <a:p>
            <a:r>
              <a:rPr lang="en-US" dirty="0"/>
              <a:t>Your address also will collected from your phone GPs </a:t>
            </a:r>
          </a:p>
          <a:p>
            <a:r>
              <a:rPr lang="en-US" dirty="0"/>
              <a:t>Then , we take it from here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23768-8BCD-3D4D-9AFC-ED8A8C4C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793" y="135467"/>
            <a:ext cx="3718640" cy="66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49BF-56C4-7542-9EE2-57BE6346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Amota</a:t>
            </a:r>
            <a:r>
              <a:rPr lang="en-US" dirty="0"/>
              <a:t> Volunteer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A298-BD0F-CF44-BCB2-6C11F980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902" y="2133600"/>
            <a:ext cx="5507866" cy="4724400"/>
          </a:xfrm>
        </p:spPr>
        <p:txBody>
          <a:bodyPr/>
          <a:lstStyle/>
          <a:p>
            <a:r>
              <a:rPr lang="en-US" dirty="0"/>
              <a:t>This is going to be Your Main page , from here you will be able to manage the products .</a:t>
            </a:r>
          </a:p>
          <a:p>
            <a:r>
              <a:rPr lang="en-US" dirty="0"/>
              <a:t>The products are stored in the </a:t>
            </a:r>
            <a:r>
              <a:rPr lang="en-US" dirty="0" err="1"/>
              <a:t>DataBase</a:t>
            </a:r>
            <a:r>
              <a:rPr lang="en-US" dirty="0"/>
              <a:t> in 3 ways :</a:t>
            </a:r>
          </a:p>
          <a:p>
            <a:pPr marL="0" indent="0">
              <a:buNone/>
            </a:pPr>
            <a:r>
              <a:rPr lang="en-US" dirty="0"/>
              <a:t>	- Sent : collected by the delivery team but 	haven’t reach the store house yet </a:t>
            </a:r>
          </a:p>
          <a:p>
            <a:pPr marL="0" indent="0">
              <a:buNone/>
            </a:pPr>
            <a:r>
              <a:rPr lang="en-US" dirty="0"/>
              <a:t>	- Arrived : the product is in the store house .</a:t>
            </a:r>
          </a:p>
          <a:p>
            <a:pPr marL="0" indent="0">
              <a:buNone/>
            </a:pPr>
            <a:r>
              <a:rPr lang="en-US" dirty="0"/>
              <a:t>	- Given : product have sent to a needed 	family &lt;3 . </a:t>
            </a:r>
          </a:p>
          <a:p>
            <a:r>
              <a:rPr lang="en-US" dirty="0"/>
              <a:t>As a </a:t>
            </a:r>
            <a:r>
              <a:rPr lang="en-US" dirty="0" err="1"/>
              <a:t>Amota</a:t>
            </a:r>
            <a:r>
              <a:rPr lang="en-US" dirty="0"/>
              <a:t> Volunteer , you will be able to change the status o each product as needed. </a:t>
            </a:r>
          </a:p>
          <a:p>
            <a:r>
              <a:rPr lang="en-US" dirty="0"/>
              <a:t>Every product is known by it product ID 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8ABFB2-A484-274F-802D-D64B6A31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66" y="204885"/>
            <a:ext cx="3638715" cy="6467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A1996-EF6F-264A-9D4B-EDBBDB8D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67" y="3990975"/>
            <a:ext cx="3175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3C37ED-AF57-3145-AC34-6CA0819CD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67" y="4456994"/>
            <a:ext cx="317500" cy="31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EE9099-AA95-854E-9840-717FE48D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967" y="483235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03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969</TotalTime>
  <Words>142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Wisp</vt:lpstr>
      <vt:lpstr>MATERNA</vt:lpstr>
      <vt:lpstr>Who Are WE  ?   </vt:lpstr>
      <vt:lpstr>Heey Mother </vt:lpstr>
      <vt:lpstr>And Then … ?</vt:lpstr>
      <vt:lpstr>Amota Volunteer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MATERNA</dc:title>
  <dc:creator>Microsoft Office User</dc:creator>
  <cp:lastModifiedBy>Microsoft Office User</cp:lastModifiedBy>
  <cp:revision>9</cp:revision>
  <dcterms:created xsi:type="dcterms:W3CDTF">2018-07-08T05:29:06Z</dcterms:created>
  <dcterms:modified xsi:type="dcterms:W3CDTF">2018-07-08T21:48:26Z</dcterms:modified>
</cp:coreProperties>
</file>