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zafar" initials="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6-26T11:45:02.984" idx="2">
    <p:pos x="2850" y="1225"/>
    <p:text>NOTE : - THIS PICTURE IS GENERATED BY LEONARDO AI ... 
NOTE :- CHOOSE ONE OF THEM AS YOUR PREFERENCE , NEED AND WHICH EVER IS BEST FOR YOUR OUTLET...
ITS NOT FIX OR PERMENANT LOGO , ITS JUST AN EXAMPLE....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1E30322-5C73-4224-945B-1C23787AE9A7}" type="datetimeFigureOut">
              <a:rPr lang="en-US" smtClean="0"/>
              <a:pPr/>
              <a:t>7/7/2024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6215566-2B73-45C3-8482-9707A5EC42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E30322-5C73-4224-945B-1C23787AE9A7}"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5566-2B73-45C3-8482-9707A5EC4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1E30322-5C73-4224-945B-1C23787AE9A7}" type="datetimeFigureOut">
              <a:rPr lang="en-US" smtClean="0"/>
              <a:pPr/>
              <a:t>7/7/2024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6215566-2B73-45C3-8482-9707A5EC42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1E30322-5C73-4224-945B-1C23787AE9A7}"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215566-2B73-45C3-8482-9707A5EC42A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1E30322-5C73-4224-945B-1C23787AE9A7}" type="datetimeFigureOut">
              <a:rPr lang="en-US" smtClean="0"/>
              <a:pPr/>
              <a:t>7/7/2024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6215566-2B73-45C3-8482-9707A5EC42A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1E30322-5C73-4224-945B-1C23787AE9A7}" type="datetimeFigureOut">
              <a:rPr lang="en-US" smtClean="0"/>
              <a:pPr/>
              <a:t>7/7/2024</a:t>
            </a:fld>
            <a:endParaRPr lang="en-US"/>
          </a:p>
        </p:txBody>
      </p:sp>
      <p:sp>
        <p:nvSpPr>
          <p:cNvPr id="10" name="Slide Number Placeholder 9"/>
          <p:cNvSpPr>
            <a:spLocks noGrp="1"/>
          </p:cNvSpPr>
          <p:nvPr>
            <p:ph type="sldNum" sz="quarter" idx="16"/>
          </p:nvPr>
        </p:nvSpPr>
        <p:spPr/>
        <p:txBody>
          <a:bodyPr rtlCol="0"/>
          <a:lstStyle/>
          <a:p>
            <a:fld id="{06215566-2B73-45C3-8482-9707A5EC42A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1E30322-5C73-4224-945B-1C23787AE9A7}" type="datetimeFigureOut">
              <a:rPr lang="en-US" smtClean="0"/>
              <a:pPr/>
              <a:t>7/7/2024</a:t>
            </a:fld>
            <a:endParaRPr lang="en-US"/>
          </a:p>
        </p:txBody>
      </p:sp>
      <p:sp>
        <p:nvSpPr>
          <p:cNvPr id="12" name="Slide Number Placeholder 11"/>
          <p:cNvSpPr>
            <a:spLocks noGrp="1"/>
          </p:cNvSpPr>
          <p:nvPr>
            <p:ph type="sldNum" sz="quarter" idx="16"/>
          </p:nvPr>
        </p:nvSpPr>
        <p:spPr/>
        <p:txBody>
          <a:bodyPr rtlCol="0"/>
          <a:lstStyle/>
          <a:p>
            <a:fld id="{06215566-2B73-45C3-8482-9707A5EC42A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1E30322-5C73-4224-945B-1C23787AE9A7}" type="datetimeFigureOut">
              <a:rPr lang="en-US" smtClean="0"/>
              <a:pPr/>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6215566-2B73-45C3-8482-9707A5EC4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30322-5C73-4224-945B-1C23787AE9A7}" type="datetimeFigureOut">
              <a:rPr lang="en-US" smtClean="0"/>
              <a:pPr/>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6215566-2B73-45C3-8482-9707A5EC4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1E30322-5C73-4224-945B-1C23787AE9A7}"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6215566-2B73-45C3-8482-9707A5EC42A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1E30322-5C73-4224-945B-1C23787AE9A7}" type="datetimeFigureOut">
              <a:rPr lang="en-US" smtClean="0"/>
              <a:pPr/>
              <a:t>7/7/2024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6215566-2B73-45C3-8482-9707A5EC42A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1E30322-5C73-4224-945B-1C23787AE9A7}" type="datetimeFigureOut">
              <a:rPr lang="en-US" smtClean="0"/>
              <a:pPr/>
              <a:t>7/7/2024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6215566-2B73-45C3-8482-9707A5EC4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IN" b="1" u="sng" dirty="0"/>
              <a:t>BRAND NAME (only chai)</a:t>
            </a:r>
            <a:endParaRPr lang="en-US" u="sng" dirty="0"/>
          </a:p>
        </p:txBody>
      </p:sp>
      <p:sp>
        <p:nvSpPr>
          <p:cNvPr id="3" name="Content Placeholder 2"/>
          <p:cNvSpPr>
            <a:spLocks noGrp="1"/>
          </p:cNvSpPr>
          <p:nvPr>
            <p:ph sz="quarter" idx="1"/>
          </p:nvPr>
        </p:nvSpPr>
        <p:spPr>
          <a:xfrm>
            <a:off x="428596" y="2500306"/>
            <a:ext cx="8229600" cy="2928958"/>
          </a:xfrm>
        </p:spPr>
        <p:txBody>
          <a:bodyPr>
            <a:normAutofit/>
          </a:bodyPr>
          <a:lstStyle/>
          <a:p>
            <a:pPr>
              <a:buFont typeface="Wingdings" pitchFamily="2" charset="2"/>
              <a:buChar char="§"/>
            </a:pPr>
            <a:r>
              <a:rPr lang="en-IN" sz="2800" b="1">
                <a:solidFill>
                  <a:schemeClr val="tx1"/>
                </a:solidFill>
              </a:rPr>
              <a:t>CHUSKI</a:t>
            </a:r>
            <a:endParaRPr lang="en-IN" sz="2800" b="1" dirty="0">
              <a:solidFill>
                <a:schemeClr val="tx1"/>
              </a:solidFill>
            </a:endParaRPr>
          </a:p>
          <a:p>
            <a:pPr>
              <a:buFont typeface="Wingdings" pitchFamily="2" charset="2"/>
              <a:buChar char="§"/>
            </a:pPr>
            <a:r>
              <a:rPr lang="en-IN" sz="2800" b="1" dirty="0">
                <a:solidFill>
                  <a:schemeClr val="tx1"/>
                </a:solidFill>
              </a:rPr>
              <a:t>CHAI ADDA </a:t>
            </a:r>
          </a:p>
          <a:p>
            <a:pPr>
              <a:buFont typeface="Wingdings" pitchFamily="2" charset="2"/>
              <a:buChar char="§"/>
            </a:pPr>
            <a:r>
              <a:rPr lang="en-IN" sz="2800" b="1" dirty="0">
                <a:solidFill>
                  <a:schemeClr val="tx1"/>
                </a:solidFill>
              </a:rPr>
              <a:t>CHAI JUNCTION</a:t>
            </a:r>
          </a:p>
          <a:p>
            <a:pPr>
              <a:buFont typeface="Wingdings" pitchFamily="2" charset="2"/>
              <a:buChar char="§"/>
            </a:pPr>
            <a:r>
              <a:rPr lang="en-IN" sz="2800" b="1" dirty="0">
                <a:solidFill>
                  <a:schemeClr val="tx1"/>
                </a:solidFill>
              </a:rPr>
              <a:t>CHUSKI &amp; CHAI </a:t>
            </a:r>
          </a:p>
          <a:p>
            <a:pPr>
              <a:buFont typeface="Wingdings" pitchFamily="2" charset="2"/>
              <a:buChar char="§"/>
            </a:pPr>
            <a:r>
              <a:rPr lang="en-IN" sz="2800" b="1" dirty="0">
                <a:solidFill>
                  <a:schemeClr val="tx1"/>
                </a:solidFill>
              </a:rPr>
              <a:t>CHAI PE CHARCHA</a:t>
            </a:r>
          </a:p>
          <a:p>
            <a:pPr>
              <a:buNone/>
            </a:pP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THEME COLOUR</a:t>
            </a:r>
            <a:endParaRPr lang="en-US" dirty="0"/>
          </a:p>
        </p:txBody>
      </p:sp>
      <p:sp>
        <p:nvSpPr>
          <p:cNvPr id="3" name="Content Placeholder 2"/>
          <p:cNvSpPr>
            <a:spLocks noGrp="1"/>
          </p:cNvSpPr>
          <p:nvPr>
            <p:ph sz="quarter" idx="1"/>
          </p:nvPr>
        </p:nvSpPr>
        <p:spPr>
          <a:xfrm>
            <a:off x="571472" y="2500306"/>
            <a:ext cx="8153400" cy="3043246"/>
          </a:xfrm>
        </p:spPr>
        <p:txBody>
          <a:bodyPr/>
          <a:lstStyle/>
          <a:p>
            <a:r>
              <a:rPr lang="en-IN" b="1" u="sng" dirty="0"/>
              <a:t>BRAND IDENTITY</a:t>
            </a:r>
            <a:r>
              <a:rPr lang="en-IN" b="1" dirty="0"/>
              <a:t> :-  USE THE LOGO COLOURS AS A BASE FOR YOUR OVERALL COLOUR SCHEME. ENSURE CONSISTENSY IN COLOUR APPLICATION ACROSS INTERIOR DESIGN ELEMENTS, BRANDING MATERIALS, AND EVEN STAFF UNIFORMS IF APPLICABLE.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AMBIANCE</a:t>
            </a:r>
            <a:endParaRPr lang="en-US" dirty="0"/>
          </a:p>
        </p:txBody>
      </p:sp>
      <p:sp>
        <p:nvSpPr>
          <p:cNvPr id="3" name="Content Placeholder 2"/>
          <p:cNvSpPr>
            <a:spLocks noGrp="1"/>
          </p:cNvSpPr>
          <p:nvPr>
            <p:ph sz="quarter" idx="1"/>
          </p:nvPr>
        </p:nvSpPr>
        <p:spPr>
          <a:xfrm>
            <a:off x="571472" y="2428868"/>
            <a:ext cx="8153400" cy="2614618"/>
          </a:xfrm>
        </p:spPr>
        <p:txBody>
          <a:bodyPr/>
          <a:lstStyle/>
          <a:p>
            <a:r>
              <a:rPr lang="en-IN" b="1" u="sng" dirty="0"/>
              <a:t>LIGHTING </a:t>
            </a:r>
            <a:r>
              <a:rPr lang="en-IN" b="1" dirty="0"/>
              <a:t>:-  SOFT AND AMBIENT LIGHTING THAT CREATES A RELAXED ATMOSPHERE. CONSIDER USING WARM-TONED BULB OR DECORATIVE LANTERNS TO ENHANCE THE COZY FEEL.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AMBIANCE</a:t>
            </a:r>
            <a:endParaRPr lang="en-US" dirty="0"/>
          </a:p>
        </p:txBody>
      </p:sp>
      <p:sp>
        <p:nvSpPr>
          <p:cNvPr id="3" name="Content Placeholder 2"/>
          <p:cNvSpPr>
            <a:spLocks noGrp="1"/>
          </p:cNvSpPr>
          <p:nvPr>
            <p:ph sz="quarter" idx="1"/>
          </p:nvPr>
        </p:nvSpPr>
        <p:spPr>
          <a:xfrm>
            <a:off x="571472" y="2500306"/>
            <a:ext cx="8153400" cy="2828932"/>
          </a:xfrm>
        </p:spPr>
        <p:txBody>
          <a:bodyPr/>
          <a:lstStyle/>
          <a:p>
            <a:r>
              <a:rPr lang="en-IN" b="1" u="sng" dirty="0"/>
              <a:t>FURNITURE</a:t>
            </a:r>
            <a:r>
              <a:rPr lang="en-IN" b="1" dirty="0"/>
              <a:t> :-  CHOOSE COMFORTABLE AND INVITING FURNITURE SUCH AS PLUSH ARMCHAIR, COZY COUCHES, OR WOODEN BENCHES WITH CUSHIONS. MIX TRADITIONAL AND MODERN STYLES TO CREATE A UNIQUE BLEND THAT SUITS THE BRAND’S PERSONALITY.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AMBIANCE</a:t>
            </a:r>
            <a:endParaRPr lang="en-US" dirty="0"/>
          </a:p>
        </p:txBody>
      </p:sp>
      <p:sp>
        <p:nvSpPr>
          <p:cNvPr id="3" name="Content Placeholder 2"/>
          <p:cNvSpPr>
            <a:spLocks noGrp="1"/>
          </p:cNvSpPr>
          <p:nvPr>
            <p:ph sz="quarter" idx="1"/>
          </p:nvPr>
        </p:nvSpPr>
        <p:spPr>
          <a:xfrm>
            <a:off x="571472" y="2500306"/>
            <a:ext cx="8153400" cy="2900370"/>
          </a:xfrm>
        </p:spPr>
        <p:txBody>
          <a:bodyPr/>
          <a:lstStyle/>
          <a:p>
            <a:r>
              <a:rPr lang="en-IN" b="1" u="sng" dirty="0"/>
              <a:t>DECOR</a:t>
            </a:r>
            <a:r>
              <a:rPr lang="en-IN" b="1" dirty="0"/>
              <a:t> :-  DECORATE THE SPACE WITH ELEMENTS THAT REFLECT THE CHAII CULTURE, SUCH AS WALL ART DEPICTING TEA PLANTATION, TRADITIONAL INDIAN PATTERNS, OR FRAMED QUOTES ABOUT TEA. INCORPORATE PLANTS OR GREENERY TO ADD A TOUCH OF FRESHNESS..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AMBIANCE</a:t>
            </a:r>
            <a:endParaRPr lang="en-US" dirty="0"/>
          </a:p>
        </p:txBody>
      </p:sp>
      <p:sp>
        <p:nvSpPr>
          <p:cNvPr id="3" name="Content Placeholder 2"/>
          <p:cNvSpPr>
            <a:spLocks noGrp="1"/>
          </p:cNvSpPr>
          <p:nvPr>
            <p:ph sz="quarter" idx="1"/>
          </p:nvPr>
        </p:nvSpPr>
        <p:spPr>
          <a:xfrm>
            <a:off x="571472" y="2500306"/>
            <a:ext cx="8153400" cy="2900370"/>
          </a:xfrm>
        </p:spPr>
        <p:txBody>
          <a:bodyPr/>
          <a:lstStyle/>
          <a:p>
            <a:r>
              <a:rPr lang="en-IN" b="1" u="sng" dirty="0"/>
              <a:t>MUSIC</a:t>
            </a:r>
            <a:r>
              <a:rPr lang="en-IN" b="1" dirty="0"/>
              <a:t> :-  PLAY SOOTHING BACKGROUND MUSIC THAT COMPLEMENTS THE AMBIANCE, SUCH AS INSTRUMENTAL TRACKS OR SOFT MELODIES. THE MUSIC SHOULD BE SUBTLE ENOUGH NOT TO OVERPOWER CONVERSATION BUT ENHANCE THE OVERALL MOOD.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AMBIANCE</a:t>
            </a:r>
            <a:endParaRPr lang="en-US" dirty="0"/>
          </a:p>
        </p:txBody>
      </p:sp>
      <p:sp>
        <p:nvSpPr>
          <p:cNvPr id="3" name="Content Placeholder 2"/>
          <p:cNvSpPr>
            <a:spLocks noGrp="1"/>
          </p:cNvSpPr>
          <p:nvPr>
            <p:ph sz="quarter" idx="1"/>
          </p:nvPr>
        </p:nvSpPr>
        <p:spPr>
          <a:xfrm>
            <a:off x="571472" y="2643182"/>
            <a:ext cx="8153400" cy="2400304"/>
          </a:xfrm>
        </p:spPr>
        <p:txBody>
          <a:bodyPr/>
          <a:lstStyle/>
          <a:p>
            <a:r>
              <a:rPr lang="en-IN" b="1" u="sng" dirty="0"/>
              <a:t>SCENT</a:t>
            </a:r>
            <a:r>
              <a:rPr lang="en-IN" b="1" dirty="0"/>
              <a:t> :-  INTRODUCE SUBTLE AROMAS OF CHAI SPICES INTO THE AIR, CREATING AN IMMPRESIVE SENSORY EXPERIENCE FOR CUSTOMERS AS SOON AS THEY ENTER THE OUTLET.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INGREDIENTS &amp; RECIPE OF CHAI</a:t>
            </a:r>
            <a:endParaRPr lang="en-US" dirty="0"/>
          </a:p>
        </p:txBody>
      </p:sp>
      <p:sp>
        <p:nvSpPr>
          <p:cNvPr id="3" name="Content Placeholder 2"/>
          <p:cNvSpPr>
            <a:spLocks noGrp="1"/>
          </p:cNvSpPr>
          <p:nvPr>
            <p:ph sz="quarter" idx="1"/>
          </p:nvPr>
        </p:nvSpPr>
        <p:spPr>
          <a:xfrm>
            <a:off x="500034" y="1785926"/>
            <a:ext cx="8317070" cy="4757758"/>
          </a:xfrm>
        </p:spPr>
        <p:txBody>
          <a:bodyPr>
            <a:normAutofit lnSpcReduction="10000"/>
          </a:bodyPr>
          <a:lstStyle/>
          <a:p>
            <a:r>
              <a:rPr lang="en-IN" b="1" u="sng" dirty="0"/>
              <a:t>INGREDIENTS</a:t>
            </a:r>
            <a:r>
              <a:rPr lang="en-IN" b="1" dirty="0"/>
              <a:t> :- </a:t>
            </a:r>
            <a:endParaRPr lang="en-US" b="1" u="sng" dirty="0"/>
          </a:p>
          <a:p>
            <a:r>
              <a:rPr lang="en-US" dirty="0"/>
              <a:t>1 cup water</a:t>
            </a:r>
          </a:p>
          <a:p>
            <a:r>
              <a:rPr lang="en-US" dirty="0"/>
              <a:t>1/2 cup milk (adjust according to preference)</a:t>
            </a:r>
          </a:p>
          <a:p>
            <a:r>
              <a:rPr lang="en-US" dirty="0"/>
              <a:t>1 teaspoon black tea leaves (Assam tea works well)</a:t>
            </a:r>
          </a:p>
          <a:p>
            <a:r>
              <a:rPr lang="en-US" dirty="0"/>
              <a:t>1-2 teaspoons sugar (adjust to taste)</a:t>
            </a:r>
          </a:p>
          <a:p>
            <a:r>
              <a:rPr lang="en-US" dirty="0"/>
              <a:t>1-2 green cardamom pods, crushed (optional)</a:t>
            </a:r>
          </a:p>
          <a:p>
            <a:r>
              <a:rPr lang="en-US" dirty="0"/>
              <a:t>A small piece of fresh ginger, crushed (optional)</a:t>
            </a:r>
          </a:p>
          <a:p>
            <a:r>
              <a:rPr lang="en-US" dirty="0"/>
              <a:t>A pinch of ground cinnamon (optional)</a:t>
            </a:r>
          </a:p>
          <a:p>
            <a:r>
              <a:rPr lang="en-US" dirty="0"/>
              <a:t>A pinch of ground cloves (optional)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INGREDIENTS &amp; RECIPE OF CHAI</a:t>
            </a:r>
            <a:endParaRPr lang="en-US" dirty="0"/>
          </a:p>
        </p:txBody>
      </p:sp>
      <p:sp>
        <p:nvSpPr>
          <p:cNvPr id="3" name="Content Placeholder 2"/>
          <p:cNvSpPr>
            <a:spLocks noGrp="1"/>
          </p:cNvSpPr>
          <p:nvPr>
            <p:ph sz="quarter" idx="1"/>
          </p:nvPr>
        </p:nvSpPr>
        <p:spPr>
          <a:xfrm>
            <a:off x="571472" y="1928802"/>
            <a:ext cx="8153400" cy="4495800"/>
          </a:xfrm>
        </p:spPr>
        <p:txBody>
          <a:bodyPr>
            <a:normAutofit fontScale="92500" lnSpcReduction="10000"/>
          </a:bodyPr>
          <a:lstStyle/>
          <a:p>
            <a:r>
              <a:rPr lang="en-US" b="1" u="sng" dirty="0"/>
              <a:t>INSTRUCTION</a:t>
            </a:r>
            <a:r>
              <a:rPr lang="en-US" b="1" dirty="0"/>
              <a:t> :-</a:t>
            </a:r>
          </a:p>
          <a:p>
            <a:r>
              <a:rPr lang="en-US" b="1" dirty="0"/>
              <a:t>Boil Water</a:t>
            </a:r>
            <a:r>
              <a:rPr lang="en-US" dirty="0"/>
              <a:t>: In a small saucepan, bring 1 cup of water to a boil.</a:t>
            </a:r>
          </a:p>
          <a:p>
            <a:r>
              <a:rPr lang="en-US" b="1" dirty="0"/>
              <a:t>Add Tea and Spices</a:t>
            </a:r>
            <a:r>
              <a:rPr lang="en-US" dirty="0"/>
              <a:t>: Once the water boils, add the black tea leaves and any optional spices (cardamom, ginger, cinnamon, cloves). Stir well.</a:t>
            </a:r>
          </a:p>
          <a:p>
            <a:r>
              <a:rPr lang="en-US" b="1" dirty="0"/>
              <a:t>Simmer</a:t>
            </a:r>
            <a:r>
              <a:rPr lang="en-US" dirty="0"/>
              <a:t>: Let it simmer for about 2-3 minutes on medium heat. This helps to infuse the flavors into the water.</a:t>
            </a:r>
          </a:p>
          <a:p>
            <a:r>
              <a:rPr lang="en-US" b="1" dirty="0"/>
              <a:t>Add Milk</a:t>
            </a:r>
            <a:r>
              <a:rPr lang="en-US" dirty="0"/>
              <a:t>: Pour in the milk, stirring continuously to blend it with the tea.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INGREDIENTS &amp; RECIPE OF CHAI</a:t>
            </a:r>
            <a:endParaRPr lang="en-US" dirty="0"/>
          </a:p>
        </p:txBody>
      </p:sp>
      <p:sp>
        <p:nvSpPr>
          <p:cNvPr id="3" name="Content Placeholder 2"/>
          <p:cNvSpPr>
            <a:spLocks noGrp="1"/>
          </p:cNvSpPr>
          <p:nvPr>
            <p:ph sz="quarter" idx="1"/>
          </p:nvPr>
        </p:nvSpPr>
        <p:spPr>
          <a:xfrm>
            <a:off x="571472" y="1857364"/>
            <a:ext cx="8153400" cy="4495800"/>
          </a:xfrm>
        </p:spPr>
        <p:txBody>
          <a:bodyPr/>
          <a:lstStyle/>
          <a:p>
            <a:r>
              <a:rPr lang="en-US" b="1" dirty="0"/>
              <a:t>Sweeten</a:t>
            </a:r>
            <a:r>
              <a:rPr lang="en-US" dirty="0"/>
              <a:t>: Add sugar according to your taste preferences. Stir until the sugar dissolves completely.</a:t>
            </a:r>
          </a:p>
          <a:p>
            <a:r>
              <a:rPr lang="en-US" b="1" dirty="0"/>
              <a:t>Boil Again</a:t>
            </a:r>
            <a:r>
              <a:rPr lang="en-US" dirty="0"/>
              <a:t>: Let the chai come to a gentle boil. This helps to integrate all the flavors.</a:t>
            </a:r>
          </a:p>
          <a:p>
            <a:r>
              <a:rPr lang="en-US" b="1" dirty="0"/>
              <a:t>Strain and Serve</a:t>
            </a:r>
            <a:r>
              <a:rPr lang="en-US" dirty="0"/>
              <a:t>: Once boiled, strain the chai into a cup using a tea strainer to catch the tea leaves and any spices.</a:t>
            </a:r>
          </a:p>
          <a:p>
            <a:r>
              <a:rPr lang="en-US" b="1" dirty="0"/>
              <a:t>Enjoy</a:t>
            </a:r>
            <a:r>
              <a:rPr lang="en-US" dirty="0"/>
              <a:t>: Your </a:t>
            </a:r>
            <a:r>
              <a:rPr lang="en-US" b="1" u="sng" dirty="0"/>
              <a:t>‘‘CHUSKI’’  </a:t>
            </a:r>
            <a:r>
              <a:rPr lang="en-US" dirty="0"/>
              <a:t>Chai is ready to be enjoyed hot!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INGREDIENTS &amp; RECIPE OF MASKABUN </a:t>
            </a:r>
            <a:endParaRPr lang="en-US" dirty="0"/>
          </a:p>
        </p:txBody>
      </p:sp>
      <p:sp>
        <p:nvSpPr>
          <p:cNvPr id="3" name="Content Placeholder 2"/>
          <p:cNvSpPr>
            <a:spLocks noGrp="1"/>
          </p:cNvSpPr>
          <p:nvPr>
            <p:ph sz="quarter" idx="1"/>
          </p:nvPr>
        </p:nvSpPr>
        <p:spPr>
          <a:xfrm>
            <a:off x="571472" y="2643182"/>
            <a:ext cx="8153400" cy="2828932"/>
          </a:xfrm>
        </p:spPr>
        <p:txBody>
          <a:bodyPr/>
          <a:lstStyle/>
          <a:p>
            <a:r>
              <a:rPr lang="en-US" b="1" u="sng" dirty="0"/>
              <a:t>INGREDEINTS</a:t>
            </a:r>
            <a:r>
              <a:rPr lang="en-US" dirty="0"/>
              <a:t> :- </a:t>
            </a:r>
          </a:p>
          <a:p>
            <a:r>
              <a:rPr lang="en-US" dirty="0"/>
              <a:t>10 burger buns or pav (Indian dinner rolls)</a:t>
            </a:r>
          </a:p>
          <a:p>
            <a:r>
              <a:rPr lang="en-US" dirty="0"/>
              <a:t>Butter, softened (as needed)</a:t>
            </a:r>
          </a:p>
          <a:p>
            <a:r>
              <a:rPr lang="en-US" dirty="0"/>
              <a:t>Green chutney or mint-coriander chutney (optional, for spreading)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153400" cy="990600"/>
          </a:xfrm>
        </p:spPr>
        <p:txBody>
          <a:bodyPr>
            <a:normAutofit/>
          </a:bodyPr>
          <a:lstStyle/>
          <a:p>
            <a:r>
              <a:rPr lang="en-IN" b="1" u="sng" dirty="0"/>
              <a:t>BRAND NAME (with maskabun)</a:t>
            </a:r>
            <a:endParaRPr lang="en-US" dirty="0"/>
          </a:p>
        </p:txBody>
      </p:sp>
      <p:sp>
        <p:nvSpPr>
          <p:cNvPr id="3" name="Content Placeholder 2"/>
          <p:cNvSpPr>
            <a:spLocks noGrp="1"/>
          </p:cNvSpPr>
          <p:nvPr>
            <p:ph sz="quarter" idx="1"/>
          </p:nvPr>
        </p:nvSpPr>
        <p:spPr>
          <a:xfrm>
            <a:off x="571472" y="2571744"/>
            <a:ext cx="8153400" cy="2828932"/>
          </a:xfrm>
        </p:spPr>
        <p:txBody>
          <a:bodyPr/>
          <a:lstStyle/>
          <a:p>
            <a:pPr>
              <a:buFont typeface="Wingdings" pitchFamily="2" charset="2"/>
              <a:buChar char="§"/>
            </a:pPr>
            <a:r>
              <a:rPr lang="en-IN" sz="2800" b="1" dirty="0"/>
              <a:t>MASKABAN CHAI HOUSE</a:t>
            </a:r>
          </a:p>
          <a:p>
            <a:pPr>
              <a:buFont typeface="Wingdings" pitchFamily="2" charset="2"/>
              <a:buChar char="§"/>
            </a:pPr>
            <a:r>
              <a:rPr lang="en-IN" sz="2800" b="1" dirty="0"/>
              <a:t>MASKABAN CHAI SPOT </a:t>
            </a:r>
          </a:p>
          <a:p>
            <a:pPr>
              <a:buFont typeface="Wingdings" pitchFamily="2" charset="2"/>
              <a:buChar char="§"/>
            </a:pPr>
            <a:r>
              <a:rPr lang="en-IN" sz="2800" b="1" dirty="0"/>
              <a:t>MASKABAN CHAI CORNER</a:t>
            </a:r>
          </a:p>
          <a:p>
            <a:pPr>
              <a:buFont typeface="Wingdings" pitchFamily="2" charset="2"/>
              <a:buChar char="§"/>
            </a:pPr>
            <a:r>
              <a:rPr lang="en-IN" sz="2800" b="1" dirty="0"/>
              <a:t>MASKABAN CHAI HEAVEN</a:t>
            </a:r>
          </a:p>
          <a:p>
            <a:pPr>
              <a:buFont typeface="Wingdings" pitchFamily="2" charset="2"/>
              <a:buChar char="§"/>
            </a:pPr>
            <a:r>
              <a:rPr lang="en-IN" sz="2800" b="1" dirty="0"/>
              <a:t>MASKABAN CHAI CAFE</a:t>
            </a:r>
            <a:endParaRPr lang="en-IN" sz="3200"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INGREDIENTS &amp; RECIPE OF MASKABUN </a:t>
            </a:r>
            <a:endParaRPr lang="en-US" dirty="0"/>
          </a:p>
        </p:txBody>
      </p:sp>
      <p:sp>
        <p:nvSpPr>
          <p:cNvPr id="3" name="Content Placeholder 2"/>
          <p:cNvSpPr>
            <a:spLocks noGrp="1"/>
          </p:cNvSpPr>
          <p:nvPr>
            <p:ph sz="quarter" idx="1"/>
          </p:nvPr>
        </p:nvSpPr>
        <p:spPr>
          <a:xfrm>
            <a:off x="500034" y="1785926"/>
            <a:ext cx="8317070" cy="4686320"/>
          </a:xfrm>
        </p:spPr>
        <p:txBody>
          <a:bodyPr>
            <a:normAutofit fontScale="92500"/>
          </a:bodyPr>
          <a:lstStyle/>
          <a:p>
            <a:r>
              <a:rPr lang="en-IN" b="1" u="sng" dirty="0"/>
              <a:t>INSTRUCTIONS</a:t>
            </a:r>
            <a:r>
              <a:rPr lang="en-IN" b="1" dirty="0"/>
              <a:t> :- </a:t>
            </a:r>
            <a:endParaRPr lang="en-US" b="1" dirty="0"/>
          </a:p>
          <a:p>
            <a:r>
              <a:rPr lang="en-US" b="1" dirty="0"/>
              <a:t>Prepare Buns</a:t>
            </a:r>
            <a:r>
              <a:rPr lang="en-US" dirty="0"/>
              <a:t>: Slice the burger buns or pav horizontally, keeping them connected on one side (like a hot dog bun).</a:t>
            </a:r>
          </a:p>
          <a:p>
            <a:r>
              <a:rPr lang="en-US" b="1" dirty="0"/>
              <a:t>Butter the Buns</a:t>
            </a:r>
            <a:r>
              <a:rPr lang="en-US" dirty="0"/>
              <a:t>: Spread softened butter generously on both sides of the buns.</a:t>
            </a:r>
          </a:p>
          <a:p>
            <a:r>
              <a:rPr lang="en-US" b="1" dirty="0"/>
              <a:t>Optional</a:t>
            </a:r>
            <a:r>
              <a:rPr lang="en-US" dirty="0"/>
              <a:t>: If desired, spread green chutney or mint-coriander chutney on the inner sides of the buns for added flavor.</a:t>
            </a:r>
          </a:p>
          <a:p>
            <a:r>
              <a:rPr lang="en-US" b="1" dirty="0"/>
              <a:t>Serve</a:t>
            </a:r>
            <a:r>
              <a:rPr lang="en-US" dirty="0"/>
              <a:t>: MaskaBun is ready to be served. It's typically enjoyed hot, often paired with hot tea or coffee.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TYPES OF MASKABUN</a:t>
            </a:r>
            <a:endParaRPr lang="en-US" dirty="0"/>
          </a:p>
        </p:txBody>
      </p:sp>
      <p:sp>
        <p:nvSpPr>
          <p:cNvPr id="3" name="Content Placeholder 2"/>
          <p:cNvSpPr>
            <a:spLocks noGrp="1"/>
          </p:cNvSpPr>
          <p:nvPr>
            <p:ph sz="quarter" idx="1"/>
          </p:nvPr>
        </p:nvSpPr>
        <p:spPr>
          <a:xfrm>
            <a:off x="500034" y="1857364"/>
            <a:ext cx="8153400" cy="4495800"/>
          </a:xfrm>
        </p:spPr>
        <p:txBody>
          <a:bodyPr>
            <a:normAutofit lnSpcReduction="10000"/>
          </a:bodyPr>
          <a:lstStyle/>
          <a:p>
            <a:r>
              <a:rPr lang="en-US" b="1" dirty="0"/>
              <a:t>1. Butter MaskaBun (Classic):</a:t>
            </a:r>
          </a:p>
          <a:p>
            <a:r>
              <a:rPr lang="en-US" dirty="0"/>
              <a:t>This is the traditional version where a soft bun is generously slathered with salted butter. It's simple yet delicious and often enjoyed with a hot beverage like tea or coffee.</a:t>
            </a:r>
          </a:p>
          <a:p>
            <a:r>
              <a:rPr lang="en-US" b="1" dirty="0"/>
              <a:t>2. Chocolate MaskaBun:</a:t>
            </a:r>
          </a:p>
          <a:p>
            <a:r>
              <a:rPr lang="en-US" dirty="0"/>
              <a:t>A modern twist where a bun is filled with chocolate spread or Nutella instead of butter. It's a sweet variation that's popular among those with a sweet tooth.</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TYPES OF MASKABUN</a:t>
            </a:r>
            <a:endParaRPr lang="en-US" dirty="0"/>
          </a:p>
        </p:txBody>
      </p:sp>
      <p:sp>
        <p:nvSpPr>
          <p:cNvPr id="3" name="Content Placeholder 2"/>
          <p:cNvSpPr>
            <a:spLocks noGrp="1"/>
          </p:cNvSpPr>
          <p:nvPr>
            <p:ph sz="quarter" idx="1"/>
          </p:nvPr>
        </p:nvSpPr>
        <p:spPr>
          <a:xfrm>
            <a:off x="571472" y="2000240"/>
            <a:ext cx="8153400" cy="4495800"/>
          </a:xfrm>
        </p:spPr>
        <p:txBody>
          <a:bodyPr/>
          <a:lstStyle/>
          <a:p>
            <a:r>
              <a:rPr lang="en-US" b="1" dirty="0"/>
              <a:t>3. Cheese MaskaBun:</a:t>
            </a:r>
          </a:p>
          <a:p>
            <a:r>
              <a:rPr lang="en-US" dirty="0"/>
              <a:t>In this variation, the bun is buttered and filled with slices of cheese. It can be grilled or toasted to melt the cheese, creating a gooey and savory treat.</a:t>
            </a:r>
          </a:p>
          <a:p>
            <a:r>
              <a:rPr lang="en-US" b="1" dirty="0"/>
              <a:t>4. Nutty MaskaBun:</a:t>
            </a:r>
          </a:p>
          <a:p>
            <a:r>
              <a:rPr lang="en-US" dirty="0"/>
              <a:t>A bun spread with butter and topped with crushed nuts such as almonds, cashews, or pistachios. This adds crunch and nutty flavor to the buttered bun.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TYPES OF MASKABUN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IN" dirty="0"/>
              <a:t>   </a:t>
            </a:r>
            <a:r>
              <a:rPr lang="en-US" b="1" dirty="0"/>
              <a:t>5. Kisan Jaam MaskaBun:</a:t>
            </a:r>
            <a:r>
              <a:rPr lang="en-IN" dirty="0"/>
              <a:t> </a:t>
            </a:r>
            <a:endParaRPr lang="en-US" dirty="0"/>
          </a:p>
          <a:p>
            <a:r>
              <a:rPr lang="en-US" dirty="0"/>
              <a:t>Kisan Jaam Maskabun combines buttered burger buns with Kisan mixed fruit jam, offering a sweet and fruity twist on the classic Indian street snack, perfect for any occasion.</a:t>
            </a:r>
          </a:p>
          <a:p>
            <a:pPr>
              <a:buNone/>
            </a:pPr>
            <a:r>
              <a:rPr lang="en-IN" dirty="0"/>
              <a:t>   </a:t>
            </a:r>
            <a:r>
              <a:rPr lang="en-US" b="1" dirty="0"/>
              <a:t>6. Pineapple Jaam MaskaBun:</a:t>
            </a:r>
            <a:r>
              <a:rPr lang="en-IN" dirty="0"/>
              <a:t> </a:t>
            </a:r>
          </a:p>
          <a:p>
            <a:r>
              <a:rPr lang="en-US" dirty="0"/>
              <a:t>Pineapple Maskabun features buttered burger buns filled with pineapple jam, offering a sweet and tangy variation on the traditional Indian street food snack, perfect for those who enjoy fruity flavors.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ESTIMATED CAPITAL REQUIRED</a:t>
            </a:r>
            <a:endParaRPr lang="en-US" dirty="0"/>
          </a:p>
        </p:txBody>
      </p:sp>
      <p:sp>
        <p:nvSpPr>
          <p:cNvPr id="3" name="Content Placeholder 2"/>
          <p:cNvSpPr>
            <a:spLocks noGrp="1"/>
          </p:cNvSpPr>
          <p:nvPr>
            <p:ph sz="quarter" idx="1"/>
          </p:nvPr>
        </p:nvSpPr>
        <p:spPr/>
        <p:txBody>
          <a:bodyPr/>
          <a:lstStyle/>
          <a:p>
            <a:r>
              <a:rPr lang="en-IN" b="1" u="sng" dirty="0"/>
              <a:t>STALL RENT </a:t>
            </a:r>
            <a:r>
              <a:rPr lang="en-IN" b="1" dirty="0"/>
              <a:t> :-  APPROXIMATELY STALL RENT IN CITY AREA 10000 TO 15000 RUPEES / MONTH.</a:t>
            </a:r>
          </a:p>
          <a:p>
            <a:r>
              <a:rPr lang="en-IN" b="1" u="sng" dirty="0"/>
              <a:t>DEPOSIT </a:t>
            </a:r>
            <a:r>
              <a:rPr lang="en-IN" b="1" dirty="0"/>
              <a:t>:- APPROXIMATELY STALL DEPOSIT 20000 TO 40000 RUPEES.</a:t>
            </a:r>
          </a:p>
          <a:p>
            <a:r>
              <a:rPr lang="en-IN" b="1"/>
              <a:t> </a:t>
            </a:r>
            <a:r>
              <a:rPr lang="en-IN" b="1" u="sng"/>
              <a:t>RAW MATERIAL</a:t>
            </a:r>
            <a:r>
              <a:rPr lang="en-IN" b="1"/>
              <a:t> :-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TAG LINE / SLOGAN </a:t>
            </a:r>
            <a:endParaRPr lang="en-US" dirty="0"/>
          </a:p>
        </p:txBody>
      </p:sp>
      <p:sp>
        <p:nvSpPr>
          <p:cNvPr id="3" name="Content Placeholder 2"/>
          <p:cNvSpPr>
            <a:spLocks noGrp="1"/>
          </p:cNvSpPr>
          <p:nvPr>
            <p:ph sz="quarter" idx="1"/>
          </p:nvPr>
        </p:nvSpPr>
        <p:spPr>
          <a:xfrm>
            <a:off x="500034" y="2500306"/>
            <a:ext cx="8153400" cy="3000396"/>
          </a:xfrm>
        </p:spPr>
        <p:txBody>
          <a:bodyPr>
            <a:normAutofit/>
          </a:bodyPr>
          <a:lstStyle/>
          <a:p>
            <a:r>
              <a:rPr lang="en-IN" b="1" dirty="0"/>
              <a:t>‘‘DOSTON KE SAATH , CHAI KA SWAD’’</a:t>
            </a:r>
          </a:p>
          <a:p>
            <a:r>
              <a:rPr lang="en-IN" b="1" dirty="0"/>
              <a:t>‘‘DOSTI KI SHURUAAT , EK CUP CHAI KE SAATH’’</a:t>
            </a:r>
          </a:p>
          <a:p>
            <a:r>
              <a:rPr lang="en-IN" b="1" dirty="0"/>
              <a:t>‘‘CHAI AUR DOSTI , PERFECT COMBINATION’’</a:t>
            </a:r>
          </a:p>
          <a:p>
            <a:r>
              <a:rPr lang="en-IN" b="1" dirty="0"/>
              <a:t>‘‘CHAI KE BINA , DOSTI ADHURI HAI’’</a:t>
            </a:r>
          </a:p>
          <a:p>
            <a:r>
              <a:rPr lang="en-IN" b="1" dirty="0"/>
              <a:t>‘‘DOST HO , TO CHAI HO’’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LOGO </a:t>
            </a:r>
            <a:endParaRPr lang="en-US" dirty="0"/>
          </a:p>
        </p:txBody>
      </p:sp>
      <p:sp>
        <p:nvSpPr>
          <p:cNvPr id="3" name="Content Placeholder 2"/>
          <p:cNvSpPr>
            <a:spLocks noGrp="1"/>
          </p:cNvSpPr>
          <p:nvPr>
            <p:ph sz="quarter" idx="1"/>
          </p:nvPr>
        </p:nvSpPr>
        <p:spPr>
          <a:xfrm>
            <a:off x="500034" y="2500306"/>
            <a:ext cx="8153400" cy="3214710"/>
          </a:xfrm>
        </p:spPr>
        <p:txBody>
          <a:bodyPr>
            <a:normAutofit fontScale="92500" lnSpcReduction="10000"/>
          </a:bodyPr>
          <a:lstStyle/>
          <a:p>
            <a:r>
              <a:rPr lang="en-IN" b="1" u="sng" dirty="0"/>
              <a:t>SYMBOL</a:t>
            </a:r>
            <a:r>
              <a:rPr lang="en-IN" b="1" dirty="0"/>
              <a:t> :- GLASS , CUP , KETTLE , ETC...</a:t>
            </a:r>
          </a:p>
          <a:p>
            <a:r>
              <a:rPr lang="en-IN" b="1" u="sng" dirty="0"/>
              <a:t>TYPOGRAPHY</a:t>
            </a:r>
            <a:r>
              <a:rPr lang="en-IN" b="1" dirty="0"/>
              <a:t> :- USE BOLD AND FRIENDLY FONT FOR THE WORD </a:t>
            </a:r>
            <a:r>
              <a:rPr lang="en-IN" b="1" u="sng" dirty="0"/>
              <a:t>‘‘CHUSKI’’ </a:t>
            </a:r>
            <a:r>
              <a:rPr lang="en-IN" b="1" dirty="0"/>
              <a:t>.</a:t>
            </a:r>
          </a:p>
          <a:p>
            <a:pPr>
              <a:buNone/>
            </a:pPr>
            <a:r>
              <a:rPr lang="en-IN" b="1" dirty="0"/>
              <a:t>    CONSIDER A HANDWRITTEN OR SLIGHTLY    CURVED STYLE AND APPROCHABLE NATURE OF THE BRAND.</a:t>
            </a:r>
          </a:p>
          <a:p>
            <a:pPr>
              <a:buNone/>
            </a:pPr>
            <a:r>
              <a:rPr lang="en-IN" b="1" dirty="0"/>
              <a:t>    </a:t>
            </a:r>
          </a:p>
          <a:p>
            <a:pPr>
              <a:buNone/>
            </a:pPr>
            <a:endParaRPr lang="en-IN" b="1" dirty="0"/>
          </a:p>
          <a:p>
            <a:pPr>
              <a:buNone/>
            </a:pP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LOGO </a:t>
            </a:r>
            <a:endParaRPr lang="en-US" dirty="0"/>
          </a:p>
        </p:txBody>
      </p:sp>
      <p:sp>
        <p:nvSpPr>
          <p:cNvPr id="3" name="Content Placeholder 2"/>
          <p:cNvSpPr>
            <a:spLocks noGrp="1"/>
          </p:cNvSpPr>
          <p:nvPr>
            <p:ph sz="quarter" idx="1"/>
          </p:nvPr>
        </p:nvSpPr>
        <p:spPr>
          <a:xfrm>
            <a:off x="571472" y="2571744"/>
            <a:ext cx="8153400" cy="2900370"/>
          </a:xfrm>
        </p:spPr>
        <p:txBody>
          <a:bodyPr/>
          <a:lstStyle/>
          <a:p>
            <a:r>
              <a:rPr lang="en-IN" b="1" u="sng" dirty="0"/>
              <a:t>COLOUR SCHEME </a:t>
            </a:r>
            <a:r>
              <a:rPr lang="en-IN" b="1" dirty="0"/>
              <a:t>:- VIBRANT COLOUR &amp;  CHEERFUL COLOUR LIKE ORANGE , YELLOW AND GREEN FOR ENERGY &amp; FRESHNESS...</a:t>
            </a:r>
          </a:p>
          <a:p>
            <a:endParaRPr lang="en-IN" b="1" dirty="0"/>
          </a:p>
          <a:p>
            <a:pPr>
              <a:buNone/>
            </a:pPr>
            <a:r>
              <a:rPr lang="en-IN" b="1" dirty="0"/>
              <a:t>       ‘‘COMMONLY ASSOCIATED WITH CHAI..’’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LOGO </a:t>
            </a:r>
            <a:endParaRPr lang="en-US" dirty="0"/>
          </a:p>
        </p:txBody>
      </p:sp>
      <p:sp>
        <p:nvSpPr>
          <p:cNvPr id="3" name="Content Placeholder 2"/>
          <p:cNvSpPr>
            <a:spLocks noGrp="1"/>
          </p:cNvSpPr>
          <p:nvPr>
            <p:ph sz="quarter" idx="1"/>
          </p:nvPr>
        </p:nvSpPr>
        <p:spPr>
          <a:xfrm>
            <a:off x="571472" y="2571744"/>
            <a:ext cx="8153400" cy="2400304"/>
          </a:xfrm>
        </p:spPr>
        <p:txBody>
          <a:bodyPr/>
          <a:lstStyle/>
          <a:p>
            <a:r>
              <a:rPr lang="en-IN" b="1" u="sng" dirty="0"/>
              <a:t>OVERALL FEEL </a:t>
            </a:r>
            <a:r>
              <a:rPr lang="en-IN" b="1" dirty="0"/>
              <a:t>:-  THE LOGO SHOULD FEEL LIVELY , FUN AND INVITING CAPTURING THE ASSENSE OF ENJOYING A DELIGHTFUL SIP OF CHAI...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5260"/>
            <a:ext cx="8153400" cy="990600"/>
          </a:xfrm>
        </p:spPr>
        <p:txBody>
          <a:bodyPr/>
          <a:lstStyle/>
          <a:p>
            <a:r>
              <a:rPr lang="en-IN" b="1" u="sng" dirty="0"/>
              <a:t>LOGO</a:t>
            </a:r>
            <a:endParaRPr lang="en-US" dirty="0"/>
          </a:p>
        </p:txBody>
      </p:sp>
      <p:pic>
        <p:nvPicPr>
          <p:cNvPr id="1026" name="Picture 2" descr="C:\Users\Muzafar\Downloads\Default_Design_a_vibrant_logo_for_Chuski_a_cozy_chai_and_coffe_2.jpg"/>
          <p:cNvPicPr>
            <a:picLocks noGrp="1" noChangeAspect="1" noChangeArrowheads="1"/>
          </p:cNvPicPr>
          <p:nvPr>
            <p:ph sz="quarter" idx="1"/>
          </p:nvPr>
        </p:nvPicPr>
        <p:blipFill>
          <a:blip r:embed="rId2" cstate="print"/>
          <a:stretch>
            <a:fillRect/>
          </a:stretch>
        </p:blipFill>
        <p:spPr bwMode="auto">
          <a:xfrm>
            <a:off x="609600" y="1931988"/>
            <a:ext cx="3886200" cy="3886200"/>
          </a:xfrm>
          <a:prstGeom prst="rect">
            <a:avLst/>
          </a:prstGeom>
          <a:noFill/>
        </p:spPr>
      </p:pic>
      <p:pic>
        <p:nvPicPr>
          <p:cNvPr id="1027" name="Picture 3" descr="C:\Users\Muzafar\Downloads\Default_Design_a_vibrant_logo_for_Chuski_a_cozy_chai_and_coffe_1.jpg"/>
          <p:cNvPicPr>
            <a:picLocks noGrp="1" noChangeAspect="1" noChangeArrowheads="1"/>
          </p:cNvPicPr>
          <p:nvPr>
            <p:ph sz="quarter" idx="2"/>
          </p:nvPr>
        </p:nvPicPr>
        <p:blipFill>
          <a:blip r:embed="rId3" cstate="print"/>
          <a:srcRect/>
          <a:stretch>
            <a:fillRect/>
          </a:stretch>
        </p:blipFill>
        <p:spPr bwMode="auto">
          <a:xfrm>
            <a:off x="4845050" y="1931988"/>
            <a:ext cx="3886200" cy="3886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THEME COLOUR</a:t>
            </a:r>
            <a:endParaRPr lang="en-US" dirty="0"/>
          </a:p>
        </p:txBody>
      </p:sp>
      <p:sp>
        <p:nvSpPr>
          <p:cNvPr id="3" name="Content Placeholder 2"/>
          <p:cNvSpPr>
            <a:spLocks noGrp="1"/>
          </p:cNvSpPr>
          <p:nvPr>
            <p:ph sz="quarter" idx="1"/>
          </p:nvPr>
        </p:nvSpPr>
        <p:spPr>
          <a:xfrm>
            <a:off x="571472" y="2357430"/>
            <a:ext cx="8153400" cy="3114684"/>
          </a:xfrm>
        </p:spPr>
        <p:txBody>
          <a:bodyPr/>
          <a:lstStyle/>
          <a:p>
            <a:r>
              <a:rPr lang="en-IN" b="1" u="sng" dirty="0"/>
              <a:t>MAIN COLOUR </a:t>
            </a:r>
            <a:r>
              <a:rPr lang="en-IN" b="1" dirty="0"/>
              <a:t>:-  CHOOSE WARM AND INVITING COLOURS SUCH AS DEEP BROWN , EARTHY TONES OR WARM YELLOW . THESE COLOURS EVOKE COZINESS AND COMFORT , REFLECTING THE TRADITIONAL ASPECT OF CHAI.....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OUTLET THEME COLOUR</a:t>
            </a:r>
            <a:endParaRPr lang="en-US" dirty="0"/>
          </a:p>
        </p:txBody>
      </p:sp>
      <p:sp>
        <p:nvSpPr>
          <p:cNvPr id="3" name="Content Placeholder 2"/>
          <p:cNvSpPr>
            <a:spLocks noGrp="1"/>
          </p:cNvSpPr>
          <p:nvPr>
            <p:ph sz="quarter" idx="1"/>
          </p:nvPr>
        </p:nvSpPr>
        <p:spPr>
          <a:xfrm>
            <a:off x="571472" y="2643182"/>
            <a:ext cx="8153400" cy="2328866"/>
          </a:xfrm>
        </p:spPr>
        <p:txBody>
          <a:bodyPr/>
          <a:lstStyle/>
          <a:p>
            <a:r>
              <a:rPr lang="en-IN" b="1" u="sng" dirty="0"/>
              <a:t>ACCENT COLOUR</a:t>
            </a:r>
            <a:r>
              <a:rPr lang="en-IN" b="1" dirty="0"/>
              <a:t> :-  INCORPORATE VIBRANT ACCENT COLOURS LIKE ORANGE , RED , OR GREEN. THESE COLOURS CAN SYMBOLIZE THE SPICES AND INGREDIENTS USED IN CHAI AND ADD A LIVELY TOUCH TO THE AMBIANCE.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227</TotalTime>
  <Words>1112</Words>
  <Application>Microsoft Office PowerPoint</Application>
  <PresentationFormat>On-screen Show (4:3)</PresentationFormat>
  <Paragraphs>97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Tw Cen MT</vt:lpstr>
      <vt:lpstr>Wingdings</vt:lpstr>
      <vt:lpstr>Wingdings 2</vt:lpstr>
      <vt:lpstr>Median</vt:lpstr>
      <vt:lpstr>BRAND NAME (only chai)</vt:lpstr>
      <vt:lpstr>BRAND NAME (with maskabun)</vt:lpstr>
      <vt:lpstr>TAG LINE / SLOGAN </vt:lpstr>
      <vt:lpstr>LOGO </vt:lpstr>
      <vt:lpstr>LOGO </vt:lpstr>
      <vt:lpstr>LOGO </vt:lpstr>
      <vt:lpstr>LOGO</vt:lpstr>
      <vt:lpstr>OUTLET THEME COLOUR</vt:lpstr>
      <vt:lpstr>OUTLET THEME COLOUR</vt:lpstr>
      <vt:lpstr>OUTLET THEME COLOUR</vt:lpstr>
      <vt:lpstr>OUTLET AMBIANCE</vt:lpstr>
      <vt:lpstr>OUTLET AMBIANCE</vt:lpstr>
      <vt:lpstr>OUTLET AMBIANCE</vt:lpstr>
      <vt:lpstr>OUTLET AMBIANCE</vt:lpstr>
      <vt:lpstr>OUTLET AMBIANCE</vt:lpstr>
      <vt:lpstr>INGREDIENTS &amp; RECIPE OF CHAI</vt:lpstr>
      <vt:lpstr>INGREDIENTS &amp; RECIPE OF CHAI</vt:lpstr>
      <vt:lpstr>INGREDIENTS &amp; RECIPE OF CHAI</vt:lpstr>
      <vt:lpstr>INGREDIENTS &amp; RECIPE OF MASKABUN </vt:lpstr>
      <vt:lpstr>INGREDIENTS &amp; RECIPE OF MASKABUN </vt:lpstr>
      <vt:lpstr>TYPES OF MASKABUN</vt:lpstr>
      <vt:lpstr>TYPES OF MASKABUN</vt:lpstr>
      <vt:lpstr>TYPES OF MASKABUN</vt:lpstr>
      <vt:lpstr>ESTIMATED CAPITAL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NAME (only chai)</dc:title>
  <dc:creator>Muzafar</dc:creator>
  <cp:lastModifiedBy>Malek Muzzafar</cp:lastModifiedBy>
  <cp:revision>57</cp:revision>
  <dcterms:created xsi:type="dcterms:W3CDTF">2024-06-23T05:54:40Z</dcterms:created>
  <dcterms:modified xsi:type="dcterms:W3CDTF">2024-07-07T04:09:50Z</dcterms:modified>
</cp:coreProperties>
</file>