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19DA-8A53-DB44-98C4-3810DDF75146}" type="datetimeFigureOut">
              <a:rPr lang="en-US" smtClean="0"/>
              <a:t>13/03/17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6B0E-EE34-A346-89E9-3E08377F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users from </a:t>
            </a:r>
            <a:r>
              <a:rPr lang="en-US" dirty="0" err="1" smtClean="0"/>
              <a:t>ucn</a:t>
            </a:r>
            <a:r>
              <a:rPr lang="en-US" dirty="0" smtClean="0"/>
              <a:t>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</a:t>
            </a:r>
            <a:r>
              <a:rPr lang="en-US" dirty="0" err="1" smtClean="0"/>
              <a:t>Le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Lucena</a:t>
            </a:r>
            <a:endParaRPr lang="en-US" dirty="0" smtClean="0"/>
          </a:p>
          <a:p>
            <a:r>
              <a:rPr lang="en-US" dirty="0" smtClean="0"/>
              <a:t>March 14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</a:p>
          <a:p>
            <a:r>
              <a:rPr lang="en-US" dirty="0" err="1" smtClean="0"/>
              <a:t>Inria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Muse team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74750"/>
          </a:xfrm>
          <a:prstGeom prst="rect">
            <a:avLst/>
          </a:prstGeom>
          <a:solidFill>
            <a:srgbClr val="A00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69000"/>
            <a:ext cx="9144000" cy="1174750"/>
          </a:xfrm>
          <a:prstGeom prst="rect">
            <a:avLst/>
          </a:prstGeom>
          <a:solidFill>
            <a:srgbClr val="A00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0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1249" r="31249"/>
          <a:stretch>
            <a:fillRect/>
          </a:stretch>
        </p:blipFill>
        <p:spPr>
          <a:xfrm>
            <a:off x="457200" y="1854200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21698"/>
            <a:ext cx="8524875" cy="17582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43352"/>
            <a:ext cx="9144000" cy="547688"/>
          </a:xfrm>
          <a:prstGeom prst="rect">
            <a:avLst/>
          </a:prstGeom>
          <a:solidFill>
            <a:srgbClr val="A00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9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1249" r="31249"/>
          <a:stretch>
            <a:fillRect/>
          </a:stretch>
        </p:blipFill>
        <p:spPr>
          <a:xfrm>
            <a:off x="457200" y="1854200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21698"/>
            <a:ext cx="8524875" cy="17582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43352"/>
            <a:ext cx="9144000" cy="547688"/>
          </a:xfrm>
          <a:prstGeom prst="rect">
            <a:avLst/>
          </a:prstGeom>
          <a:solidFill>
            <a:srgbClr val="A00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Analysis of users from ucn study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marina</cp:lastModifiedBy>
  <cp:revision>3</cp:revision>
  <dcterms:created xsi:type="dcterms:W3CDTF">2017-03-13T12:11:00Z</dcterms:created>
  <dcterms:modified xsi:type="dcterms:W3CDTF">2017-03-13T12:43:23Z</dcterms:modified>
</cp:coreProperties>
</file>