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9" r:id="rId4"/>
    <p:sldId id="258" r:id="rId5"/>
    <p:sldId id="263" r:id="rId6"/>
    <p:sldId id="264" r:id="rId7"/>
    <p:sldId id="271" r:id="rId8"/>
    <p:sldId id="266" r:id="rId9"/>
    <p:sldId id="259" r:id="rId10"/>
    <p:sldId id="260" r:id="rId11"/>
    <p:sldId id="267" r:id="rId12"/>
    <p:sldId id="272" r:id="rId13"/>
    <p:sldId id="261" r:id="rId14"/>
    <p:sldId id="273" r:id="rId15"/>
    <p:sldId id="262" r:id="rId16"/>
    <p:sldId id="270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B0FF47-A17F-4789-93BC-B0996BE9536C}" type="datetimeFigureOut">
              <a:rPr lang="tr-TR" smtClean="0"/>
              <a:t>31.5.2013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7392E8-94B1-46CC-B3CC-97693A6EA29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Yöneylem Araştırması</a:t>
            </a:r>
            <a:br>
              <a:rPr lang="tr-TR" dirty="0" smtClean="0"/>
            </a:br>
            <a:r>
              <a:rPr lang="tr-TR" dirty="0" smtClean="0"/>
              <a:t>Final Sunumu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Volkan İlbeyli</a:t>
            </a:r>
          </a:p>
          <a:p>
            <a:r>
              <a:rPr lang="tr-TR" dirty="0" smtClean="0"/>
              <a:t>Gökhan Çoban</a:t>
            </a:r>
          </a:p>
          <a:p>
            <a:r>
              <a:rPr lang="tr-TR" dirty="0" smtClean="0"/>
              <a:t>Yasin Vural</a:t>
            </a:r>
          </a:p>
          <a:p>
            <a:r>
              <a:rPr lang="tr-TR" dirty="0" smtClean="0"/>
              <a:t>Murat Razi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7940"/>
            <a:ext cx="1324744" cy="181462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705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25447"/>
            <a:ext cx="8229600" cy="3839858"/>
          </a:xfrm>
        </p:spPr>
        <p:txBody>
          <a:bodyPr/>
          <a:lstStyle/>
          <a:p>
            <a:r>
              <a:rPr lang="tr-TR" dirty="0" smtClean="0"/>
              <a:t>Birbiriyle ilişkili olan bölümler arasındaki mesafeyi minimize etmek</a:t>
            </a:r>
          </a:p>
          <a:p>
            <a:pPr marL="109728" indent="0">
              <a:buNone/>
            </a:pPr>
            <a:endParaRPr lang="tr-TR" dirty="0" smtClean="0"/>
          </a:p>
          <a:p>
            <a:r>
              <a:rPr lang="tr-TR" dirty="0" smtClean="0"/>
              <a:t>Daha iyi işleyen bir hastane düzeni sağlamak.</a:t>
            </a:r>
          </a:p>
          <a:p>
            <a:pPr marL="109728" indent="0">
              <a:buNone/>
            </a:pPr>
            <a:endParaRPr lang="tr-TR" dirty="0" smtClean="0"/>
          </a:p>
          <a:p>
            <a:r>
              <a:rPr lang="tr-TR" dirty="0" smtClean="0"/>
              <a:t>Hasta memnuniyeti.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Hedef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5907"/>
            <a:ext cx="2216274" cy="22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Excelde Çözüm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1683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C++ Çözümü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68541"/>
            <a:ext cx="8928992" cy="34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9"/>
            <a:ext cx="8229600" cy="3600400"/>
          </a:xfrm>
        </p:spPr>
        <p:txBody>
          <a:bodyPr/>
          <a:lstStyle/>
          <a:p>
            <a:r>
              <a:rPr lang="tr-TR" dirty="0" smtClean="0"/>
              <a:t>İstatistik verilerinin olmayışı</a:t>
            </a:r>
          </a:p>
          <a:p>
            <a:pPr marL="109728" indent="0">
              <a:buNone/>
            </a:pPr>
            <a:endParaRPr lang="tr-TR" dirty="0" smtClean="0"/>
          </a:p>
          <a:p>
            <a:r>
              <a:rPr lang="tr-TR" dirty="0" smtClean="0"/>
              <a:t>Sınırlı sayıda kat ve bölüm için çözüm</a:t>
            </a:r>
          </a:p>
          <a:p>
            <a:endParaRPr lang="tr-TR" dirty="0" smtClean="0"/>
          </a:p>
          <a:p>
            <a:r>
              <a:rPr lang="tr-TR" dirty="0" smtClean="0"/>
              <a:t>Optimal olmayan algoritma</a:t>
            </a:r>
          </a:p>
          <a:p>
            <a:endParaRPr lang="tr-TR" dirty="0" smtClean="0"/>
          </a:p>
          <a:p>
            <a:r>
              <a:rPr lang="tr-TR" dirty="0" smtClean="0"/>
              <a:t>Amaç fonksiyonunda bazı kısıtların eksikliği</a:t>
            </a:r>
          </a:p>
          <a:p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tr-TR" dirty="0" smtClean="0"/>
              <a:t>Projenin Eksileri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8640"/>
            <a:ext cx="2054042" cy="20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883776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Verim artışı</a:t>
            </a:r>
          </a:p>
          <a:p>
            <a:pPr marL="109728" indent="0">
              <a:buNone/>
            </a:pPr>
            <a:endParaRPr lang="tr-TR" dirty="0" smtClean="0"/>
          </a:p>
          <a:p>
            <a:r>
              <a:rPr lang="tr-TR" dirty="0" smtClean="0"/>
              <a:t>Hastaların memnuniyeti</a:t>
            </a:r>
          </a:p>
          <a:p>
            <a:endParaRPr lang="tr-TR" dirty="0"/>
          </a:p>
          <a:p>
            <a:r>
              <a:rPr lang="tr-TR" dirty="0" smtClean="0"/>
              <a:t>Daha kaliteli sağlık hizmeti</a:t>
            </a:r>
          </a:p>
          <a:p>
            <a:endParaRPr lang="tr-TR" dirty="0" smtClean="0"/>
          </a:p>
          <a:p>
            <a:r>
              <a:rPr lang="tr-TR" dirty="0" smtClean="0"/>
              <a:t>Daha yüksek yaşam standardı</a:t>
            </a:r>
          </a:p>
          <a:p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Projenin Artıları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70" y="551056"/>
            <a:ext cx="2170674" cy="21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Sorular ve Cevaplar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14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1970"/>
            <a:ext cx="9324527" cy="8211149"/>
          </a:xfrm>
        </p:spPr>
      </p:pic>
      <p:sp>
        <p:nvSpPr>
          <p:cNvPr id="2" name="Rectangle 1"/>
          <p:cNvSpPr/>
          <p:nvPr/>
        </p:nvSpPr>
        <p:spPr>
          <a:xfrm>
            <a:off x="683568" y="764704"/>
            <a:ext cx="8136904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Dinlediğiniz için teşekkürler</a:t>
            </a:r>
            <a:br>
              <a:rPr lang="tr-TR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İyi tatiller…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3"/>
            <a:ext cx="8229600" cy="3960440"/>
          </a:xfrm>
        </p:spPr>
        <p:txBody>
          <a:bodyPr/>
          <a:lstStyle/>
          <a:p>
            <a:r>
              <a:rPr lang="tr-TR" dirty="0" smtClean="0"/>
              <a:t>Hastane  Yerleşimi Hakkında Genel Bilgiler</a:t>
            </a:r>
          </a:p>
          <a:p>
            <a:r>
              <a:rPr lang="tr-TR" dirty="0" smtClean="0"/>
              <a:t>Yerleşme Optimizasyonunun Önemi</a:t>
            </a:r>
          </a:p>
          <a:p>
            <a:r>
              <a:rPr lang="tr-TR" dirty="0" smtClean="0"/>
              <a:t>Problemin Tanımlanması</a:t>
            </a:r>
          </a:p>
          <a:p>
            <a:r>
              <a:rPr lang="tr-TR" dirty="0" smtClean="0"/>
              <a:t>Hedef</a:t>
            </a:r>
          </a:p>
          <a:p>
            <a:r>
              <a:rPr lang="tr-TR" dirty="0" smtClean="0"/>
              <a:t>Excel Çözümü</a:t>
            </a:r>
          </a:p>
          <a:p>
            <a:r>
              <a:rPr lang="tr-TR" dirty="0" smtClean="0"/>
              <a:t>C++ Çözümü</a:t>
            </a:r>
          </a:p>
          <a:p>
            <a:r>
              <a:rPr lang="tr-TR" dirty="0" smtClean="0"/>
              <a:t>Projenin eksileri ve artıları</a:t>
            </a:r>
          </a:p>
          <a:p>
            <a:pPr marL="109728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Hastane Yerleşimi Optimizasyonu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89040"/>
            <a:ext cx="2198238" cy="23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4"/>
            <a:ext cx="7104789" cy="5328592"/>
          </a:xfrm>
        </p:spPr>
      </p:pic>
    </p:spTree>
    <p:extLst>
      <p:ext uri="{BB962C8B-B14F-4D97-AF65-F5344CB8AC3E}">
        <p14:creationId xmlns:p14="http://schemas.microsoft.com/office/powerpoint/2010/main" val="27621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9"/>
            <a:ext cx="8229600" cy="3456384"/>
          </a:xfrm>
        </p:spPr>
        <p:txBody>
          <a:bodyPr/>
          <a:lstStyle/>
          <a:p>
            <a:r>
              <a:rPr lang="tr-TR" dirty="0" smtClean="0"/>
              <a:t>Klinikler </a:t>
            </a:r>
            <a:r>
              <a:rPr lang="tr-TR" dirty="0"/>
              <a:t>ve </a:t>
            </a:r>
            <a:r>
              <a:rPr lang="tr-TR" dirty="0" smtClean="0"/>
              <a:t>laboratuvarlar arası iletişimin sıklığı</a:t>
            </a:r>
          </a:p>
          <a:p>
            <a:r>
              <a:rPr lang="tr-TR" dirty="0" smtClean="0"/>
              <a:t>Yaşlı hastaların bölümlere göre oranı</a:t>
            </a:r>
          </a:p>
          <a:p>
            <a:r>
              <a:rPr lang="tr-TR" dirty="0" smtClean="0"/>
              <a:t>Çocuklu ailelerin oranı</a:t>
            </a:r>
          </a:p>
          <a:p>
            <a:r>
              <a:rPr lang="tr-TR" dirty="0" smtClean="0"/>
              <a:t>Acil müdahale sorunları</a:t>
            </a:r>
          </a:p>
          <a:p>
            <a:r>
              <a:rPr lang="tr-TR" dirty="0" smtClean="0"/>
              <a:t>Hareket kabiliyeti az olan hastaların durumu</a:t>
            </a:r>
          </a:p>
          <a:p>
            <a:r>
              <a:rPr lang="tr-TR" dirty="0" smtClean="0"/>
              <a:t>Gerekli İstatistikler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Hastane  Yerleşimi Hakkında Genel 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Bilgiler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68760"/>
            <a:ext cx="1332764" cy="15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941168"/>
            <a:ext cx="8085584" cy="1756792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tr-TR" dirty="0" smtClean="0"/>
              <a:t>Ağustos 2012 Dönemi Ayı Toplam Ayaktan Hasta Sayısı 18.400.057</a:t>
            </a:r>
          </a:p>
          <a:p>
            <a:r>
              <a:rPr lang="tr-TR" dirty="0" smtClean="0"/>
              <a:t>Acil Poliklinik Hizmetlerine müraccat 6.034.074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" y="260648"/>
            <a:ext cx="7677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517232"/>
            <a:ext cx="8219256" cy="1224136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endParaRPr lang="tr-TR" dirty="0" smtClean="0"/>
          </a:p>
          <a:p>
            <a:r>
              <a:rPr lang="tr-TR" dirty="0" smtClean="0"/>
              <a:t>Ağustos </a:t>
            </a:r>
            <a:r>
              <a:rPr lang="tr-TR" dirty="0"/>
              <a:t>2012 Döneminde;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Yatan </a:t>
            </a:r>
            <a:r>
              <a:rPr lang="tr-TR" dirty="0"/>
              <a:t>Hastaların Yaş ve Cinsiyete göre dağılımına bakıldığı zaman Kadınlarda en çok yatışın </a:t>
            </a:r>
            <a:r>
              <a:rPr lang="tr-TR" b="1" dirty="0"/>
              <a:t>83.223 </a:t>
            </a:r>
            <a:r>
              <a:rPr lang="tr-TR" dirty="0"/>
              <a:t>ile </a:t>
            </a:r>
            <a:r>
              <a:rPr lang="tr-TR" b="1" dirty="0"/>
              <a:t>19-30 Yaş </a:t>
            </a:r>
            <a:r>
              <a:rPr lang="tr-TR" dirty="0"/>
              <a:t>grubu arasında olduğu, Erkeklerde ise </a:t>
            </a:r>
            <a:r>
              <a:rPr lang="tr-TR" b="1" dirty="0"/>
              <a:t>60.174 </a:t>
            </a:r>
            <a:r>
              <a:rPr lang="tr-TR" dirty="0"/>
              <a:t>ile </a:t>
            </a:r>
            <a:r>
              <a:rPr lang="tr-TR" b="1" dirty="0"/>
              <a:t>60 yaş üstü </a:t>
            </a:r>
            <a:r>
              <a:rPr lang="tr-TR" dirty="0"/>
              <a:t>yaş grubunda, en sık yatış yapıldığı görülmektedir.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260648"/>
            <a:ext cx="6426721" cy="50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5301208"/>
            <a:ext cx="8229600" cy="867552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T.C Sağlık Bakanlığı Ağustos 2012 dönemi İstatistikleri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632"/>
            <a:ext cx="6034511" cy="50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40" y="2852936"/>
            <a:ext cx="8229600" cy="3747057"/>
          </a:xfrm>
        </p:spPr>
        <p:txBody>
          <a:bodyPr/>
          <a:lstStyle/>
          <a:p>
            <a:r>
              <a:rPr lang="tr-TR" dirty="0" smtClean="0"/>
              <a:t>İşlem süresi</a:t>
            </a:r>
          </a:p>
          <a:p>
            <a:pPr marL="109728" indent="0">
              <a:buNone/>
            </a:pPr>
            <a:endParaRPr lang="tr-TR" dirty="0" smtClean="0"/>
          </a:p>
          <a:p>
            <a:r>
              <a:rPr lang="tr-TR" dirty="0" smtClean="0"/>
              <a:t>Klinik ve laboratuvar arası işlemler</a:t>
            </a:r>
          </a:p>
          <a:p>
            <a:endParaRPr lang="tr-TR" dirty="0"/>
          </a:p>
          <a:p>
            <a:r>
              <a:rPr lang="tr-TR" dirty="0" smtClean="0"/>
              <a:t>Konuyu ilgilendiren hasta sayısının fazlalığı</a:t>
            </a:r>
          </a:p>
          <a:p>
            <a:endParaRPr lang="tr-TR" dirty="0" smtClean="0"/>
          </a:p>
          <a:p>
            <a:pPr marL="109728" indent="0">
              <a:buNone/>
            </a:pP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Yerleşme Optimizasyonunun Önemi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548383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3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tr-TR" dirty="0" smtClean="0"/>
              <a:t>Klinikler ve laboratuvarlar arası mesafelerin uzunluğu</a:t>
            </a:r>
          </a:p>
          <a:p>
            <a:endParaRPr lang="tr-TR" dirty="0" smtClean="0"/>
          </a:p>
          <a:p>
            <a:r>
              <a:rPr lang="tr-TR" dirty="0" smtClean="0"/>
              <a:t>Acil müdehalele sorunları</a:t>
            </a:r>
          </a:p>
          <a:p>
            <a:endParaRPr lang="tr-TR" dirty="0" smtClean="0"/>
          </a:p>
          <a:p>
            <a:r>
              <a:rPr lang="tr-TR" dirty="0" smtClean="0"/>
              <a:t>Yaşlı ve engelli hastaların ve çocuklu ailelerin kliniklere ulaşım zorluğu</a:t>
            </a:r>
          </a:p>
          <a:p>
            <a:pPr marL="109728" indent="0">
              <a:buNone/>
            </a:pPr>
            <a:endParaRPr lang="tr-T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Problemin Tanımlanması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41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717</TotalTime>
  <Words>222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Lucida Sans Unicode</vt:lpstr>
      <vt:lpstr>Verdana</vt:lpstr>
      <vt:lpstr>Wingdings 2</vt:lpstr>
      <vt:lpstr>Wingdings 3</vt:lpstr>
      <vt:lpstr>Concourse</vt:lpstr>
      <vt:lpstr>Yöneylem Araştırması Final Sunumu  </vt:lpstr>
      <vt:lpstr>Hastane Yerleşimi Optimizasyonu</vt:lpstr>
      <vt:lpstr>PowerPoint Presentation</vt:lpstr>
      <vt:lpstr>  Hastane  Yerleşimi Hakkında Genel  Bilgiler  </vt:lpstr>
      <vt:lpstr>PowerPoint Presentation</vt:lpstr>
      <vt:lpstr>PowerPoint Presentation</vt:lpstr>
      <vt:lpstr>PowerPoint Presentation</vt:lpstr>
      <vt:lpstr>Yerleşme Optimizasyonunun Önemi </vt:lpstr>
      <vt:lpstr>Problemin Tanımlanması </vt:lpstr>
      <vt:lpstr>Hedef </vt:lpstr>
      <vt:lpstr>Excelde Çözüm</vt:lpstr>
      <vt:lpstr>C++ Çözümü</vt:lpstr>
      <vt:lpstr>Projenin Eksileri</vt:lpstr>
      <vt:lpstr>Projenin Artıları</vt:lpstr>
      <vt:lpstr>Sorular ve Cevaplar</vt:lpstr>
      <vt:lpstr>Dinlediğiniz için teşekkürler İyi tatiller…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Yöneylem Araştırması Final Sunumu</dc:title>
  <dc:creator>Razi</dc:creator>
  <cp:lastModifiedBy>mail@gcoban.com</cp:lastModifiedBy>
  <cp:revision>44</cp:revision>
  <dcterms:created xsi:type="dcterms:W3CDTF">2013-05-30T18:10:38Z</dcterms:created>
  <dcterms:modified xsi:type="dcterms:W3CDTF">2013-05-31T07:01:18Z</dcterms:modified>
</cp:coreProperties>
</file>