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.utexas.edu/~jensen/ORMM/models/unit/or_method/process.html" TargetMode="External"/><Relationship Id="rId7" Type="http://schemas.openxmlformats.org/officeDocument/2006/relationships/hyperlink" Target="http://www.wiwi.uni-bonn.de/sfb303/papers/1999/b/bonnsfb454.pdf" TargetMode="External"/><Relationship Id="rId2" Type="http://schemas.openxmlformats.org/officeDocument/2006/relationships/hyperlink" Target="http://www.zeepedia.com/read.php?introduction_model_solution_implementation_of_results_operations_research&amp;b=66&amp;c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sinessdictionary.com/definition/bounded-rationality.html" TargetMode="External"/><Relationship Id="rId5" Type="http://schemas.openxmlformats.org/officeDocument/2006/relationships/hyperlink" Target="http://www.ams.jhu.edu/~castello/625.414/Handouts/Problem%20Solving%20Process.pdf" TargetMode="External"/><Relationship Id="rId4" Type="http://schemas.openxmlformats.org/officeDocument/2006/relationships/hyperlink" Target="http://www.pitt.edu/~groups/probsolv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Operations Research</a:t>
            </a:r>
            <a:endParaRPr lang="tr-T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First Assignment</a:t>
            </a:r>
          </a:p>
          <a:p>
            <a:r>
              <a:rPr lang="tr-TR" dirty="0" smtClean="0"/>
              <a:t>Volkan İlbeyli</a:t>
            </a:r>
          </a:p>
          <a:p>
            <a:r>
              <a:rPr lang="tr-TR" dirty="0" smtClean="0"/>
              <a:t>040100118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295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... And «Bounded Rationality»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In decision making, there are 3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Limited information and limited relevancy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Human mind capacity is limited to process all the relevant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Limited time</a:t>
            </a:r>
          </a:p>
          <a:p>
            <a:pPr marL="0" indent="0">
              <a:buNone/>
            </a:pPr>
            <a:r>
              <a:rPr lang="tr-TR" dirty="0" smtClean="0"/>
              <a:t>Proposed by Herbert Simon.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Making satisfactory decisions rather than optimal ones.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204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tr-TR" sz="1800" dirty="0" smtClean="0"/>
              <a:t>Zeepedia, Operations Research Handouts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>
                <a:hlinkClick r:id="rId2"/>
              </a:rPr>
              <a:t>http</a:t>
            </a:r>
            <a:r>
              <a:rPr lang="tr-TR" sz="1800" dirty="0">
                <a:hlinkClick r:id="rId2"/>
              </a:rPr>
              <a:t>://</a:t>
            </a:r>
            <a:r>
              <a:rPr lang="tr-TR" sz="1800" dirty="0" smtClean="0">
                <a:hlinkClick r:id="rId2"/>
              </a:rPr>
              <a:t>www.zeepedia.com/read.php?introduction_model_solution_implementation_of_results_operations_research&amp;b=66&amp;c=1</a:t>
            </a:r>
            <a:endParaRPr lang="tr-TR" sz="1800" dirty="0" smtClean="0"/>
          </a:p>
          <a:p>
            <a:r>
              <a:rPr lang="tr-TR" sz="1800" dirty="0" smtClean="0"/>
              <a:t>Jensen, Paul. Operations Research Model &amp; Methods, Internet</a:t>
            </a:r>
          </a:p>
          <a:p>
            <a:pPr marL="0" indent="0">
              <a:buNone/>
            </a:pPr>
            <a:r>
              <a:rPr lang="tr-TR" sz="1800" dirty="0">
                <a:hlinkClick r:id="rId3"/>
              </a:rPr>
              <a:t>http://www.me.utexas.edu/~</a:t>
            </a:r>
            <a:r>
              <a:rPr lang="tr-TR" sz="1800" dirty="0" smtClean="0">
                <a:hlinkClick r:id="rId3"/>
              </a:rPr>
              <a:t>jensen/ORMM/models/unit/or_method/process.html</a:t>
            </a:r>
            <a:endParaRPr lang="tr-TR" sz="1800" dirty="0" smtClean="0"/>
          </a:p>
          <a:p>
            <a:r>
              <a:rPr lang="tr-TR" sz="1800" dirty="0" smtClean="0"/>
              <a:t>Seven Steps to Problem Solving</a:t>
            </a:r>
          </a:p>
          <a:p>
            <a:pPr marL="0" indent="0">
              <a:buNone/>
            </a:pPr>
            <a:r>
              <a:rPr lang="tr-TR" sz="1800" dirty="0">
                <a:hlinkClick r:id="rId4"/>
              </a:rPr>
              <a:t>http://www.pitt.edu/~</a:t>
            </a:r>
            <a:r>
              <a:rPr lang="tr-TR" sz="1800" dirty="0" smtClean="0">
                <a:hlinkClick r:id="rId4"/>
              </a:rPr>
              <a:t>groups/probsolv.html</a:t>
            </a:r>
            <a:endParaRPr lang="tr-TR" sz="1800" dirty="0" smtClean="0"/>
          </a:p>
          <a:p>
            <a:r>
              <a:rPr lang="tr-TR" sz="1800" dirty="0" smtClean="0"/>
              <a:t>Castello, B. </a:t>
            </a:r>
            <a:r>
              <a:rPr lang="en-US" sz="1800" dirty="0"/>
              <a:t>The Operations Research Problem Solving Process </a:t>
            </a:r>
            <a:endParaRPr lang="tr-TR" sz="1800" dirty="0"/>
          </a:p>
          <a:p>
            <a:pPr marL="0" indent="0">
              <a:buNone/>
            </a:pPr>
            <a:r>
              <a:rPr lang="tr-TR" sz="1800" dirty="0">
                <a:hlinkClick r:id="rId5"/>
              </a:rPr>
              <a:t>http://www.ams.jhu.edu/~</a:t>
            </a:r>
            <a:r>
              <a:rPr lang="tr-TR" sz="1800" dirty="0" smtClean="0">
                <a:hlinkClick r:id="rId5"/>
              </a:rPr>
              <a:t>castello/625.414/Handouts/Problem%20Solving%20Process.pdf</a:t>
            </a:r>
            <a:endParaRPr lang="tr-TR" sz="1800" dirty="0" smtClean="0"/>
          </a:p>
          <a:p>
            <a:r>
              <a:rPr lang="tr-TR" sz="1800" dirty="0" smtClean="0"/>
              <a:t>Business Dictionary, Internet Dictionary</a:t>
            </a:r>
          </a:p>
          <a:p>
            <a:pPr marL="0" indent="0">
              <a:buNone/>
            </a:pPr>
            <a:r>
              <a:rPr lang="tr-TR" sz="1800" dirty="0">
                <a:hlinkClick r:id="rId6"/>
              </a:rPr>
              <a:t>http://</a:t>
            </a:r>
            <a:r>
              <a:rPr lang="tr-TR" sz="1800" dirty="0" smtClean="0">
                <a:hlinkClick r:id="rId6"/>
              </a:rPr>
              <a:t>www.businessdictionary.com/definition/bounded-rationality.html</a:t>
            </a:r>
            <a:endParaRPr lang="tr-TR" sz="1800" dirty="0" smtClean="0"/>
          </a:p>
          <a:p>
            <a:r>
              <a:rPr lang="tr-TR" sz="1800" dirty="0" smtClean="0"/>
              <a:t>Selten, R. What is Bounded Rationality?</a:t>
            </a:r>
          </a:p>
          <a:p>
            <a:pPr marL="0" indent="0">
              <a:buNone/>
            </a:pPr>
            <a:r>
              <a:rPr lang="tr-TR" sz="1800" dirty="0">
                <a:hlinkClick r:id="rId7"/>
              </a:rPr>
              <a:t>http://</a:t>
            </a:r>
            <a:r>
              <a:rPr lang="tr-TR" sz="1800" dirty="0" smtClean="0">
                <a:hlinkClick r:id="rId7"/>
              </a:rPr>
              <a:t>www.wiwi.uni-bonn.de/sfb303/papers/1999/b/bonnsfb454.pdf</a:t>
            </a:r>
            <a:endParaRPr lang="tr-TR" sz="1800" dirty="0" smtClean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28102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do you define problem?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 smtClean="0"/>
              <a:t>A problem basically can be thought of a puzzling circumstance or any situation which requires a solution which leads to a specific purpose.</a:t>
            </a:r>
            <a:endParaRPr lang="tr-T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581400"/>
            <a:ext cx="3225322" cy="24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3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The process of problem solving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We can consider 5 steps for solving a problem[1]: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Modeling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Implementation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092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Observation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The purpose of observation is to determine if the problem exists. This is done by observing the system closed to external disturbances in a continuous fashion until the problem occurs.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38600"/>
            <a:ext cx="345141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0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Definition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Once the problem is observed, problem definition can be done by 2 steps:</a:t>
            </a:r>
          </a:p>
          <a:p>
            <a:r>
              <a:rPr lang="tr-TR" dirty="0" smtClean="0"/>
              <a:t>Exploring resources (constraints)</a:t>
            </a:r>
          </a:p>
          <a:p>
            <a:r>
              <a:rPr lang="tr-TR" dirty="0" smtClean="0"/>
              <a:t>Defining a goal (output)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235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Modeling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A model can be thought as the matehmatical or abstract representation of the problem (functions and constraints).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779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343400"/>
            <a:ext cx="2496312" cy="2139696"/>
          </a:xfrm>
        </p:spPr>
      </p:pic>
      <p:sp>
        <p:nvSpPr>
          <p:cNvPr id="6" name="TextBox 5"/>
          <p:cNvSpPr txBox="1"/>
          <p:nvPr/>
        </p:nvSpPr>
        <p:spPr>
          <a:xfrm>
            <a:off x="838200" y="1905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More abstract or simple the model, more powerful the solution.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07097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Implementation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657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 smtClean="0"/>
              <a:t>Realization of the solution. 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In any phase of the problem solving, feedback is important and determines the direction of the process.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95400"/>
            <a:ext cx="45720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4564" y="6553200"/>
            <a:ext cx="4960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Source: http://www.me.utexas.edu/~jensen/ORMM/models/unit/or_method/process.html</a:t>
            </a:r>
          </a:p>
        </p:txBody>
      </p:sp>
    </p:spTree>
    <p:extLst>
      <p:ext uri="{BB962C8B-B14F-4D97-AF65-F5344CB8AC3E}">
        <p14:creationId xmlns:p14="http://schemas.microsoft.com/office/powerpoint/2010/main" val="225033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What’s the meaning of «Decision» 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Decision, in my own words, is picking one among alternatives based on some conditions.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37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324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Operations Research</vt:lpstr>
      <vt:lpstr>How do you define problem?</vt:lpstr>
      <vt:lpstr>The process of problem solving</vt:lpstr>
      <vt:lpstr>Observation</vt:lpstr>
      <vt:lpstr>Problem Definition</vt:lpstr>
      <vt:lpstr>Modeling</vt:lpstr>
      <vt:lpstr>Solution</vt:lpstr>
      <vt:lpstr>Implementation</vt:lpstr>
      <vt:lpstr>What’s the meaning of «Decision» ?</vt:lpstr>
      <vt:lpstr>... And «Bounded Rationality»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</dc:creator>
  <cp:lastModifiedBy>Volk</cp:lastModifiedBy>
  <cp:revision>9</cp:revision>
  <dcterms:created xsi:type="dcterms:W3CDTF">2006-08-16T00:00:00Z</dcterms:created>
  <dcterms:modified xsi:type="dcterms:W3CDTF">2013-02-18T22:27:15Z</dcterms:modified>
</cp:coreProperties>
</file>