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B26D-0387-E4C6-4E63-F4DC6A9B2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6860EF-1E85-D29E-6D17-F005D0AC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EC29B-49F2-C360-097B-C032D1B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54113-5D73-0299-97AF-86E939B9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DAFBB-B2D1-101A-A08B-FB0EE3E3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85AC5-1DD8-B33E-DBAF-6722E2E0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BF8500-B2F1-907B-344C-60FD07A8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03703-E8CA-5400-31B7-61F41B6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7D6CF-9F70-F1EB-39E1-ED092331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9ACB4-4E68-BE66-97F0-0E308E8F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38D81A-A2CE-1F02-F122-968730700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D4DEC-ECB0-D2D9-F7DB-B04905C5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B96C4-0977-9E75-C135-B09DF2DA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22409-C3AF-0DBC-A090-26128311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E426E-0AE7-52F4-E2A2-A631E0D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2207D-902B-D761-4B4D-896A89B6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F074-22D7-29CA-165E-3579A81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221DC-785A-EDE5-B954-23910DC1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56F6E-C222-6FF8-7BEF-88249428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69371-C9B0-CCA1-E71A-E685B244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596D-08DB-3E2B-0BDC-25F4AC8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0C622F-1FB5-C4A4-7FD8-41750CA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C7678-0147-10D0-ABBA-B854A4EC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25BC5-D3D3-A3D2-9A77-FF664E81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D37D8E-0D7C-85D1-E0D6-3487C43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63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62375-1AE2-A753-437F-2EA42A9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FD8D5-FF94-1D31-FFFA-6CE2F2F2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72BAD-71B4-1D78-C438-FB21212A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5F5B6-40C6-9FD1-482F-B76AD3B8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D13E5-46C0-90B9-C762-9F0DD648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39B57-769D-FD15-B187-BFA1002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F347-4D89-4E4F-EDDE-F82929A0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BBB47-E248-C0F0-8649-6B2E399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0AD2E7-BD5E-CF0C-4A3F-5F81C9B8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3180A-2090-901C-9E25-24F8A00B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403215-791E-6207-9278-D75A8B339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610697-82B8-2F6B-ECD1-3D641785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9EF1A-4100-FE4C-75EE-A28EDEE4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C97BC9-5D7C-8EF4-9DC4-57589C65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470E-C36B-B699-A0A0-14BE4CF0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FA957F-59D9-F488-2342-7E66718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18B41D-6A38-142F-CBE8-1B67961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6AE2F0-45C1-C163-4965-2D69063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0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9F89EA-56E7-C00A-71DE-776296EA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99BE0-A70B-8C59-AD1A-9EFA83BA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9F64F-F62C-BB8C-9C89-0A47EC71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1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975EA-E167-7FFC-8B9F-1CAC86E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C9D84-4E9F-69D3-BD1F-02FF1610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FF8BF-D2A2-B11C-743B-671F5071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871D8-392B-FAFD-ABF5-3BD1EBFC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840EF9-435D-47E1-8E8E-3ED25526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7951A-E32E-3925-47A2-BAD1E0B6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7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90C7C-B5E7-DDE3-9BC1-DB1A23F1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2AB672-8C09-5C9A-C768-139D28BA2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FFCAB3-C2CA-8B9D-3850-719EFAF1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F706A4-44E2-10C6-B4FA-2987756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8ECA9-DBDB-B336-6109-1AAC423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FF1E7-6304-D201-7D55-CA0C2D48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4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53A8EE-5D1A-72B9-4F59-F9FACDB4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1468C-D5AE-FBB6-9083-6F174D26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50951-7F07-B673-2936-BCCE4C669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93C-8CD4-4C79-B7E3-FED9AA63638C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8830D-23F8-7139-8BDA-5C440F99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35CBD-E97C-8780-2E74-4AD8136F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034E-C1D4-4940-9900-8DA1131AC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dk.com/forum/Thread-Controlling-UR-Tool-I-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020A4-CF3B-1054-37E3-FD4B3EDE9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UR3e &lt;-&gt; RGI14 </a:t>
            </a:r>
            <a:br>
              <a:rPr lang="de-DE" dirty="0"/>
            </a:br>
            <a:r>
              <a:rPr lang="de-DE" dirty="0" err="1"/>
              <a:t>connection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2422F9-44C2-3B6C-61DA-F9211A91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59586-BC6E-33FD-5C73-BB651464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Mechanical</a:t>
            </a:r>
            <a:r>
              <a:rPr lang="de-DE" dirty="0"/>
              <a:t> 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AFDC3-E30C-29CF-092D-86A0DB89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37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C4C57-4330-D74D-6DC2-1D82D024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CDA51-B836-978B-C125-E5CC4D3EF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76" y="1887530"/>
            <a:ext cx="5038725" cy="427672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F542C2-6BEE-EC60-0952-18A61FEF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00" y="1863303"/>
            <a:ext cx="6711583" cy="42767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734E2A1-0EC6-43C9-CB31-0E2A389DAEF8}"/>
              </a:ext>
            </a:extLst>
          </p:cNvPr>
          <p:cNvSpPr txBox="1"/>
          <p:nvPr/>
        </p:nvSpPr>
        <p:spPr>
          <a:xfrm>
            <a:off x="8153601" y="1839076"/>
            <a:ext cx="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UR3e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F66439-8E95-D9CF-2516-E750E637F1D0}"/>
              </a:ext>
            </a:extLst>
          </p:cNvPr>
          <p:cNvSpPr txBox="1"/>
          <p:nvPr/>
        </p:nvSpPr>
        <p:spPr>
          <a:xfrm>
            <a:off x="3991809" y="1950220"/>
            <a:ext cx="174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RGI14 </a:t>
            </a:r>
            <a:r>
              <a:rPr lang="de-DE" dirty="0" err="1">
                <a:solidFill>
                  <a:srgbClr val="FF0000"/>
                </a:solidFill>
              </a:rPr>
              <a:t>corrected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F7EBE-36CB-5D46-D995-B1CF91557901}"/>
              </a:ext>
            </a:extLst>
          </p:cNvPr>
          <p:cNvSpPr txBox="1"/>
          <p:nvPr/>
        </p:nvSpPr>
        <p:spPr>
          <a:xfrm>
            <a:off x="1035435" y="4696286"/>
            <a:ext cx="1175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Black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B9A004-73A7-57DA-BB5C-3768485956D1}"/>
              </a:ext>
            </a:extLst>
          </p:cNvPr>
          <p:cNvSpPr txBox="1"/>
          <p:nvPr/>
        </p:nvSpPr>
        <p:spPr>
          <a:xfrm>
            <a:off x="983650" y="3912250"/>
            <a:ext cx="1175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Green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93DEF7-6DD3-4C70-AA92-EB42719B2C1E}"/>
              </a:ext>
            </a:extLst>
          </p:cNvPr>
          <p:cNvSpPr txBox="1"/>
          <p:nvPr/>
        </p:nvSpPr>
        <p:spPr>
          <a:xfrm>
            <a:off x="983649" y="5484535"/>
            <a:ext cx="1175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15929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5B4FD-64F9-2EDE-F95D-A28188A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 </a:t>
            </a:r>
            <a:r>
              <a:rPr lang="de-DE" dirty="0" err="1"/>
              <a:t>pairings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6AC95DF-226E-CBF2-437E-194BCC332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15068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378118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7664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30879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29858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78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. Wire-pairing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UR3e </a:t>
                      </a:r>
                      <a:r>
                        <a:rPr lang="de-DE" dirty="0" err="1"/>
                        <a:t>Lumberg</a:t>
                      </a:r>
                      <a:r>
                        <a:rPr lang="de-DE" dirty="0"/>
                        <a:t> RKMV 8-354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de-DE" dirty="0"/>
                        <a:t>UR3e </a:t>
                      </a:r>
                      <a:r>
                        <a:rPr lang="de-DE" dirty="0" err="1"/>
                        <a:t>description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RGI14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de-DE" dirty="0"/>
                        <a:t>RGI14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Color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1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2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POWER (24V)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TO0:Digital Output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TO1:Digital Output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TI0: Digital Input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8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TI1: Digital 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Output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7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RS485+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485_A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6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RS485-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485_B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0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9D8B7-240C-5D03-85B9-F1D4C565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</a:t>
            </a:r>
            <a:r>
              <a:rPr lang="de-DE" dirty="0" err="1"/>
              <a:t>control</a:t>
            </a:r>
            <a:r>
              <a:rPr lang="de-DE" dirty="0"/>
              <a:t> RGI14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B3BDE6-5C4B-C35E-1509-033111F18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89425"/>
            <a:ext cx="7991475" cy="253365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271F2A-189B-D27F-5C47-32CA356F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88925"/>
            <a:ext cx="63436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A1882-DE91-DF4E-22DA-6A053B8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 in </a:t>
            </a:r>
            <a:r>
              <a:rPr lang="de-DE" dirty="0" err="1"/>
              <a:t>RoboDK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I/O </a:t>
            </a:r>
            <a:r>
              <a:rPr lang="de-DE" dirty="0" err="1"/>
              <a:t>control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BD1335-6374-CE1D-FFBB-C6FE4216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2953219"/>
            <a:ext cx="7800975" cy="301942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2A2C2BD-017D-3D18-F2BC-D14ED63A9984}"/>
              </a:ext>
            </a:extLst>
          </p:cNvPr>
          <p:cNvSpPr txBox="1"/>
          <p:nvPr/>
        </p:nvSpPr>
        <p:spPr>
          <a:xfrm>
            <a:off x="934375" y="16906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https://robodk.com/forum/Thread-Controlling-UR-Tool-I-O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92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75ABF-FDA6-2984-AE5F-D3FC9D41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81C6F5-B1EE-64B8-966E-697B2F9D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7244"/>
            <a:ext cx="7158038" cy="2110615"/>
          </a:xfrm>
        </p:spPr>
      </p:pic>
    </p:spTree>
    <p:extLst>
      <p:ext uri="{BB962C8B-B14F-4D97-AF65-F5344CB8AC3E}">
        <p14:creationId xmlns:p14="http://schemas.microsoft.com/office/powerpoint/2010/main" val="17575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850D8-F344-3BAC-8DE8-562C236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TCP in </a:t>
            </a:r>
            <a:r>
              <a:rPr lang="de-DE" dirty="0" err="1"/>
              <a:t>RoboDK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24FEB1-A7D1-5B55-86A3-89DB8FED6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574" y="1825625"/>
            <a:ext cx="6422852" cy="4351338"/>
          </a:xfr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3E985E-EC7D-48EF-0F58-E0346705F362}"/>
              </a:ext>
            </a:extLst>
          </p:cNvPr>
          <p:cNvSpPr/>
          <p:nvPr/>
        </p:nvSpPr>
        <p:spPr>
          <a:xfrm>
            <a:off x="7368466" y="2641847"/>
            <a:ext cx="782992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75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UR3e &lt;-&gt; RGI14  connection</vt:lpstr>
      <vt:lpstr>Mechanical interface</vt:lpstr>
      <vt:lpstr>Electrical interfaces</vt:lpstr>
      <vt:lpstr>Wire pairings</vt:lpstr>
      <vt:lpstr>I/O control RGI14</vt:lpstr>
      <vt:lpstr>Settings in RoboDK for I/O control</vt:lpstr>
      <vt:lpstr>PowerPoint-Präsentation</vt:lpstr>
      <vt:lpstr>Set TCP in RoboDK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UR3e &lt;-&gt; RGI14  connection</dc:title>
  <dc:creator>Björn Andrews .</dc:creator>
  <cp:lastModifiedBy>Björn Andrews</cp:lastModifiedBy>
  <cp:revision>4</cp:revision>
  <dcterms:created xsi:type="dcterms:W3CDTF">2023-05-02T11:09:33Z</dcterms:created>
  <dcterms:modified xsi:type="dcterms:W3CDTF">2023-05-03T11:52:29Z</dcterms:modified>
</cp:coreProperties>
</file>