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1F1DB-6142-8A7D-F648-85F110857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6A1197-E765-9D9E-B499-1B027A169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A5901-4602-9B02-AE96-838DC3BB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A2F8D-0F5F-4B81-6220-0002DA9E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9F220-EFB7-61DC-371E-1CA2598B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8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9337D-4C73-76FF-EE44-C23AA3F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BF782D-B3C9-4805-7061-D28946911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7D0C4-CC5B-95C9-045A-798E3734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E65A-AAB9-E5FF-E85C-79F81FB2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C0DE9-7089-8C98-7D0D-D81ABD0A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7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CECF6B-1A89-F994-8855-8AAC729CA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4C815-85D6-908F-BE40-B6C3B2E4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08C3E-41A8-6A48-3083-656AC7C9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01C33-F4D0-F37E-159F-9C2C45D5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92715-CFB2-DCC0-2610-05ACC759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0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243CC-3368-84B5-8963-E4B24F32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63C9F-6CE3-6757-00C6-42DD0954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C6C42-7AF5-BF1E-5F50-2E93250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1C06D-565D-43E1-CFB9-024B782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DE272-E946-0751-6C96-5CBD4E3E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27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5371E-A250-B49D-7795-88528408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4C56B-B9B4-A703-89FA-BF4A4A07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71B1C-A539-B15D-F676-A3BA3998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7A139-48AA-FE25-B87F-3749C08A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F6647-1697-3928-34F1-C68CD6A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5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FC47E-7B27-4F5A-8977-855D26BD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FF913-F0B4-24BC-7E62-A60B1C1A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3EB7A0-C19F-04BE-AEAB-E79E2E65A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979C4-8A8C-197E-E846-DD28E2E5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EC71DE-57C9-B899-5353-87D5C4A4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096004-1F47-E8E5-832D-BEFD77B9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ADF5-F73C-9B12-E9E0-9DCDA1F9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11C135-CAA7-74BE-EF42-7A5BFF8F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54E07-A4FB-D264-0A54-6A3626A1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61809D-BCBF-CE11-FB2A-89FF2AC94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4ABC90-98F0-10F1-53E3-16257B6F3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4B863A-35D7-7E71-A1E1-2A12C9B6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B48F99-4DEC-F368-47B9-FD0569A7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A92BCC-5467-9057-6704-FAA3466E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174FF-AD1F-BCC0-7A27-C842B80E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A7A202-9E59-F880-B03B-C12A1409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D5C08-4E85-0676-F700-3B8A8C08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CAED8F-F92E-1F7A-2450-E34C7EDA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070313-3E78-FFF4-D612-B6414AF3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77E8F-8548-1104-B183-046AAD3A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40ADA7-744F-E322-32E5-0870E19A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5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4EA33-9A5A-DD81-CDEF-E461B08E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DD697-2728-45AD-6CE6-9F39F92A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4C6066-5FF0-B610-AF54-6919FDD1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50E551-D90D-B21F-F95F-59310205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849113-8D27-82B0-2F2E-8118996A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8C35E-0C1D-8837-AE4D-DE18DEA9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84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6C626-17A9-C700-3A45-8669849C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73DD7E-ADCF-1225-ED8E-4C8709BA7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AE901-1E81-1918-68F6-31619C018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22B3CB-05F1-1BF4-8574-FD8EE95A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200A0-544F-FC82-5710-56ACBEB0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588EE-8350-022C-EA95-8A409DB3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3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D45C45-CDF5-D7A2-92CA-97D771B5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1ACAF-0CDF-A431-6392-DD9D9B04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F4086-7077-7FF9-AA6B-5B6484189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0616-B502-4546-BACA-1B1CDD94D2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D4D7C-03A6-D749-72D1-2D0FC3349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0499A-F04A-A618-92E6-2486EB94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9160-86A5-4B29-AE9F-D2EC90CC6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DAFDB-2DFD-FFA6-4B23-4A432AFA4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L515 </a:t>
            </a:r>
            <a:r>
              <a:rPr lang="de-DE" dirty="0" err="1"/>
              <a:t>Calibration</a:t>
            </a:r>
            <a:br>
              <a:rPr lang="de-DE" dirty="0"/>
            </a:br>
            <a:r>
              <a:rPr lang="de-DE" dirty="0"/>
              <a:t>&amp; Alignment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164B77-8D13-FE93-D817-EF6A133C5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80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B5F47-E166-9D3A-83DB-B74FFD8B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 out </a:t>
            </a:r>
            <a:r>
              <a:rPr lang="de-DE" dirty="0" err="1"/>
              <a:t>values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AAFD7-E9E4-771C-50D1-5CBE823E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: </a:t>
            </a:r>
            <a:br>
              <a:rPr lang="de-DE" dirty="0"/>
            </a:br>
            <a:r>
              <a:rPr lang="en-US" b="1" dirty="0"/>
              <a:t>cd C:\Program Files (x86)\Intel RealSense SDK 2.0\tools</a:t>
            </a:r>
          </a:p>
          <a:p>
            <a:r>
              <a:rPr lang="de-DE" b="1" dirty="0" err="1"/>
              <a:t>rs-enumerate-devices</a:t>
            </a:r>
            <a:r>
              <a:rPr lang="de-DE" b="1" dirty="0"/>
              <a:t> –c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EF1AC-9237-6313-E3EC-0FEE8D0C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Intrinsic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(1) Depth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AE0C1-BE83-E972-8BAE-9A7AA8DC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Intrinsic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"Depth" / 640x480 / {Z16}</a:t>
            </a:r>
          </a:p>
          <a:p>
            <a:r>
              <a:rPr lang="de-DE" dirty="0"/>
              <a:t>  Width:        640</a:t>
            </a:r>
          </a:p>
          <a:p>
            <a:r>
              <a:rPr lang="de-DE" dirty="0"/>
              <a:t>  Height:       480</a:t>
            </a:r>
          </a:p>
          <a:p>
            <a:r>
              <a:rPr lang="de-DE" dirty="0"/>
              <a:t>  PPX:          309.12890625</a:t>
            </a:r>
          </a:p>
          <a:p>
            <a:r>
              <a:rPr lang="de-DE" dirty="0"/>
              <a:t>  PPY:          243.0546875</a:t>
            </a:r>
          </a:p>
          <a:p>
            <a:r>
              <a:rPr lang="de-DE" dirty="0"/>
              <a:t>  </a:t>
            </a:r>
            <a:r>
              <a:rPr lang="de-DE" dirty="0" err="1"/>
              <a:t>Fx</a:t>
            </a:r>
            <a:r>
              <a:rPr lang="de-DE" dirty="0"/>
              <a:t>:           456.890625</a:t>
            </a:r>
          </a:p>
          <a:p>
            <a:r>
              <a:rPr lang="de-DE" dirty="0"/>
              <a:t>  </a:t>
            </a:r>
            <a:r>
              <a:rPr lang="de-DE" dirty="0" err="1"/>
              <a:t>Fy</a:t>
            </a:r>
            <a:r>
              <a:rPr lang="de-DE" dirty="0"/>
              <a:t>:           456.5078125</a:t>
            </a:r>
          </a:p>
          <a:p>
            <a:r>
              <a:rPr lang="de-DE" dirty="0"/>
              <a:t>  </a:t>
            </a:r>
            <a:r>
              <a:rPr lang="de-DE" dirty="0" err="1"/>
              <a:t>Distortion</a:t>
            </a:r>
            <a:r>
              <a:rPr lang="de-DE" dirty="0"/>
              <a:t>:   None</a:t>
            </a:r>
          </a:p>
          <a:p>
            <a:r>
              <a:rPr lang="de-DE" dirty="0"/>
              <a:t>  </a:t>
            </a:r>
            <a:r>
              <a:rPr lang="de-DE" dirty="0" err="1"/>
              <a:t>Coeffs</a:t>
            </a:r>
            <a:r>
              <a:rPr lang="de-DE" dirty="0"/>
              <a:t>:       0       0       0       0       0</a:t>
            </a:r>
          </a:p>
          <a:p>
            <a:r>
              <a:rPr lang="de-DE" dirty="0"/>
              <a:t>  FOV (</a:t>
            </a:r>
            <a:r>
              <a:rPr lang="de-DE" dirty="0" err="1"/>
              <a:t>deg</a:t>
            </a:r>
            <a:r>
              <a:rPr lang="de-DE" dirty="0"/>
              <a:t>):    70 x 55.46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8273D0-46DF-1280-045B-5E57B860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27" y="2664041"/>
            <a:ext cx="44862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8A581-B754-5C9B-5E43-ADE4E257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Intrinsic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(2) Color 640 x 480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182C8-63EC-6DD6-F5EB-364E7C4D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Width:        640</a:t>
            </a:r>
          </a:p>
          <a:p>
            <a:r>
              <a:rPr lang="de-DE" dirty="0"/>
              <a:t>  Height:       480</a:t>
            </a:r>
          </a:p>
          <a:p>
            <a:r>
              <a:rPr lang="de-DE" dirty="0"/>
              <a:t>  PPX:          332.18310546875</a:t>
            </a:r>
          </a:p>
          <a:p>
            <a:r>
              <a:rPr lang="de-DE" dirty="0"/>
              <a:t>  PPY:          253.137069702148</a:t>
            </a:r>
          </a:p>
          <a:p>
            <a:r>
              <a:rPr lang="de-DE" dirty="0"/>
              <a:t>  </a:t>
            </a:r>
            <a:r>
              <a:rPr lang="de-DE" dirty="0" err="1"/>
              <a:t>Fx</a:t>
            </a:r>
            <a:r>
              <a:rPr lang="de-DE" dirty="0"/>
              <a:t>:           599.2470703125</a:t>
            </a:r>
          </a:p>
          <a:p>
            <a:r>
              <a:rPr lang="de-DE" dirty="0"/>
              <a:t>  </a:t>
            </a:r>
            <a:r>
              <a:rPr lang="de-DE" dirty="0" err="1"/>
              <a:t>Fy</a:t>
            </a:r>
            <a:r>
              <a:rPr lang="de-DE" dirty="0"/>
              <a:t>:           599.323974609375</a:t>
            </a:r>
          </a:p>
          <a:p>
            <a:r>
              <a:rPr lang="de-DE" dirty="0"/>
              <a:t>  </a:t>
            </a:r>
            <a:r>
              <a:rPr lang="de-DE" dirty="0" err="1"/>
              <a:t>Distortion</a:t>
            </a:r>
            <a:r>
              <a:rPr lang="de-DE" dirty="0"/>
              <a:t>:   Brown Conrady</a:t>
            </a:r>
          </a:p>
          <a:p>
            <a:r>
              <a:rPr lang="de-DE" dirty="0"/>
              <a:t>  </a:t>
            </a:r>
            <a:r>
              <a:rPr lang="de-DE" dirty="0" err="1"/>
              <a:t>Coeffs</a:t>
            </a:r>
            <a:r>
              <a:rPr lang="de-DE" dirty="0"/>
              <a:t>:       0.136103346943855       -0.466228514909744      0.00154037168249488     -0.000534923747181892   0.427379637956619</a:t>
            </a:r>
          </a:p>
          <a:p>
            <a:r>
              <a:rPr lang="de-DE" dirty="0"/>
              <a:t>  FOV (</a:t>
            </a:r>
            <a:r>
              <a:rPr lang="de-DE" dirty="0" err="1"/>
              <a:t>deg</a:t>
            </a:r>
            <a:r>
              <a:rPr lang="de-DE" dirty="0"/>
              <a:t>):    56.19 x 43.63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6DA4B6-43AC-595E-B1F1-8851A5B5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2364389"/>
            <a:ext cx="6210300" cy="11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5D312-AF52-A50F-5DCD-E61C4B59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Intrinsic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(3) Color 1280 x 720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2E545-0A19-7E0D-D675-47DA88AB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Width:        1280</a:t>
            </a:r>
          </a:p>
          <a:p>
            <a:r>
              <a:rPr lang="de-DE" dirty="0"/>
              <a:t>  Height:       720</a:t>
            </a:r>
          </a:p>
          <a:p>
            <a:r>
              <a:rPr lang="de-DE" dirty="0"/>
              <a:t>  PPX:          658.274658203125</a:t>
            </a:r>
          </a:p>
          <a:p>
            <a:r>
              <a:rPr lang="de-DE" dirty="0"/>
              <a:t>  PPY:          379.705596923828</a:t>
            </a:r>
          </a:p>
          <a:p>
            <a:r>
              <a:rPr lang="de-DE" dirty="0"/>
              <a:t>  </a:t>
            </a:r>
            <a:r>
              <a:rPr lang="de-DE" dirty="0" err="1"/>
              <a:t>Fx</a:t>
            </a:r>
            <a:r>
              <a:rPr lang="de-DE" dirty="0"/>
              <a:t>:           898.870544433594</a:t>
            </a:r>
          </a:p>
          <a:p>
            <a:r>
              <a:rPr lang="de-DE" dirty="0"/>
              <a:t>  </a:t>
            </a:r>
            <a:r>
              <a:rPr lang="de-DE" dirty="0" err="1"/>
              <a:t>Fy</a:t>
            </a:r>
            <a:r>
              <a:rPr lang="de-DE" dirty="0"/>
              <a:t>:           898.986022949219</a:t>
            </a:r>
          </a:p>
          <a:p>
            <a:r>
              <a:rPr lang="de-DE" dirty="0"/>
              <a:t>  </a:t>
            </a:r>
            <a:r>
              <a:rPr lang="de-DE" dirty="0" err="1"/>
              <a:t>Distortion</a:t>
            </a:r>
            <a:r>
              <a:rPr lang="de-DE" dirty="0"/>
              <a:t>:   Brown Conrady</a:t>
            </a:r>
          </a:p>
          <a:p>
            <a:r>
              <a:rPr lang="de-DE" dirty="0"/>
              <a:t>  </a:t>
            </a:r>
            <a:r>
              <a:rPr lang="de-DE" dirty="0" err="1"/>
              <a:t>Coeffs</a:t>
            </a:r>
            <a:r>
              <a:rPr lang="de-DE" dirty="0"/>
              <a:t>:       0.136103346943855       -0.466228514909744      0.00154037168249488     -0.000534923747181892   0.427379637956619</a:t>
            </a:r>
          </a:p>
          <a:p>
            <a:r>
              <a:rPr lang="de-DE" dirty="0"/>
              <a:t>  FOV (</a:t>
            </a:r>
            <a:r>
              <a:rPr lang="de-DE" dirty="0" err="1"/>
              <a:t>deg</a:t>
            </a:r>
            <a:r>
              <a:rPr lang="de-DE" dirty="0"/>
              <a:t>):    70.89 x 43.63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CF649E-5150-D908-4345-B62A0C6C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49" y="2113328"/>
            <a:ext cx="6143625" cy="11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4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BC395-AACF-6B85-55C0-DD38835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Drawing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1AEEC-1F8A-F576-4689-129050EF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932" y="1825625"/>
            <a:ext cx="7538135" cy="4351338"/>
          </a:xfrm>
        </p:spPr>
      </p:pic>
    </p:spTree>
    <p:extLst>
      <p:ext uri="{BB962C8B-B14F-4D97-AF65-F5344CB8AC3E}">
        <p14:creationId xmlns:p14="http://schemas.microsoft.com/office/powerpoint/2010/main" val="25711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L515 Calibration &amp; Alignment</vt:lpstr>
      <vt:lpstr>Read out values</vt:lpstr>
      <vt:lpstr>Intrinsic values (1) Depth</vt:lpstr>
      <vt:lpstr>Intrinsic values (2) Color 640 x 480</vt:lpstr>
      <vt:lpstr>Intrinsic values (3) Color 1280 x 720</vt:lpstr>
      <vt:lpstr>Drawing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L515 Calibration &amp; Alignment</dc:title>
  <dc:creator>Björn Andrews</dc:creator>
  <cp:lastModifiedBy>Björn Andrews .</cp:lastModifiedBy>
  <cp:revision>2</cp:revision>
  <dcterms:created xsi:type="dcterms:W3CDTF">2023-05-09T12:20:24Z</dcterms:created>
  <dcterms:modified xsi:type="dcterms:W3CDTF">2023-05-17T14:06:16Z</dcterms:modified>
</cp:coreProperties>
</file>