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1" r:id="rId3"/>
    <p:sldId id="278" r:id="rId4"/>
    <p:sldId id="276" r:id="rId5"/>
    <p:sldId id="259" r:id="rId6"/>
    <p:sldId id="260" r:id="rId7"/>
    <p:sldId id="277" r:id="rId8"/>
    <p:sldId id="262" r:id="rId9"/>
    <p:sldId id="263" r:id="rId10"/>
    <p:sldId id="269" r:id="rId11"/>
    <p:sldId id="271" r:id="rId12"/>
    <p:sldId id="270" r:id="rId13"/>
    <p:sldId id="272" r:id="rId14"/>
    <p:sldId id="273" r:id="rId15"/>
    <p:sldId id="266" r:id="rId16"/>
    <p:sldId id="274" r:id="rId17"/>
    <p:sldId id="275" r:id="rId18"/>
    <p:sldId id="279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20/01/2020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728792" cy="1249288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5700" b="1" dirty="0">
                <a:solidFill>
                  <a:schemeClr val="accent4">
                    <a:lumMod val="50000"/>
                  </a:schemeClr>
                </a:solidFill>
              </a:rPr>
              <a:t>Algoritmos y Programación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MCC Magdalena Navarro Mojica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diseñas un Algoritmo?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	Cuando se trata de resolver un problema, lo primero que debes hacer es </a:t>
            </a:r>
            <a:r>
              <a:rPr lang="es-ES" u="sng" dirty="0">
                <a:solidFill>
                  <a:srgbClr val="C00000"/>
                </a:solidFill>
              </a:rPr>
              <a:t>entender</a:t>
            </a:r>
            <a:r>
              <a:rPr lang="es-ES" dirty="0"/>
              <a:t> el problema que vas a solucionar y detectar  </a:t>
            </a:r>
            <a:r>
              <a:rPr lang="es-ES" u="sng" dirty="0">
                <a:solidFill>
                  <a:srgbClr val="C00000"/>
                </a:solidFill>
              </a:rPr>
              <a:t>cuáles son los datos </a:t>
            </a:r>
            <a:r>
              <a:rPr lang="es-ES" dirty="0"/>
              <a:t>que necesitas:</a:t>
            </a:r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sz="2600" dirty="0"/>
              <a:t>	Para calcular el área de un triangulo</a:t>
            </a:r>
            <a:br>
              <a:rPr lang="es-ES" sz="2600" dirty="0"/>
            </a:br>
            <a:r>
              <a:rPr lang="es-ES" sz="2600" dirty="0"/>
              <a:t>Ver cuanto tiempo vas a hacer para llegar a algún lugar</a:t>
            </a:r>
            <a:br>
              <a:rPr lang="es-ES" sz="2600" dirty="0"/>
            </a:br>
            <a:r>
              <a:rPr lang="es-ES" sz="2600" dirty="0"/>
              <a:t>Detectar si un numero es par</a:t>
            </a:r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956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diseñas un algoritmo?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>
            <a:normAutofit fontScale="77500" lnSpcReduction="20000"/>
          </a:bodyPr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</a:t>
            </a:r>
            <a:r>
              <a:rPr lang="es-ES" dirty="0">
                <a:solidFill>
                  <a:schemeClr val="accent2"/>
                </a:solidFill>
              </a:rPr>
              <a:t>Diseño del Algoritmo</a:t>
            </a:r>
            <a:br>
              <a:rPr lang="es-ES" dirty="0"/>
            </a:br>
            <a:r>
              <a:rPr lang="es-ES" dirty="0"/>
              <a:t>Una vez que tienes los datos que necesitas, tienes que pensar: ¿Cuál debería ser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la salida </a:t>
            </a:r>
            <a:r>
              <a:rPr lang="es-ES" dirty="0"/>
              <a:t>del programa? Es decir, cuál es la respuesta que me soluciona el problema.</a:t>
            </a:r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y entonces:</a:t>
            </a:r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¿Qué hago con estos datos para llegar a esa solución? ¿Qué 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operaciones</a:t>
            </a:r>
            <a:r>
              <a:rPr lang="es-ES" dirty="0"/>
              <a:t> debo hacer? ¿Dónde guardo el resultado?</a:t>
            </a:r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sz="2400" dirty="0" err="1"/>
              <a:t>areaTriangulo</a:t>
            </a:r>
            <a:r>
              <a:rPr lang="es-ES" sz="2400" dirty="0"/>
              <a:t>=base*altura/2</a:t>
            </a:r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sz="2400" dirty="0"/>
              <a:t>Tiempo=distancia/velocidad</a:t>
            </a:r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sz="2400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143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diseñas un algoritmo?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331640"/>
            <a:ext cx="8229600" cy="5121696"/>
          </a:xfrm>
        </p:spPr>
        <p:txBody>
          <a:bodyPr>
            <a:normAutofit fontScale="92500"/>
          </a:bodyPr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	¿Cómo guardo la información?</a:t>
            </a:r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 Una vez que sabes que datos necesitas, necesitas guardarlos en algún lugar. El lugar en donde los guardas se conoce como una </a:t>
            </a:r>
            <a:r>
              <a:rPr lang="es-ES" dirty="0">
                <a:solidFill>
                  <a:schemeClr val="tx2"/>
                </a:solidFill>
              </a:rPr>
              <a:t>variable, </a:t>
            </a:r>
            <a:r>
              <a:rPr lang="es-ES" dirty="0"/>
              <a:t> la variable es un espacio para guardar datos:</a:t>
            </a:r>
            <a:endParaRPr lang="es-ES" sz="2600" dirty="0"/>
          </a:p>
          <a:p>
            <a:pPr marL="0" indent="0" eaLnBrk="1" hangingPunct="1">
              <a:buNone/>
            </a:pPr>
            <a:r>
              <a:rPr lang="es-ES" sz="2400" dirty="0"/>
              <a:t>Los datos para </a:t>
            </a:r>
            <a:r>
              <a:rPr lang="es-ES" sz="2400" dirty="0" err="1"/>
              <a:t>cálcular</a:t>
            </a:r>
            <a:r>
              <a:rPr lang="es-ES" sz="2400" dirty="0"/>
              <a:t> el área de un triangulo se guardan en las variables con nombre </a:t>
            </a:r>
            <a:r>
              <a:rPr lang="es-ES" sz="2400" dirty="0">
                <a:solidFill>
                  <a:srgbClr val="00B050"/>
                </a:solidFill>
              </a:rPr>
              <a:t>base y altura</a:t>
            </a:r>
            <a:r>
              <a:rPr lang="es-ES" sz="2400" dirty="0"/>
              <a:t>.</a:t>
            </a:r>
          </a:p>
          <a:p>
            <a:pPr marL="0" indent="0" eaLnBrk="1" hangingPunct="1">
              <a:buNone/>
            </a:pPr>
            <a:r>
              <a:rPr lang="es-ES" sz="2400" dirty="0"/>
              <a:t>El número que vas a evaluar si es par se puede </a:t>
            </a:r>
            <a:r>
              <a:rPr lang="es-ES" sz="2400" u="sng" dirty="0"/>
              <a:t>guardar</a:t>
            </a:r>
            <a:r>
              <a:rPr lang="es-ES" sz="2400" dirty="0"/>
              <a:t> en la variable con nombre </a:t>
            </a:r>
            <a:r>
              <a:rPr lang="es-ES" sz="2400" dirty="0">
                <a:solidFill>
                  <a:srgbClr val="00B050"/>
                </a:solidFill>
              </a:rPr>
              <a:t>numero</a:t>
            </a:r>
          </a:p>
          <a:p>
            <a:pPr marL="0" indent="0">
              <a:buNone/>
            </a:pPr>
            <a:r>
              <a:rPr lang="es-ES" sz="2400" dirty="0"/>
              <a:t>Y … ¿Cómo sabes si un numero es par?</a:t>
            </a:r>
          </a:p>
          <a:p>
            <a:pPr marL="0" indent="0" eaLnBrk="1" hangingPunct="1">
              <a:buNone/>
            </a:pPr>
            <a:endParaRPr lang="es-ES" sz="2400" dirty="0">
              <a:solidFill>
                <a:srgbClr val="00B050"/>
              </a:solidFill>
            </a:endParaRPr>
          </a:p>
          <a:p>
            <a:pPr marL="0" indent="0" eaLnBrk="1" hangingPunct="1">
              <a:buNone/>
            </a:pPr>
            <a:endParaRPr lang="es-ES" sz="2400" dirty="0">
              <a:solidFill>
                <a:srgbClr val="00B050"/>
              </a:solidFill>
            </a:endParaRPr>
          </a:p>
          <a:p>
            <a:pPr marL="0" indent="0" eaLnBrk="1" hangingPunct="1">
              <a:buNone/>
            </a:pPr>
            <a:endParaRPr lang="es-ES" sz="2400" dirty="0"/>
          </a:p>
          <a:p>
            <a:pPr marL="0" indent="0" eaLnBrk="1" hangingPunct="1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107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6768752" cy="2232248"/>
          </a:xfrm>
        </p:spPr>
        <p:txBody>
          <a:bodyPr>
            <a:normAutofit fontScale="25000" lnSpcReduction="20000"/>
          </a:bodyPr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</a:t>
            </a:r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br>
              <a:rPr lang="es-ES" dirty="0"/>
            </a:b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dirty="0"/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sz="9600" dirty="0"/>
              <a:t>Si el residuo de dividir el numero entre 2 es 0 (numero mod 2 ==0) </a:t>
            </a:r>
            <a:r>
              <a:rPr lang="es-ES" sz="9600" dirty="0" err="1"/>
              <a:t>ó</a:t>
            </a:r>
            <a:r>
              <a:rPr lang="es-ES" sz="9600" dirty="0"/>
              <a:t> (numero%2==0)</a:t>
            </a:r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sz="9600" dirty="0"/>
              <a:t>	el numero es par</a:t>
            </a:r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sz="9600" dirty="0"/>
              <a:t>Sino es impar</a:t>
            </a:r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783CAEC-ED65-4082-8536-C0BB3DD7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66" y="980728"/>
            <a:ext cx="4796478" cy="29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8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>
            <a:normAutofit fontScale="85000" lnSpcReduction="10000"/>
          </a:bodyPr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Conociendo los datos que necesitas  y las operaciones con estos datos puedes diseñar un algoritmo</a:t>
            </a:r>
          </a:p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sz="2600" dirty="0"/>
              <a:t>     1 Pedir un número</a:t>
            </a:r>
            <a:br>
              <a:rPr lang="es-ES" sz="2600" dirty="0"/>
            </a:br>
            <a:r>
              <a:rPr lang="es-ES" sz="2600" dirty="0"/>
              <a:t>2 lee numero</a:t>
            </a:r>
            <a:br>
              <a:rPr lang="es-ES" sz="2600" dirty="0"/>
            </a:br>
            <a:r>
              <a:rPr lang="es-ES" sz="2600" dirty="0"/>
              <a:t>3 si el residuo de dividir el numero entre 2 es igual a 0 </a:t>
            </a:r>
            <a:br>
              <a:rPr lang="es-ES" sz="2600" dirty="0"/>
            </a:br>
            <a:r>
              <a:rPr lang="es-ES" sz="2600" dirty="0"/>
              <a:t>      el numero es par </a:t>
            </a:r>
            <a:br>
              <a:rPr lang="es-ES" sz="2600" dirty="0"/>
            </a:br>
            <a:r>
              <a:rPr lang="es-ES" sz="2600" dirty="0"/>
              <a:t>   si no es así</a:t>
            </a:r>
            <a:br>
              <a:rPr lang="es-ES" sz="2600" dirty="0"/>
            </a:br>
            <a:r>
              <a:rPr lang="es-ES" sz="2600" dirty="0"/>
              <a:t>      el numero es impar</a:t>
            </a:r>
          </a:p>
          <a:p>
            <a:pPr marL="533400" indent="-533400" eaLnBrk="1" hangingPunct="1"/>
            <a:endParaRPr lang="es-ES" sz="2400" dirty="0"/>
          </a:p>
          <a:p>
            <a:pPr marL="0" indent="0" eaLnBrk="1" hangingPunct="1">
              <a:buNone/>
            </a:pPr>
            <a:r>
              <a:rPr lang="es-ES" dirty="0"/>
              <a:t>EL ALGORITMO ES INDEPENDIENTE DEL LENGUAJE DE PROGAMACIÓN</a:t>
            </a:r>
          </a:p>
        </p:txBody>
      </p:sp>
    </p:spTree>
    <p:extLst>
      <p:ext uri="{BB962C8B-B14F-4D97-AF65-F5344CB8AC3E}">
        <p14:creationId xmlns:p14="http://schemas.microsoft.com/office/powerpoint/2010/main" val="248251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Programas</a:t>
            </a:r>
            <a:endParaRPr lang="es-ES_tradnl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>
            <a:normAutofit fontScale="92500"/>
          </a:bodyPr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para que lleve a cabo una función específica. </a:t>
            </a:r>
          </a:p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C, C++, </a:t>
            </a:r>
            <a:r>
              <a:rPr lang="es-ES_tradnl" sz="2400" dirty="0" err="1">
                <a:solidFill>
                  <a:schemeClr val="bg2">
                    <a:lumMod val="25000"/>
                  </a:schemeClr>
                </a:solidFill>
              </a:rPr>
              <a:t>Phyton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JAVA…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8E259C9-0D45-462A-9AE8-6EA75E86CFB5}"/>
              </a:ext>
            </a:extLst>
          </p:cNvPr>
          <p:cNvSpPr txBox="1"/>
          <p:nvPr/>
        </p:nvSpPr>
        <p:spPr>
          <a:xfrm>
            <a:off x="791394" y="4028788"/>
            <a:ext cx="7632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2"/>
                </a:solidFill>
              </a:rPr>
              <a:t>Nosotros vamos a comenzar utilizando un</a:t>
            </a:r>
          </a:p>
          <a:p>
            <a:r>
              <a:rPr lang="es-MX" sz="2800" dirty="0">
                <a:solidFill>
                  <a:schemeClr val="tx2"/>
                </a:solidFill>
              </a:rPr>
              <a:t>Programa que se llama Raptor y que nos va ayudar</a:t>
            </a:r>
          </a:p>
          <a:p>
            <a:r>
              <a:rPr lang="es-MX" sz="2800" dirty="0">
                <a:solidFill>
                  <a:schemeClr val="tx2"/>
                </a:solidFill>
              </a:rPr>
              <a:t>a ejecutar los algoritmos que hemos diseñado</a:t>
            </a:r>
            <a:r>
              <a:rPr lang="es-MX" dirty="0"/>
              <a:t>.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A51E99-D546-4CD1-9040-C0A7F9A4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5446874"/>
            <a:ext cx="2483781" cy="120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8722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Raptor</a:t>
            </a:r>
            <a:endParaRPr lang="es-ES_tradnl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3600425"/>
          </a:xfrm>
          <a:noFill/>
        </p:spPr>
        <p:txBody>
          <a:bodyPr lIns="92075" tIns="46038" rIns="92075" bIns="46038">
            <a:normAutofit/>
          </a:bodyPr>
          <a:lstStyle/>
          <a:p>
            <a:pPr marL="0" indent="0" algn="just" eaLnBrk="1" hangingPunct="1">
              <a:lnSpc>
                <a:spcPct val="145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Raptor es un ambiente de trabajo que nos permite ejecutar una serie de instrucciones, es decir algoritmos.</a:t>
            </a:r>
          </a:p>
          <a:p>
            <a:pPr marL="0" indent="0" algn="just" eaLnBrk="1" hangingPunct="1">
              <a:lnSpc>
                <a:spcPct val="145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 ambiente grafico que tiene elementos de entrada, de salida, operaciones y toma de decisiones.</a:t>
            </a:r>
          </a:p>
          <a:p>
            <a:pPr marL="0" indent="0" algn="just" eaLnBrk="1" hangingPunct="1">
              <a:lnSpc>
                <a:spcPct val="145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El algoritmo para saber si un número es par quedaría de la siguiente manera en Raptor:</a:t>
            </a:r>
          </a:p>
        </p:txBody>
      </p:sp>
    </p:spTree>
    <p:extLst>
      <p:ext uri="{BB962C8B-B14F-4D97-AF65-F5344CB8AC3E}">
        <p14:creationId xmlns:p14="http://schemas.microsoft.com/office/powerpoint/2010/main" val="1154543340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5449158-D6C3-450E-92F5-2E0E627C5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404663"/>
            <a:ext cx="7776864" cy="60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1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A61EE-AA45-41A4-84BC-C7C25A30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92516-CA16-4186-AB89-A2BFD1F7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/>
              <a:t>Los algoritmos nos ayudan a entender y formalizar como se llevan a cabo procesos de manera ordenada.</a:t>
            </a:r>
          </a:p>
          <a:p>
            <a:pPr marL="0" indent="0">
              <a:buNone/>
            </a:pPr>
            <a:r>
              <a:rPr lang="es-MX" dirty="0"/>
              <a:t>Tienen un principio y un fin.</a:t>
            </a:r>
          </a:p>
          <a:p>
            <a:pPr marL="0" indent="0">
              <a:buNone/>
            </a:pPr>
            <a:r>
              <a:rPr lang="es-MX" dirty="0"/>
              <a:t>Siempre que se repiten dan el mismo resultado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Para diseñar un algoritmo:</a:t>
            </a:r>
          </a:p>
          <a:p>
            <a:pPr marL="0" indent="0">
              <a:buNone/>
            </a:pPr>
            <a:r>
              <a:rPr lang="es-MX" dirty="0"/>
              <a:t>Necesitamos entender el problema</a:t>
            </a:r>
          </a:p>
          <a:p>
            <a:pPr marL="0" indent="0">
              <a:buNone/>
            </a:pPr>
            <a:r>
              <a:rPr lang="es-MX" dirty="0"/>
              <a:t>Determinar los datos que necesitamos</a:t>
            </a:r>
          </a:p>
          <a:p>
            <a:pPr marL="0" indent="0">
              <a:buNone/>
            </a:pPr>
            <a:r>
              <a:rPr lang="es-MX" dirty="0"/>
              <a:t>La salida a la que queremos llegar</a:t>
            </a:r>
          </a:p>
          <a:p>
            <a:pPr marL="0" indent="0">
              <a:buNone/>
            </a:pPr>
            <a:r>
              <a:rPr lang="es-MX" dirty="0"/>
              <a:t>Las operaciones con los datos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Escribir el proceso en orden y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Podemos ejecutar el algoritmo utilizando el ambiente de trabajo Raptor.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6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1C00C-07B8-4B69-B40E-C89F12FF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5">
                    <a:lumMod val="75000"/>
                  </a:schemeClr>
                </a:solidFill>
              </a:rPr>
              <a:t>Bibliografía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AD74E-B47A-4B4D-BF14-9106C6CE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Libro de Referencia: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Programación en C, C++, JAVA y UML</a:t>
            </a:r>
          </a:p>
          <a:p>
            <a:pPr marL="0" indent="0">
              <a:buNone/>
            </a:pPr>
            <a:r>
              <a:rPr lang="es-MX" dirty="0"/>
              <a:t>Luis Joyanes Aguilar</a:t>
            </a:r>
          </a:p>
          <a:p>
            <a:pPr marL="0" indent="0">
              <a:buNone/>
            </a:pPr>
            <a:r>
              <a:rPr lang="es-MX" dirty="0"/>
              <a:t>Ignacio </a:t>
            </a:r>
            <a:r>
              <a:rPr lang="es-MX" dirty="0" err="1"/>
              <a:t>Zahonero</a:t>
            </a:r>
            <a:r>
              <a:rPr lang="es-MX" dirty="0"/>
              <a:t> Martínez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8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B8549-F309-49AF-8DBA-03793B4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3DB83-6D0A-47AF-84FC-99F2D6AE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Los objetivos de esta clase son: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Entender que es un </a:t>
            </a:r>
            <a:r>
              <a:rPr lang="es-MX" dirty="0">
                <a:solidFill>
                  <a:schemeClr val="tx2"/>
                </a:solidFill>
              </a:rPr>
              <a:t>algoritmo</a:t>
            </a:r>
            <a:r>
              <a:rPr lang="es-MX" dirty="0"/>
              <a:t> </a:t>
            </a:r>
          </a:p>
          <a:p>
            <a:r>
              <a:rPr lang="es-MX" dirty="0"/>
              <a:t>Porque son </a:t>
            </a:r>
            <a:r>
              <a:rPr lang="es-MX" dirty="0">
                <a:solidFill>
                  <a:schemeClr val="tx2"/>
                </a:solidFill>
              </a:rPr>
              <a:t>importantes</a:t>
            </a:r>
          </a:p>
          <a:p>
            <a:r>
              <a:rPr lang="es-MX" dirty="0">
                <a:solidFill>
                  <a:schemeClr val="tx2"/>
                </a:solidFill>
              </a:rPr>
              <a:t>Características</a:t>
            </a:r>
            <a:r>
              <a:rPr lang="es-MX" dirty="0"/>
              <a:t> de los algoritmos</a:t>
            </a:r>
          </a:p>
          <a:p>
            <a:r>
              <a:rPr lang="es-MX" dirty="0">
                <a:solidFill>
                  <a:schemeClr val="tx2"/>
                </a:solidFill>
              </a:rPr>
              <a:t>Desarrollar </a:t>
            </a:r>
            <a:r>
              <a:rPr lang="es-MX" dirty="0"/>
              <a:t>algoritmos simples</a:t>
            </a:r>
          </a:p>
          <a:p>
            <a:r>
              <a:rPr lang="es-MX" dirty="0">
                <a:solidFill>
                  <a:schemeClr val="tx2"/>
                </a:solidFill>
              </a:rPr>
              <a:t>Conocer</a:t>
            </a:r>
            <a:r>
              <a:rPr lang="es-MX" dirty="0"/>
              <a:t> una herramienta para ejecutar algoritmos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1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0850-680A-4819-9976-6FB4469A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accent2"/>
                </a:solidFill>
              </a:rPr>
              <a:t>¿Porque es importante hacer algoritmos?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4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559675" cy="316865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663575" y="1639888"/>
            <a:ext cx="8012881" cy="40941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chemeClr val="accent2"/>
                </a:solidFill>
              </a:rPr>
              <a:t>Características</a:t>
            </a:r>
            <a:endParaRPr lang="es-MX" sz="2800" dirty="0">
              <a:solidFill>
                <a:schemeClr val="accent3">
                  <a:lumMod val="75000"/>
                </a:schemeClr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400" dirty="0">
              <a:solidFill>
                <a:srgbClr val="0070C0"/>
              </a:solidFill>
            </a:endParaRPr>
          </a:p>
          <a:p>
            <a:pPr marL="609600" indent="-609600" algn="just" eaLnBrk="1" hangingPunct="1">
              <a:lnSpc>
                <a:spcPct val="115000"/>
              </a:lnSpc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dirty="0">
                <a:solidFill>
                  <a:schemeClr val="accent2"/>
                </a:solidFill>
              </a:rPr>
              <a:t>preciso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e indicar el orden de realización de cada paso.</a:t>
            </a:r>
          </a:p>
          <a:p>
            <a:pPr marL="609600" indent="-609600" algn="just" eaLnBrk="1" hangingPunct="1">
              <a:lnSpc>
                <a:spcPct val="115000"/>
              </a:lnSpc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dirty="0">
                <a:solidFill>
                  <a:schemeClr val="accent2"/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</a:p>
          <a:p>
            <a:pPr marL="609600" indent="-609600" algn="just" eaLnBrk="1" hangingPunct="1">
              <a:lnSpc>
                <a:spcPct val="115000"/>
              </a:lnSpc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dirty="0">
                <a:solidFill>
                  <a:schemeClr val="accent2"/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Debe tener un principio y un fin. Si se sigue un algoritmo, se debe de terminar en algún momento.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7FAF1-ABAA-4D0B-B06A-44202ADE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481533">
            <a:off x="457200" y="2492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¿Que algoritmos conoces que existen en la vida diaria?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6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0075" y="1773238"/>
            <a:ext cx="7932365" cy="3239938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Quien lleva a cabo el algoritmo se llama procesador.</a:t>
            </a:r>
          </a:p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25000"/>
              </a:lnSpc>
              <a:spcBef>
                <a:spcPct val="10000"/>
              </a:spcBef>
              <a:buFontTx/>
              <a:buNone/>
            </a:pPr>
            <a:endParaRPr lang="es-E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eaLnBrk="1" hangingPunct="1"/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2741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Entonces: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accent2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dirty="0">
                <a:solidFill>
                  <a:schemeClr val="accent2">
                    <a:lumMod val="75000"/>
                  </a:schemeClr>
                </a:solidFill>
              </a:rPr>
              <a:t>programa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accent2">
                    <a:lumMod val="75000"/>
                  </a:schemeClr>
                </a:solidFill>
              </a:rPr>
              <a:t>Ejecutar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el programa 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1962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5418</TotalTime>
  <Words>527</Words>
  <Application>Microsoft Office PowerPoint</Application>
  <PresentationFormat>Presentación en pantalla (4:3)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Dom Casual</vt:lpstr>
      <vt:lpstr>Tema de Office</vt:lpstr>
      <vt:lpstr>Presentación de PowerPoint</vt:lpstr>
      <vt:lpstr>Bibliografía</vt:lpstr>
      <vt:lpstr>Objetivo </vt:lpstr>
      <vt:lpstr>¿Porque es importante hacer algoritmos?</vt:lpstr>
      <vt:lpstr>Algoritmos</vt:lpstr>
      <vt:lpstr>Algoritmos</vt:lpstr>
      <vt:lpstr>¿Que algoritmos conoces que existen en la vida diaria?</vt:lpstr>
      <vt:lpstr>Algoritmos</vt:lpstr>
      <vt:lpstr>Algoritmos</vt:lpstr>
      <vt:lpstr>¿Cómo diseñas un Algoritmo?</vt:lpstr>
      <vt:lpstr>¿Cómo diseñas un algoritmo?</vt:lpstr>
      <vt:lpstr>¿Cómo diseñas un algoritmo?</vt:lpstr>
      <vt:lpstr>Presentación de PowerPoint</vt:lpstr>
      <vt:lpstr>Diseño de Algoritmos</vt:lpstr>
      <vt:lpstr>Programas</vt:lpstr>
      <vt:lpstr>Raptor</vt:lpstr>
      <vt:lpstr>Presentación de PowerPoint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Malena Navarro</cp:lastModifiedBy>
  <cp:revision>40</cp:revision>
  <dcterms:created xsi:type="dcterms:W3CDTF">2013-06-11T22:32:36Z</dcterms:created>
  <dcterms:modified xsi:type="dcterms:W3CDTF">2020-01-22T13:15:54Z</dcterms:modified>
</cp:coreProperties>
</file>