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ECOMERCE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Apresentação gerada automaticamente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ECOMERCE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ACESSE A PLATAFORMA ECOMERCE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28B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COMPARTILHE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828800"/>
            <a:ext cx="7772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Compartilhe suas ideias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