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Fluxo de Compras – [Nome da Organização]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Pedido à Aprovação e Geração no Protheus</a:t>
            </a:r>
          </a:p>
          <a:p/>
          <a:p>
            <a:r>
              <a:t>Apresentação por 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do Fluxo de Compras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➡ Solicitação de Compras (SC) – Identificação da necessidade</a:t>
            </a:r>
          </a:p>
          <a:p>
            <a:r>
              <a:t>➡ Controle de Alçadas – Definição de quem pode aprovar</a:t>
            </a:r>
          </a:p>
          <a:p>
            <a:r>
              <a:t>➡ Necessidade de Compras – Justificativa para a compra</a:t>
            </a:r>
          </a:p>
          <a:p>
            <a:r>
              <a:t>➡ Cotação – Comparação de fornecedores e preços</a:t>
            </a:r>
          </a:p>
          <a:p>
            <a:r>
              <a:t>➡ Aprovação e Geração do Pedido de Compras (PC) no Protheus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Solicitação de Compras (SC) – Início do Processo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O setor que precisa da compra preenche a SC no Protheus</a:t>
            </a:r>
          </a:p>
          <a:p>
            <a:r>
              <a:t>🔹 A SC é enviada para aprovação conforme alçadas</a:t>
            </a:r>
          </a:p>
          <a:p>
            <a:r>
              <a:t>🔹 Alçadas são definidas por valor e entidade contábil</a:t>
            </a:r>
          </a:p>
          <a:p>
            <a:r>
              <a:t>🔹 Se aprovado, a SC segue para cotação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Cotação e Escolha do Melhor Fornecedor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A SC aprovada gera uma cotação</a:t>
            </a:r>
          </a:p>
          <a:p>
            <a:r>
              <a:t>🔹 São analisados preço, prazo, qualidade e confiabilidade do fornecedor</a:t>
            </a:r>
          </a:p>
          <a:p>
            <a:r>
              <a:t>🔹 Após aprovação, a cotação é transformada em Pedido de Compras (PC)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Fechamento da Compra – Pedido de Compras (PC)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Após a aprovação da cotação, é gerado o Pedido de Compras (PC) no Protheus</a:t>
            </a:r>
          </a:p>
          <a:p>
            <a:r>
              <a:t>🔹 O PC segue para aprovação final conforme a alçada definida</a:t>
            </a:r>
          </a:p>
          <a:p>
            <a:r>
              <a:t>🔹 O fornecedor recebe o pedido e inicia o fornecimento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