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Fluxo de Compras – [Nome da Organização]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Do Pedido à Aprovação e Geração no Protheus</a:t>
            </a:r>
          </a:p>
          <a:p/>
          <a:p>
            <a:r>
              <a:t>Apresentação por [Seu Nome]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/>
            </a:pPr>
            <a:r>
              <a:t>Visão Geral do Fluxo de Compras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  <a:defRPr sz="2200"/>
            </a:pPr>
            <a:r>
              <a:t>🔹 Solicitação de Compras (SC) – Identificação da necessidade</a:t>
            </a:r>
          </a:p>
          <a:p>
            <a:pPr>
              <a:spcAft>
                <a:spcPts val="1000"/>
              </a:spcAft>
              <a:defRPr sz="2200"/>
            </a:pPr>
            <a:r>
              <a:t>🔹 Controle de Alçadas – Definição de quem pode aprovar</a:t>
            </a:r>
          </a:p>
          <a:p>
            <a:pPr>
              <a:spcAft>
                <a:spcPts val="1000"/>
              </a:spcAft>
              <a:defRPr sz="2200"/>
            </a:pPr>
            <a:r>
              <a:t>🔹 Necessidade de Compras – Justificativa para a compra</a:t>
            </a:r>
          </a:p>
          <a:p>
            <a:pPr>
              <a:spcAft>
                <a:spcPts val="1000"/>
              </a:spcAft>
              <a:defRPr sz="2200"/>
            </a:pPr>
            <a:r>
              <a:t>🔹 Cotação – Comparação de fornecedores e preços</a:t>
            </a:r>
          </a:p>
          <a:p>
            <a:pPr>
              <a:spcAft>
                <a:spcPts val="1000"/>
              </a:spcAft>
              <a:defRPr sz="2200"/>
            </a:pPr>
            <a:r>
              <a:t>🔹 Aprovação e Geração do Pedido de Compras (PC) no Protheus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CFFD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/>
            </a:pPr>
            <a:r>
              <a:t>Solicitação de Compras (SC) – Início do Processo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  <a:defRPr sz="2200"/>
            </a:pPr>
            <a:r>
              <a:t>✅ O setor que precisa da compra preenche a SC no Protheus</a:t>
            </a:r>
          </a:p>
          <a:p>
            <a:pPr>
              <a:spcAft>
                <a:spcPts val="1000"/>
              </a:spcAft>
              <a:defRPr sz="2200"/>
            </a:pPr>
            <a:r>
              <a:t>✅ A SC é enviada para aprovação conforme alçadas</a:t>
            </a:r>
          </a:p>
          <a:p>
            <a:pPr>
              <a:spcAft>
                <a:spcPts val="1000"/>
              </a:spcAft>
              <a:defRPr sz="2200"/>
            </a:pPr>
            <a:r>
              <a:t>✅ Alçadas são definidas por valor e entidade contábil</a:t>
            </a:r>
          </a:p>
          <a:p>
            <a:pPr>
              <a:spcAft>
                <a:spcPts val="1000"/>
              </a:spcAft>
              <a:defRPr sz="2200"/>
            </a:pPr>
            <a:r>
              <a:t>✅ Se aprovado, a SC segue para cotação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6C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/>
            </a:pPr>
            <a:r>
              <a:t>Cotação e Escolha do Melhor Fornecedor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  <a:defRPr sz="2200"/>
            </a:pPr>
            <a:r>
              <a:t>✅ A SC aprovada gera uma cotação</a:t>
            </a:r>
          </a:p>
          <a:p>
            <a:pPr>
              <a:spcAft>
                <a:spcPts val="1000"/>
              </a:spcAft>
              <a:defRPr sz="2200"/>
            </a:pPr>
            <a:r>
              <a:t>✅ São analisados preço, prazo, qualidade e confiabilidade do fornecedor</a:t>
            </a:r>
          </a:p>
          <a:p>
            <a:pPr>
              <a:spcAft>
                <a:spcPts val="1000"/>
              </a:spcAft>
              <a:defRPr sz="2200"/>
            </a:pPr>
            <a:r>
              <a:t>✅ Após aprovação, a cotação é transformada em Pedido de Compras (PC)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C8C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/>
            </a:pPr>
            <a:r>
              <a:t>Fechamento da Compra – Pedido de Compras (PC)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  <a:defRPr sz="2200"/>
            </a:pPr>
            <a:r>
              <a:t>✅ Após a aprovação da cotação, é gerado o Pedido de Compras (PC) no Protheus</a:t>
            </a:r>
          </a:p>
          <a:p>
            <a:pPr>
              <a:spcAft>
                <a:spcPts val="1000"/>
              </a:spcAft>
              <a:defRPr sz="2200"/>
            </a:pPr>
            <a:r>
              <a:t>✅ O PC segue para aprovação final conforme a alçada definida</a:t>
            </a:r>
          </a:p>
          <a:p>
            <a:pPr>
              <a:spcAft>
                <a:spcPts val="1000"/>
              </a:spcAft>
              <a:defRPr sz="2200"/>
            </a:pPr>
            <a:r>
              <a:t>✅ O fornecedor recebe o pedido e inicia o fornecimento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