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cap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Fluxo de Compras – [Nome da Organização]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828800"/>
            <a:ext cx="77724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Do Pedido à Aprovação e Geração no Protheus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Apresentação por [Seu Nome]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flux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Visão Geral do Fluxo de Compras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828800"/>
            <a:ext cx="77724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🔹 Solicitação de Compras (SC)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🔹 Controle de Alçadas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🔹 Necessidade de Compras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🔹 Cotação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🔹 Pedido de Compras (PC)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solicitaca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Solicitação de Compras (SC) – Início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828800"/>
            <a:ext cx="77724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✅ O setor solicita a compra no Protheus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✅ SC enviada para aprovação conforme alçada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✅ Se aprovada, segue para cotação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cotaca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Cotação e Escolha do Melhor Fornecedor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828800"/>
            <a:ext cx="77724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✅ A SC gera uma cotação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✅ Comparação de preços, qualidade e confiabilidade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✅ Após aprovação, vira Pedido de Compras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edid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Fechamento da Compra – Pedido de Compras (PC)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828800"/>
            <a:ext cx="77724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✅ O Pedido de Compras (PC) é gerado no Protheus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✅ Segue para aprovação final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✅ O fornecedor recebe o pedido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