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809" r:id="rId3"/>
    <p:sldId id="810" r:id="rId4"/>
    <p:sldId id="811" r:id="rId5"/>
    <p:sldId id="812" r:id="rId6"/>
    <p:sldId id="813" r:id="rId7"/>
    <p:sldId id="814" r:id="rId8"/>
    <p:sldId id="815" r:id="rId9"/>
    <p:sldId id="816" r:id="rId10"/>
    <p:sldId id="818" r:id="rId11"/>
    <p:sldId id="819" r:id="rId12"/>
    <p:sldId id="8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SE499: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4FF8-6F9B-46B7-AEB1-D6C37C56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Writing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99A7-D490-4FE1-93B9-22F11D4E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 the scope of your project</a:t>
            </a:r>
          </a:p>
          <a:p>
            <a:r>
              <a:rPr lang="en-US" dirty="0"/>
              <a:t>Highlight what makes your project unique</a:t>
            </a:r>
          </a:p>
          <a:p>
            <a:r>
              <a:rPr lang="en-US" dirty="0"/>
              <a:t>Provide rational for user stories prioritization</a:t>
            </a:r>
          </a:p>
          <a:p>
            <a:r>
              <a:rPr lang="en-US" dirty="0"/>
              <a:t>Provide rational for design and technology decisions</a:t>
            </a:r>
          </a:p>
          <a:p>
            <a:r>
              <a:rPr lang="en-US" dirty="0"/>
              <a:t>Use diagrams, diagrams, diagrams</a:t>
            </a:r>
          </a:p>
          <a:p>
            <a:r>
              <a:rPr lang="en-US" dirty="0"/>
              <a:t>Use a clear, simple, and concise writing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ADC9-36B2-4B79-B4AE-CA78A5AA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4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4FF8-6F9B-46B7-AEB1-D6C37C56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Writing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99A7-D490-4FE1-93B9-22F11D4E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consistency in formatting and style throughout the report</a:t>
            </a:r>
          </a:p>
          <a:p>
            <a:r>
              <a:rPr lang="en-US" dirty="0"/>
              <a:t>Use appendices to include supplementary information</a:t>
            </a:r>
          </a:p>
          <a:p>
            <a:r>
              <a:rPr lang="en-US" dirty="0"/>
              <a:t>Review and edit your report</a:t>
            </a:r>
          </a:p>
          <a:p>
            <a:r>
              <a:rPr lang="en-US" dirty="0"/>
              <a:t>Use headings and subheadings to organize content</a:t>
            </a:r>
          </a:p>
          <a:p>
            <a:r>
              <a:rPr lang="en-US" dirty="0"/>
              <a:t>Use bullet points and numbered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ADC9-36B2-4B79-B4AE-CA78A5AA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07B5-7151-4DBA-A5C8-6FB69CDF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Project Report: A Valuable Resource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D686-4D6E-412F-94BC-0C70404B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report serves as a comprehensive documentation of the entire project, providing a valuable resource for teams to reflect on their work and facilitate knowledge transfer.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13BCF-55EE-4841-89F1-DBB58480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6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Comprehensive Documentation of the Entire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Sprint retrospectives</a:t>
            </a:r>
          </a:p>
          <a:p>
            <a:r>
              <a:rPr lang="en-US" dirty="0"/>
              <a:t>Testing reports</a:t>
            </a:r>
          </a:p>
          <a:p>
            <a:r>
              <a:rPr lang="en-US" dirty="0"/>
              <a:t>Lessons learned and suggestions for future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C075-26D3-4A99-BD4A-57A39BCA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893C-1970-4DAD-B913-0179B269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title and description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Stakeholders</a:t>
            </a:r>
          </a:p>
          <a:p>
            <a:r>
              <a:rPr lang="en-US" dirty="0"/>
              <a:t>Risks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KPIs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A87C1-E1FD-4C2D-A169-CE38ED5F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Why a Project Charter is Essential for Project Success">
            <a:extLst>
              <a:ext uri="{FF2B5EF4-FFF2-40B4-BE49-F238E27FC236}">
                <a16:creationId xmlns:a16="http://schemas.microsoft.com/office/drawing/2014/main" id="{E2E13A9F-8890-429F-BE73-2395AD476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11263" r="7413" b="9267"/>
          <a:stretch/>
        </p:blipFill>
        <p:spPr bwMode="auto">
          <a:xfrm>
            <a:off x="4749045" y="2199418"/>
            <a:ext cx="6805720" cy="33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1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6C7-F217-4391-A492-BD878D28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463A-0B0A-4E20-A900-40A45D70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Acceptance Criteria</a:t>
            </a:r>
          </a:p>
          <a:p>
            <a:r>
              <a:rPr lang="en-US" dirty="0"/>
              <a:t>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BB15-99C3-4265-B347-B4C347C4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The Structure of a User Story. What is a User Story? We answer ...">
            <a:extLst>
              <a:ext uri="{FF2B5EF4-FFF2-40B4-BE49-F238E27FC236}">
                <a16:creationId xmlns:a16="http://schemas.microsoft.com/office/drawing/2014/main" id="{56D4D4FA-42E8-4CA7-83B2-87B5CE1E8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23733" r="3560" b="3067"/>
          <a:stretch/>
        </p:blipFill>
        <p:spPr bwMode="auto">
          <a:xfrm>
            <a:off x="5156380" y="1620076"/>
            <a:ext cx="6841911" cy="32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tory about Story Mapping — Nicky Conti">
            <a:extLst>
              <a:ext uri="{FF2B5EF4-FFF2-40B4-BE49-F238E27FC236}">
                <a16:creationId xmlns:a16="http://schemas.microsoft.com/office/drawing/2014/main" id="{879FB944-F257-49A2-A62A-47CC713F8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3866" r="5178" b="3466"/>
          <a:stretch/>
        </p:blipFill>
        <p:spPr bwMode="auto">
          <a:xfrm>
            <a:off x="849554" y="3709693"/>
            <a:ext cx="4188790" cy="27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6D5DB0-67FC-4D2E-BEBA-6CC67988A60E}"/>
              </a:ext>
            </a:extLst>
          </p:cNvPr>
          <p:cNvSpPr/>
          <p:nvPr/>
        </p:nvSpPr>
        <p:spPr>
          <a:xfrm>
            <a:off x="10817352" y="4361688"/>
            <a:ext cx="1180939" cy="749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5FB8-2D6C-46BD-B5D7-315C16BB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5B7B-9D8D-4B03-93A2-05B96F23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  <a:p>
            <a:r>
              <a:rPr lang="en-US" dirty="0"/>
              <a:t>Interactions and relationships</a:t>
            </a:r>
          </a:p>
          <a:p>
            <a:r>
              <a:rPr lang="en-US" dirty="0"/>
              <a:t>External interfaces and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A0E62-C747-40A0-A046-84E14C53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Introduction To Systems Design | The Startup">
            <a:extLst>
              <a:ext uri="{FF2B5EF4-FFF2-40B4-BE49-F238E27FC236}">
                <a16:creationId xmlns:a16="http://schemas.microsoft.com/office/drawing/2014/main" id="{0E4E5247-0D4A-45D7-9133-3F7F9ABD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02" y="2917571"/>
            <a:ext cx="5720486" cy="3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72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C871-33CE-40B1-97F2-4AD7CCF6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6C73-7399-440B-9FF5-568F9E02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level design diagrams</a:t>
            </a:r>
          </a:p>
          <a:p>
            <a:r>
              <a:rPr lang="en-US" dirty="0"/>
              <a:t>Design approach and reasoning</a:t>
            </a:r>
          </a:p>
          <a:p>
            <a:r>
              <a:rPr lang="en-US" dirty="0"/>
              <a:t>Description of design patterns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4223A-3A29-489C-AA57-F3F9662C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Agile Design: Strategies for Agile Software Teams">
            <a:extLst>
              <a:ext uri="{FF2B5EF4-FFF2-40B4-BE49-F238E27FC236}">
                <a16:creationId xmlns:a16="http://schemas.microsoft.com/office/drawing/2014/main" id="{269F88F6-8D4E-4324-BF25-677CB2F9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55" y="3039217"/>
            <a:ext cx="7107936" cy="318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739F6B-427C-49D8-A600-2D81F484B0BF}"/>
              </a:ext>
            </a:extLst>
          </p:cNvPr>
          <p:cNvSpPr/>
          <p:nvPr/>
        </p:nvSpPr>
        <p:spPr>
          <a:xfrm>
            <a:off x="10607040" y="5603023"/>
            <a:ext cx="1460429" cy="749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22B2-EA35-4675-ACB7-08621B9A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E2C7-FB3C-4799-A928-68F1E702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  <a:p>
            <a:r>
              <a:rPr lang="en-US" dirty="0"/>
              <a:t>Action items</a:t>
            </a:r>
          </a:p>
          <a:p>
            <a:r>
              <a:rPr lang="en-US" dirty="0"/>
              <a:t>Improvements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AE768-0B32-4A58-BD1F-19024C9A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 descr="Effective Retrospectives: More than just novelty | by Michael Lloyd | Medium">
            <a:extLst>
              <a:ext uri="{FF2B5EF4-FFF2-40B4-BE49-F238E27FC236}">
                <a16:creationId xmlns:a16="http://schemas.microsoft.com/office/drawing/2014/main" id="{FD3A1BAB-4FD7-4924-A34E-44A34830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84" y="3271739"/>
            <a:ext cx="6376416" cy="28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8F37-9067-4D67-B282-89E81427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2B9E-8EA8-49CB-B8F2-05B7A7AD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Test results</a:t>
            </a:r>
          </a:p>
          <a:p>
            <a:r>
              <a:rPr lang="en-US" dirty="0"/>
              <a:t>Defect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A0B9-2E15-4832-8EF1-EB39FEB2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 descr="The Complete Guide to Agile Technical Practices">
            <a:extLst>
              <a:ext uri="{FF2B5EF4-FFF2-40B4-BE49-F238E27FC236}">
                <a16:creationId xmlns:a16="http://schemas.microsoft.com/office/drawing/2014/main" id="{9A4C6C3D-5A91-47DD-9222-1E5231F0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51" y="1965960"/>
            <a:ext cx="755904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D2023-8499-40C5-97AA-7890AC6A3F11}"/>
              </a:ext>
            </a:extLst>
          </p:cNvPr>
          <p:cNvSpPr/>
          <p:nvPr/>
        </p:nvSpPr>
        <p:spPr>
          <a:xfrm>
            <a:off x="10094976" y="5540921"/>
            <a:ext cx="1460429" cy="749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50E5-42CD-4370-9F14-1B036E9A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Learned and Suggestions for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1167-AA57-45A5-AC55-16044693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  <a:p>
            <a:r>
              <a:rPr lang="en-US" dirty="0"/>
              <a:t>Suggestions for future improvements</a:t>
            </a:r>
          </a:p>
          <a:p>
            <a:r>
              <a:rPr lang="en-US" dirty="0"/>
              <a:t>Recommendations for future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BE72-3D16-4C4B-A672-16891A61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 descr="Lessons Learned | Lessons Learned system | Prism Energy">
            <a:extLst>
              <a:ext uri="{FF2B5EF4-FFF2-40B4-BE49-F238E27FC236}">
                <a16:creationId xmlns:a16="http://schemas.microsoft.com/office/drawing/2014/main" id="{3362B4E6-E017-4F93-8DB3-A796016B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00" y="2706635"/>
            <a:ext cx="4877000" cy="34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6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248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Office Theme</vt:lpstr>
      <vt:lpstr>Final Report</vt:lpstr>
      <vt:lpstr>Comprehensive Documentation of the Entire Project</vt:lpstr>
      <vt:lpstr>Project Charter</vt:lpstr>
      <vt:lpstr>User Stories</vt:lpstr>
      <vt:lpstr>System Architecture</vt:lpstr>
      <vt:lpstr>Design</vt:lpstr>
      <vt:lpstr>Sprint Retrospectives</vt:lpstr>
      <vt:lpstr>Testing Reports</vt:lpstr>
      <vt:lpstr>Lessons Learned and Suggestions for Future Improvements</vt:lpstr>
      <vt:lpstr>Best Practices for Writing a Final Report</vt:lpstr>
      <vt:lpstr>Best Practices for Writing a Final Report</vt:lpstr>
      <vt:lpstr>Final Project Report: A Valuable Resource for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212</cp:revision>
  <cp:lastPrinted>2021-10-18T07:27:50Z</cp:lastPrinted>
  <dcterms:created xsi:type="dcterms:W3CDTF">2021-10-12T10:09:12Z</dcterms:created>
  <dcterms:modified xsi:type="dcterms:W3CDTF">2024-04-28T04:34:57Z</dcterms:modified>
</cp:coreProperties>
</file>