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3" r:id="rId3"/>
    <p:sldId id="361" r:id="rId4"/>
    <p:sldId id="372" r:id="rId5"/>
    <p:sldId id="354" r:id="rId6"/>
    <p:sldId id="355" r:id="rId7"/>
    <p:sldId id="370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7" r:id="rId18"/>
    <p:sldId id="366" r:id="rId19"/>
    <p:sldId id="368" r:id="rId20"/>
    <p:sldId id="369" r:id="rId21"/>
    <p:sldId id="3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A759-BB8A-47D0-A600-B59D1A03F48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390F-075D-4D01-B0B5-08A02CF5E4E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69F-17C3-46F1-B2CE-F6DE75843F6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FC7F8-06CE-42E4-9706-13828C82B91B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185E8-C19E-4B2F-A4A3-3EBDBD166B3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D224-1105-4A08-B2B4-C0F4488A8A0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804-EBF1-4D2D-8DE2-084556CC17BF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70EA-64E8-4A1C-829D-284E88B2D42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077F-9ED0-4235-B871-2E199905B004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FD4-00B8-4D1F-8EF0-D2C32F714B3D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15E-44F3-4064-A496-F77B0F83CA32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838-8EAC-41AB-9E64-D4CE999FB07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CC0-9BD5-4615-899F-05FE6436C5DA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2BD9-9DDE-4364-B9C4-3219C3A7F1D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Internet of Things and Device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integrations help </a:t>
            </a:r>
            <a:r>
              <a:rPr lang="en-US" dirty="0" err="1"/>
              <a:t>IoT</a:t>
            </a:r>
            <a:r>
              <a:rPr lang="en-US" dirty="0"/>
              <a:t> devices?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Integrations are one way people can interact with </a:t>
            </a:r>
            <a:r>
              <a:rPr lang="en-US" dirty="0" err="1"/>
              <a:t>IoT</a:t>
            </a:r>
            <a:r>
              <a:rPr lang="en-US" dirty="0"/>
              <a:t> devices to give them instructions and send relevant data to applications.</a:t>
            </a:r>
          </a:p>
          <a:p>
            <a:r>
              <a:rPr lang="en-US" dirty="0" smtClean="0"/>
              <a:t>Integrations </a:t>
            </a:r>
            <a:r>
              <a:rPr lang="en-US" dirty="0"/>
              <a:t>help </a:t>
            </a:r>
            <a:r>
              <a:rPr lang="en-US" dirty="0" err="1"/>
              <a:t>IoT</a:t>
            </a:r>
            <a:r>
              <a:rPr lang="en-US" dirty="0"/>
              <a:t> devices in many ways, one example is sending a simple notification to be distributed to various platforms like email or Slack.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integrating Salesforce Service Cloud and Slack enabling an </a:t>
            </a:r>
            <a:r>
              <a:rPr lang="en-US" dirty="0" err="1"/>
              <a:t>IoT</a:t>
            </a:r>
            <a:r>
              <a:rPr lang="en-US" dirty="0"/>
              <a:t> to send a notification if there is ever a problem</a:t>
            </a:r>
            <a:r>
              <a:rPr lang="en-US" dirty="0" smtClean="0"/>
              <a:t>.</a:t>
            </a:r>
          </a:p>
          <a:p>
            <a:r>
              <a:rPr lang="en-US" dirty="0"/>
              <a:t>To make the integration more complex it can also integrate tickets into a service management platform. </a:t>
            </a:r>
          </a:p>
          <a:p>
            <a:r>
              <a:rPr lang="en-US" dirty="0"/>
              <a:t>So when a customers clicks on the link sent in the Slack message it will take them to a screen that shows them the issue.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1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integrations help </a:t>
            </a:r>
            <a:r>
              <a:rPr lang="en-US" dirty="0" err="1"/>
              <a:t>IoT</a:t>
            </a:r>
            <a:r>
              <a:rPr lang="en-US" dirty="0"/>
              <a:t> devices?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</a:t>
            </a:r>
            <a:r>
              <a:rPr lang="en-US" dirty="0"/>
              <a:t>can then create a ticket in Salesforce Service Cloud automatically. </a:t>
            </a:r>
          </a:p>
          <a:p>
            <a:r>
              <a:rPr lang="en-US" dirty="0" smtClean="0"/>
              <a:t>Prior </a:t>
            </a:r>
            <a:r>
              <a:rPr lang="en-US" dirty="0"/>
              <a:t>to automating the manual task of creating tickets could take up to 10 minutes. </a:t>
            </a:r>
            <a:endParaRPr lang="en-US" dirty="0" smtClean="0"/>
          </a:p>
          <a:p>
            <a:r>
              <a:rPr lang="en-US" dirty="0" smtClean="0"/>
              <a:t>Automating </a:t>
            </a:r>
            <a:r>
              <a:rPr lang="en-US" dirty="0"/>
              <a:t>the process reduces the manual mundane task and turns it into a integrated, fast process that takes one click. </a:t>
            </a:r>
          </a:p>
          <a:p>
            <a:r>
              <a:rPr lang="en-US" dirty="0" smtClean="0"/>
              <a:t>Another </a:t>
            </a:r>
            <a:r>
              <a:rPr lang="en-US" dirty="0"/>
              <a:t>example would be completely automating the relationship between any problem detected and the ticket creation, ensuring reliability. </a:t>
            </a:r>
          </a:p>
          <a:p>
            <a:r>
              <a:rPr lang="en-US" dirty="0" smtClean="0"/>
              <a:t>Connected </a:t>
            </a:r>
            <a:r>
              <a:rPr lang="en-US" dirty="0"/>
              <a:t>devices result in better data integration making data management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8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integrating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the quality of your service</a:t>
            </a:r>
          </a:p>
          <a:p>
            <a:r>
              <a:rPr lang="en-US" dirty="0"/>
              <a:t>Provides performance analytics</a:t>
            </a:r>
          </a:p>
          <a:p>
            <a:r>
              <a:rPr lang="en-US" dirty="0"/>
              <a:t>Repeated, manual business processes are automated</a:t>
            </a:r>
          </a:p>
          <a:p>
            <a:r>
              <a:rPr lang="en-US" dirty="0"/>
              <a:t>Scales and unlocks your growth</a:t>
            </a:r>
          </a:p>
          <a:p>
            <a:r>
              <a:rPr lang="en-US" dirty="0"/>
              <a:t>Connected devices means better data integration </a:t>
            </a:r>
          </a:p>
          <a:p>
            <a:r>
              <a:rPr lang="en-US" dirty="0"/>
              <a:t>Increases reliability and data security</a:t>
            </a:r>
          </a:p>
          <a:p>
            <a:r>
              <a:rPr lang="en-US" dirty="0"/>
              <a:t>Gain a unified view of their data, the data sources and maintain data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8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Integration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or via a TCP/IP protocol</a:t>
            </a:r>
          </a:p>
          <a:p>
            <a:r>
              <a:rPr lang="en-US" dirty="0" smtClean="0"/>
              <a:t>MQTT </a:t>
            </a:r>
            <a:r>
              <a:rPr lang="en-US" dirty="0"/>
              <a:t>protocol</a:t>
            </a:r>
          </a:p>
          <a:p>
            <a:r>
              <a:rPr lang="en-US" dirty="0" smtClean="0"/>
              <a:t>COAP </a:t>
            </a:r>
            <a:r>
              <a:rPr lang="en-US" dirty="0"/>
              <a:t>protocol</a:t>
            </a:r>
          </a:p>
          <a:p>
            <a:r>
              <a:rPr lang="en-US" dirty="0" smtClean="0"/>
              <a:t>Standard </a:t>
            </a:r>
            <a:r>
              <a:rPr lang="en-US" dirty="0"/>
              <a:t>LPWAN Network Server (LORA, SIGFOX)</a:t>
            </a:r>
          </a:p>
          <a:p>
            <a:r>
              <a:rPr lang="en-US" dirty="0"/>
              <a:t>Open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or via a TCP/IP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sensors communicating over TCP / IP, </a:t>
            </a:r>
            <a:r>
              <a:rPr lang="en-US" dirty="0" smtClean="0"/>
              <a:t>you can use (</a:t>
            </a:r>
            <a:r>
              <a:rPr lang="en-US" dirty="0"/>
              <a:t>JavaScript Object Notation) JSON APIs </a:t>
            </a:r>
            <a:r>
              <a:rPr lang="en-US" dirty="0" smtClean="0"/>
              <a:t>that </a:t>
            </a:r>
            <a:r>
              <a:rPr lang="en-US" dirty="0"/>
              <a:t>can be called through HTTPS queries.</a:t>
            </a:r>
          </a:p>
          <a:p>
            <a:r>
              <a:rPr lang="en-US" dirty="0"/>
              <a:t>It is also possible to support </a:t>
            </a:r>
            <a:r>
              <a:rPr lang="en-US" dirty="0" smtClean="0"/>
              <a:t>TCP </a:t>
            </a:r>
            <a:r>
              <a:rPr lang="en-US" dirty="0"/>
              <a:t>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https://iotfactory.eu/wp-content/uploads/2018/07/JSON-API-IOT-integration-iot-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29" y="4969719"/>
            <a:ext cx="3497087" cy="10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5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MQTT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Message Queuing Telemetry Transport (MQTT) protocol is an ISO standard for message communications based on a publish-subscribe model.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optimized </a:t>
            </a:r>
            <a:r>
              <a:rPr lang="en-US" dirty="0"/>
              <a:t>for remote communications on low bit rate networks.</a:t>
            </a:r>
          </a:p>
          <a:p>
            <a:r>
              <a:rPr lang="en-US" dirty="0" smtClean="0"/>
              <a:t>MQTT </a:t>
            </a:r>
            <a:r>
              <a:rPr lang="en-US" dirty="0"/>
              <a:t>is a natural choice for the Internet of Things.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often described as the M2M connectivity protocol of the Internet of Things.</a:t>
            </a:r>
          </a:p>
          <a:p>
            <a:r>
              <a:rPr lang="en-US" dirty="0"/>
              <a:t>The operating principle is based on an architecture where a “Client” (a sensor for example) publishes (Publish) its data, by defining a “Topic”, with a Broker. Other Clients may subscribe (Subscribe) to receive data published on a particular “Topic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MQTT-M2M-IOT-connectivity-protoc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4658"/>
          <a:stretch/>
        </p:blipFill>
        <p:spPr bwMode="auto">
          <a:xfrm>
            <a:off x="8880145" y="5531666"/>
            <a:ext cx="2857500" cy="8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7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COAP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COAP (Constrained Application Protocol) is a protocol optimized for the Internet of Things.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developed to allow the transmission of data from devices with limited capacities, having to communicate on low-speed networks.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the communication of data encoded in binary form, in UDP. </a:t>
            </a:r>
            <a:endParaRPr lang="en-US" dirty="0" smtClean="0"/>
          </a:p>
          <a:p>
            <a:r>
              <a:rPr lang="en-US" dirty="0" smtClean="0"/>
              <a:t>Compared </a:t>
            </a:r>
            <a:r>
              <a:rPr lang="en-US" dirty="0"/>
              <a:t>to MQTT, this protocol is lighter because it transmits fewer bytes (MQTT often transmits data in JSON or XML format, </a:t>
            </a:r>
            <a:r>
              <a:rPr lang="en-US" dirty="0" err="1"/>
              <a:t>bcp</a:t>
            </a:r>
            <a:r>
              <a:rPr lang="en-US" dirty="0"/>
              <a:t> more verbose) and UDP packets are less “expensive” than TCP used by MQTT.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coap-integration-iot-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025" y="5560289"/>
            <a:ext cx="1865171" cy="9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LPWAN Network Server (LORA, SIGFOX)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LORAWAN Network Servers Integration</a:t>
            </a:r>
          </a:p>
          <a:p>
            <a:pPr lvl="1"/>
            <a:r>
              <a:rPr lang="en-US" dirty="0" smtClean="0"/>
              <a:t>Standardized </a:t>
            </a:r>
            <a:r>
              <a:rPr lang="en-US" dirty="0"/>
              <a:t>integrations with </a:t>
            </a:r>
            <a:r>
              <a:rPr lang="en-US" dirty="0" smtClean="0"/>
              <a:t>Network </a:t>
            </a:r>
            <a:r>
              <a:rPr lang="en-US" dirty="0"/>
              <a:t>Servers </a:t>
            </a:r>
            <a:r>
              <a:rPr lang="en-US" dirty="0" smtClean="0"/>
              <a:t>such as LORAWAN </a:t>
            </a:r>
            <a:r>
              <a:rPr lang="en-US" dirty="0"/>
              <a:t>network or for the SIGFOX </a:t>
            </a:r>
            <a:r>
              <a:rPr lang="en-US" dirty="0" smtClean="0"/>
              <a:t>network.</a:t>
            </a:r>
          </a:p>
          <a:p>
            <a:pPr lvl="1"/>
            <a:r>
              <a:rPr lang="en-US" dirty="0" err="1"/>
              <a:t>LoRaWAN</a:t>
            </a:r>
            <a:r>
              <a:rPr lang="en-US" dirty="0"/>
              <a:t> is a low-power, wide area networking protocol built on top of the </a:t>
            </a:r>
            <a:r>
              <a:rPr lang="en-US" dirty="0" err="1"/>
              <a:t>LoRa</a:t>
            </a:r>
            <a:r>
              <a:rPr lang="en-US" dirty="0"/>
              <a:t> radio modulation </a:t>
            </a:r>
            <a:r>
              <a:rPr lang="en-US" dirty="0" smtClean="0"/>
              <a:t>technique to wirelessly </a:t>
            </a:r>
            <a:r>
              <a:rPr lang="en-US" dirty="0"/>
              <a:t>connects devices to the internet and manages communication between end-node devices and network gateways.</a:t>
            </a:r>
            <a:endParaRPr lang="en-US" dirty="0" smtClean="0"/>
          </a:p>
          <a:p>
            <a:pPr lvl="1"/>
            <a:r>
              <a:rPr lang="en-US" dirty="0" err="1" smtClean="0"/>
              <a:t>SigFox</a:t>
            </a:r>
            <a:r>
              <a:rPr lang="en-US" dirty="0" smtClean="0"/>
              <a:t> </a:t>
            </a:r>
            <a:r>
              <a:rPr lang="en-US" dirty="0"/>
              <a:t>- Alternative to LORAWAN Technology</a:t>
            </a:r>
          </a:p>
          <a:p>
            <a:pPr lvl="1"/>
            <a:r>
              <a:rPr lang="en-US" dirty="0" err="1" smtClean="0"/>
              <a:t>SigFox</a:t>
            </a:r>
            <a:r>
              <a:rPr lang="en-US" dirty="0" smtClean="0"/>
              <a:t> </a:t>
            </a:r>
            <a:r>
              <a:rPr lang="en-US" dirty="0"/>
              <a:t>is an international operator, present in many countries, which is a LPWAN (Low Power Wide Area Network) alternative to LORAWAN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lorawan-network-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42" y="5691996"/>
            <a:ext cx="2162111" cy="6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igfox-mena-region-iot-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357" y="5622612"/>
            <a:ext cx="2080631" cy="65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8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third-party web or mobile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develop dedicated web or mobile </a:t>
            </a:r>
            <a:r>
              <a:rPr lang="en-US" dirty="0" smtClean="0"/>
              <a:t>applications based </a:t>
            </a:r>
            <a:r>
              <a:rPr lang="en-US" dirty="0"/>
              <a:t>on </a:t>
            </a:r>
            <a:r>
              <a:rPr lang="en-US" dirty="0" smtClean="0"/>
              <a:t>APIs</a:t>
            </a: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/>
              <a:t>with back-end software (ERP, BMS, WMS </a:t>
            </a:r>
            <a:r>
              <a:rPr lang="en-US" dirty="0" smtClean="0"/>
              <a:t>...)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an ERP (Enterprise Resource Planning), a BMS (Building Management System), a CRM, </a:t>
            </a:r>
            <a:r>
              <a:rPr lang="en-US" dirty="0" err="1"/>
              <a:t>WareHouse</a:t>
            </a:r>
            <a:r>
              <a:rPr lang="en-US" dirty="0"/>
              <a:t> Management Software (WMS).</a:t>
            </a:r>
          </a:p>
          <a:p>
            <a:pPr lvl="1"/>
            <a:r>
              <a:rPr lang="en-US" dirty="0" smtClean="0"/>
              <a:t>APIs can be used to </a:t>
            </a:r>
            <a:r>
              <a:rPr lang="en-US" dirty="0"/>
              <a:t>integrate information on machines, facilities, premises in which sensors are installed.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principle is that the “master” data remains managed by the remote system, which communicates the necessary updates. </a:t>
            </a:r>
          </a:p>
          <a:p>
            <a:pPr lvl="1"/>
            <a:r>
              <a:rPr lang="en-US" dirty="0" smtClean="0"/>
              <a:t>Transmit </a:t>
            </a:r>
            <a:r>
              <a:rPr lang="en-US" dirty="0"/>
              <a:t>the data collected, the analysis carried out, the alerts to be processed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 descr="web-mobile-apps-APIs-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46" y="5237420"/>
            <a:ext cx="1858758" cy="12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RP-BMS-WMS-IOT-integration-iot-facto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2" t="17604" r="14586" b="15861"/>
          <a:stretch/>
        </p:blipFill>
        <p:spPr bwMode="auto">
          <a:xfrm>
            <a:off x="9952383" y="5250561"/>
            <a:ext cx="1348967" cy="126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3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Integration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 integration enables data transmission from connected devices to software or other devices.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helps to implement data analytics to gain insights, enable real-time monitoring, and automate different processes. </a:t>
            </a:r>
            <a:endParaRPr lang="en-US" dirty="0" smtClean="0"/>
          </a:p>
          <a:p>
            <a:r>
              <a:rPr lang="en-US" dirty="0" smtClean="0"/>
              <a:t>Yet</a:t>
            </a:r>
            <a:r>
              <a:rPr lang="en-US" dirty="0"/>
              <a:t>, a Gartner Research survey shows that companies list </a:t>
            </a:r>
            <a:r>
              <a:rPr lang="en-US" dirty="0" err="1"/>
              <a:t>IoT</a:t>
            </a:r>
            <a:r>
              <a:rPr lang="en-US" dirty="0"/>
              <a:t> integration challenges as one of the key areas of concern when implementing </a:t>
            </a:r>
            <a:r>
              <a:rPr lang="en-US" dirty="0" err="1"/>
              <a:t>IoT</a:t>
            </a:r>
            <a:r>
              <a:rPr lang="en-US" dirty="0"/>
              <a:t>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 err="1"/>
              <a:t>IoT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Why is </a:t>
            </a:r>
            <a:r>
              <a:rPr lang="en-US" dirty="0" err="1"/>
              <a:t>IoT</a:t>
            </a:r>
            <a:r>
              <a:rPr lang="en-US" dirty="0"/>
              <a:t> integration important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Benefits of integrating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devices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IoT</a:t>
            </a:r>
            <a:r>
              <a:rPr lang="en-US" dirty="0"/>
              <a:t> Integration </a:t>
            </a:r>
            <a:r>
              <a:rPr lang="en-US" dirty="0" smtClean="0"/>
              <a:t>Possibilities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IoT</a:t>
            </a:r>
            <a:r>
              <a:rPr lang="en-US" dirty="0"/>
              <a:t> Integration Challenges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 facing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large number of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projects include a wide range of devices, massive amounts of data, and a large number of application programming interfaces (APIs) – all of which can create some </a:t>
            </a:r>
            <a:r>
              <a:rPr lang="en-US" dirty="0" err="1"/>
              <a:t>IoT</a:t>
            </a:r>
            <a:r>
              <a:rPr lang="en-US" dirty="0"/>
              <a:t> challenges at the implementation </a:t>
            </a:r>
            <a:r>
              <a:rPr lang="en-US" dirty="0" smtClean="0"/>
              <a:t>phase.</a:t>
            </a:r>
          </a:p>
          <a:p>
            <a:r>
              <a:rPr lang="en-US" dirty="0" smtClean="0"/>
              <a:t>Incompatibility </a:t>
            </a:r>
            <a:r>
              <a:rPr lang="en-US" dirty="0"/>
              <a:t>of connected devices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technologies from different vendors may present both security and incompatibility concerns. </a:t>
            </a:r>
          </a:p>
          <a:p>
            <a:r>
              <a:rPr lang="en-US" dirty="0"/>
              <a:t>Stream messaging</a:t>
            </a:r>
          </a:p>
          <a:p>
            <a:pPr lvl="1"/>
            <a:r>
              <a:rPr lang="en-US" dirty="0"/>
              <a:t>Gathering and analyzing a stream of data from a wide variety of smart sensors is an important step in </a:t>
            </a:r>
            <a:r>
              <a:rPr lang="en-US" dirty="0" err="1"/>
              <a:t>IoT</a:t>
            </a:r>
            <a:r>
              <a:rPr lang="en-US" dirty="0"/>
              <a:t> projects. </a:t>
            </a:r>
          </a:p>
          <a:p>
            <a:r>
              <a:rPr lang="en-US" dirty="0"/>
              <a:t>A rising number of endpoints</a:t>
            </a:r>
          </a:p>
          <a:p>
            <a:pPr lvl="1"/>
            <a:r>
              <a:rPr lang="en-US" dirty="0" smtClean="0"/>
              <a:t>Traditional </a:t>
            </a:r>
            <a:r>
              <a:rPr lang="en-US" dirty="0"/>
              <a:t>integration platforms are built to support a limited number of endpoints. </a:t>
            </a:r>
          </a:p>
          <a:p>
            <a:r>
              <a:rPr lang="en-US" dirty="0" smtClean="0"/>
              <a:t>New </a:t>
            </a:r>
            <a:r>
              <a:rPr lang="en-US" dirty="0"/>
              <a:t>communication protocols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IoT</a:t>
            </a:r>
            <a:r>
              <a:rPr lang="en-US" dirty="0"/>
              <a:t> smart sensors utilize new communication protocols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overcome </a:t>
            </a:r>
            <a:r>
              <a:rPr lang="en-US" dirty="0" err="1"/>
              <a:t>IoT</a:t>
            </a:r>
            <a:r>
              <a:rPr lang="en-US" dirty="0"/>
              <a:t> integration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well-defined </a:t>
            </a:r>
            <a:r>
              <a:rPr lang="en-US" dirty="0" err="1"/>
              <a:t>IoT</a:t>
            </a:r>
            <a:r>
              <a:rPr lang="en-US" dirty="0"/>
              <a:t> integration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Realize </a:t>
            </a:r>
            <a:r>
              <a:rPr lang="en-US" dirty="0"/>
              <a:t>the project scope, opportunities, challenges, possible solutions, and implications. </a:t>
            </a:r>
            <a:endParaRPr lang="en-US" dirty="0" smtClean="0"/>
          </a:p>
          <a:p>
            <a:r>
              <a:rPr lang="en-US" dirty="0"/>
              <a:t>Check communication requirements </a:t>
            </a:r>
            <a:endParaRPr lang="en-US" dirty="0" smtClean="0"/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how devices will interact in your project</a:t>
            </a:r>
            <a:endParaRPr lang="en-US" dirty="0" smtClean="0"/>
          </a:p>
          <a:p>
            <a:r>
              <a:rPr lang="en-US" dirty="0"/>
              <a:t>Use API for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/>
              <a:t>The use of APIs is one of the most effective yet simplest ways to ensure data integration, device communication, and network. </a:t>
            </a:r>
            <a:endParaRPr lang="en-US" dirty="0" smtClean="0"/>
          </a:p>
          <a:p>
            <a:r>
              <a:rPr lang="en-US" dirty="0"/>
              <a:t>Opt for an API-first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/>
              <a:t>API-first </a:t>
            </a:r>
            <a:r>
              <a:rPr lang="en-US" dirty="0" smtClean="0"/>
              <a:t>approach and </a:t>
            </a:r>
            <a:r>
              <a:rPr lang="en-US" dirty="0"/>
              <a:t>API-centric </a:t>
            </a:r>
            <a:r>
              <a:rPr lang="en-US" dirty="0" smtClean="0"/>
              <a:t>strategy since most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projects are </a:t>
            </a:r>
            <a:r>
              <a:rPr lang="en-US" dirty="0" smtClean="0"/>
              <a:t>cloud-based.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9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and Device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ot-platform-integration-cap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24" y="1419043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3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194" name="Picture 2" descr="https://www.frontiersin.org/files/Articles/1073780/friot-01-1073780-HTML/image_m/friot-01-1073780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84" y="1439825"/>
            <a:ext cx="71818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or Internet of </a:t>
            </a:r>
            <a:r>
              <a:rPr lang="en-US" dirty="0" smtClean="0"/>
              <a:t>Things </a:t>
            </a:r>
            <a:r>
              <a:rPr lang="en-US" dirty="0"/>
              <a:t>describes tangible objects with sensors, processing ability, software and other technologies that connect and exchange data with other devices and systems over the internet or other communication networks.</a:t>
            </a:r>
          </a:p>
          <a:p>
            <a:r>
              <a:rPr lang="en-US" dirty="0" smtClean="0"/>
              <a:t>The </a:t>
            </a:r>
            <a:r>
              <a:rPr lang="en-US" dirty="0"/>
              <a:t>“thing” in the internet of things is any object that can be assigned an internet protocol (IP) address.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able to transfer data over a network, this can include people with heart monitors, farm animals with biochip transponders, or automobiles with built-in sensors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9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 work by using embedded systems to collect and act on data from their surroundings.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share sensor data with an </a:t>
            </a:r>
            <a:r>
              <a:rPr lang="en-US" dirty="0" err="1"/>
              <a:t>IoT</a:t>
            </a:r>
            <a:r>
              <a:rPr lang="en-US" dirty="0"/>
              <a:t> gateway, which either sends it to the cloud for analysis or analyses it locally. </a:t>
            </a:r>
          </a:p>
          <a:p>
            <a:r>
              <a:rPr lang="en-US" dirty="0" smtClean="0"/>
              <a:t>The </a:t>
            </a:r>
            <a:r>
              <a:rPr lang="en-US" dirty="0"/>
              <a:t>smart devices often communicate with other related devices in an </a:t>
            </a:r>
            <a:r>
              <a:rPr lang="en-US" dirty="0" err="1"/>
              <a:t>IoT</a:t>
            </a:r>
            <a:r>
              <a:rPr lang="en-US" dirty="0"/>
              <a:t> ecosystem and act on the information they receive from each other.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 work done is without human intervention, although people can interact with the devices to set them up, give them instructions, or access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IoT</a:t>
            </a:r>
            <a:r>
              <a:rPr lang="en-US" dirty="0"/>
              <a:t> integration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value of connected devices lies in the </a:t>
            </a:r>
            <a:r>
              <a:rPr lang="en-US" dirty="0" err="1"/>
              <a:t>IoT</a:t>
            </a:r>
            <a:r>
              <a:rPr lang="en-US" dirty="0"/>
              <a:t> data, and to use this data, it’s necessary to gather information from different </a:t>
            </a:r>
            <a:r>
              <a:rPr lang="en-US" dirty="0" smtClean="0"/>
              <a:t>sources. </a:t>
            </a:r>
            <a:endParaRPr lang="en-US" dirty="0"/>
          </a:p>
          <a:p>
            <a:r>
              <a:rPr lang="en-US" dirty="0"/>
              <a:t>Data integration is important for businesses to gain a bird’s eye view of what’s happening in their organization. </a:t>
            </a:r>
            <a:endParaRPr lang="en-US" dirty="0" smtClean="0"/>
          </a:p>
          <a:p>
            <a:r>
              <a:rPr lang="en-US" dirty="0" smtClean="0"/>
              <a:t>Thanks </a:t>
            </a:r>
            <a:r>
              <a:rPr lang="en-US" dirty="0"/>
              <a:t>to the network of </a:t>
            </a:r>
            <a:r>
              <a:rPr lang="en-US" dirty="0" err="1"/>
              <a:t>IoT</a:t>
            </a:r>
            <a:r>
              <a:rPr lang="en-US" dirty="0"/>
              <a:t> sensors, they collect valuable data related to different business processes, in different forms and in insanely large volumes.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such insight can help enterprises to set feasible goals and design strategies efficiently and with more certainty.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8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IoT</a:t>
            </a:r>
            <a:r>
              <a:rPr lang="en-US" dirty="0"/>
              <a:t> Integration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system is used for </a:t>
            </a:r>
            <a:r>
              <a:rPr lang="en-US" dirty="0" err="1"/>
              <a:t>IoT</a:t>
            </a:r>
            <a:r>
              <a:rPr lang="en-US" dirty="0"/>
              <a:t> devices and is the process of collecting streams of data from individual devices, turning them into metrics and from those delivering KPIs for your device ecosystem as a whole.</a:t>
            </a:r>
          </a:p>
          <a:p>
            <a:r>
              <a:rPr lang="en-US" dirty="0" smtClean="0"/>
              <a:t>These </a:t>
            </a:r>
            <a:r>
              <a:rPr lang="en-US" dirty="0"/>
              <a:t>systems will typically offer some native integration functionality for </a:t>
            </a:r>
            <a:r>
              <a:rPr lang="en-US" dirty="0" err="1"/>
              <a:t>IoT</a:t>
            </a:r>
            <a:r>
              <a:rPr lang="en-US" dirty="0"/>
              <a:t> devices. </a:t>
            </a:r>
            <a:endParaRPr lang="en-US" dirty="0" smtClean="0"/>
          </a:p>
          <a:p>
            <a:r>
              <a:rPr lang="en-US" dirty="0" smtClean="0"/>
              <a:t>Eventually </a:t>
            </a:r>
            <a:r>
              <a:rPr lang="en-US" dirty="0"/>
              <a:t>when customer integrations requests become to complex or result in longer lead times these systems will outsource the automation process.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2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IoT</a:t>
            </a:r>
            <a:r>
              <a:rPr lang="en-US" dirty="0"/>
              <a:t> Integration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</a:t>
            </a:r>
            <a:r>
              <a:rPr lang="en-US" dirty="0"/>
              <a:t>will use data integration tools that enable teams to build </a:t>
            </a:r>
            <a:r>
              <a:rPr lang="en-US" dirty="0" err="1"/>
              <a:t>IoT</a:t>
            </a:r>
            <a:r>
              <a:rPr lang="en-US" dirty="0"/>
              <a:t> integration services quickly with visual drag and drop tools. </a:t>
            </a:r>
          </a:p>
          <a:p>
            <a:r>
              <a:rPr lang="en-US" dirty="0" smtClean="0"/>
              <a:t>These </a:t>
            </a:r>
            <a:r>
              <a:rPr lang="en-US" dirty="0"/>
              <a:t>data integration tools such as embedded </a:t>
            </a:r>
            <a:r>
              <a:rPr lang="en-US" dirty="0" err="1"/>
              <a:t>iPaaS’s</a:t>
            </a:r>
            <a:r>
              <a:rPr lang="en-US" dirty="0"/>
              <a:t> enable users to connect to hundreds of other SaaS applications.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they can solve the simplest integration use case to the most complicated in a few clicks.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1521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Office Theme</vt:lpstr>
      <vt:lpstr>Internet of Things and Device Integration</vt:lpstr>
      <vt:lpstr>Outline</vt:lpstr>
      <vt:lpstr>Internet of Things and Device Integration</vt:lpstr>
      <vt:lpstr> IoT Layered Architecture</vt:lpstr>
      <vt:lpstr>What is IoT?</vt:lpstr>
      <vt:lpstr>What is IoT?</vt:lpstr>
      <vt:lpstr>Why is IoT integration important?</vt:lpstr>
      <vt:lpstr>How to get IoT Integration Services?</vt:lpstr>
      <vt:lpstr>How to get IoT Integration Services?</vt:lpstr>
      <vt:lpstr>How can integrations help IoT devices? </vt:lpstr>
      <vt:lpstr>How can integrations help IoT devices? </vt:lpstr>
      <vt:lpstr>Benefits of integrating IoT devices</vt:lpstr>
      <vt:lpstr>IoT Integration Possibilities</vt:lpstr>
      <vt:lpstr>JSON or via a TCP/IP protocol</vt:lpstr>
      <vt:lpstr>MQTT protocol</vt:lpstr>
      <vt:lpstr>COAP protocol</vt:lpstr>
      <vt:lpstr>Standard LPWAN Network Server (LORA, SIGFOX)</vt:lpstr>
      <vt:lpstr>Open APIs</vt:lpstr>
      <vt:lpstr>IoT Integration Challenges</vt:lpstr>
      <vt:lpstr>What are the challenges facing IoT?</vt:lpstr>
      <vt:lpstr>How to overcome IoT integration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201</cp:revision>
  <cp:lastPrinted>2021-10-18T07:27:50Z</cp:lastPrinted>
  <dcterms:created xsi:type="dcterms:W3CDTF">2021-10-12T10:09:12Z</dcterms:created>
  <dcterms:modified xsi:type="dcterms:W3CDTF">2023-03-09T04:40:32Z</dcterms:modified>
</cp:coreProperties>
</file>