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743" r:id="rId3"/>
    <p:sldId id="745" r:id="rId4"/>
    <p:sldId id="740" r:id="rId5"/>
    <p:sldId id="733" r:id="rId6"/>
    <p:sldId id="757" r:id="rId7"/>
    <p:sldId id="744" r:id="rId8"/>
    <p:sldId id="746" r:id="rId9"/>
    <p:sldId id="741" r:id="rId10"/>
    <p:sldId id="747" r:id="rId11"/>
    <p:sldId id="748" r:id="rId12"/>
    <p:sldId id="750" r:id="rId13"/>
    <p:sldId id="758" r:id="rId14"/>
    <p:sldId id="751" r:id="rId15"/>
    <p:sldId id="752" r:id="rId16"/>
    <p:sldId id="749" r:id="rId17"/>
    <p:sldId id="734" r:id="rId18"/>
    <p:sldId id="753" r:id="rId19"/>
    <p:sldId id="735" r:id="rId20"/>
    <p:sldId id="736" r:id="rId21"/>
    <p:sldId id="737" r:id="rId22"/>
    <p:sldId id="738" r:id="rId23"/>
    <p:sldId id="754" r:id="rId24"/>
    <p:sldId id="755" r:id="rId25"/>
    <p:sldId id="756" r:id="rId26"/>
    <p:sldId id="739" r:id="rId27"/>
    <p:sldId id="74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2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84" autoAdjust="0"/>
  </p:normalViewPr>
  <p:slideViewPr>
    <p:cSldViewPr snapToGrid="0">
      <p:cViewPr varScale="1">
        <p:scale>
          <a:sx n="106" d="100"/>
          <a:sy n="10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0.svg"/><Relationship Id="rId1" Type="http://schemas.openxmlformats.org/officeDocument/2006/relationships/image" Target="../media/image34.png"/><Relationship Id="rId4" Type="http://schemas.openxmlformats.org/officeDocument/2006/relationships/image" Target="../media/image5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svg"/><Relationship Id="rId1" Type="http://schemas.openxmlformats.org/officeDocument/2006/relationships/image" Target="../media/image8.png"/><Relationship Id="rId6" Type="http://schemas.openxmlformats.org/officeDocument/2006/relationships/image" Target="../media/image16.svg"/><Relationship Id="rId5" Type="http://schemas.openxmlformats.org/officeDocument/2006/relationships/image" Target="../media/image10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svg"/><Relationship Id="rId1" Type="http://schemas.openxmlformats.org/officeDocument/2006/relationships/image" Target="../media/image11.png"/><Relationship Id="rId6" Type="http://schemas.openxmlformats.org/officeDocument/2006/relationships/image" Target="../media/image22.svg"/><Relationship Id="rId5" Type="http://schemas.openxmlformats.org/officeDocument/2006/relationships/image" Target="../media/image13.png"/><Relationship Id="rId4" Type="http://schemas.openxmlformats.org/officeDocument/2006/relationships/image" Target="../media/image2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svg"/><Relationship Id="rId1" Type="http://schemas.openxmlformats.org/officeDocument/2006/relationships/image" Target="../media/image17.png"/><Relationship Id="rId4" Type="http://schemas.openxmlformats.org/officeDocument/2006/relationships/image" Target="../media/image26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39.svg"/><Relationship Id="rId2" Type="http://schemas.openxmlformats.org/officeDocument/2006/relationships/image" Target="../media/image29.svg"/><Relationship Id="rId1" Type="http://schemas.openxmlformats.org/officeDocument/2006/relationships/image" Target="../media/image20.png"/><Relationship Id="rId6" Type="http://schemas.openxmlformats.org/officeDocument/2006/relationships/image" Target="../media/image33.sv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24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44.svg"/><Relationship Id="rId1" Type="http://schemas.openxmlformats.org/officeDocument/2006/relationships/image" Target="../media/image29.png"/><Relationship Id="rId6" Type="http://schemas.openxmlformats.org/officeDocument/2006/relationships/image" Target="../media/image46.svg"/><Relationship Id="rId5" Type="http://schemas.openxmlformats.org/officeDocument/2006/relationships/image" Target="../media/image31.png"/><Relationship Id="rId10" Type="http://schemas.openxmlformats.org/officeDocument/2006/relationships/image" Target="../media/image37.svg"/><Relationship Id="rId4" Type="http://schemas.openxmlformats.org/officeDocument/2006/relationships/image" Target="../media/image35.svg"/><Relationship Id="rId9" Type="http://schemas.openxmlformats.org/officeDocument/2006/relationships/image" Target="../media/image33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0.svg"/><Relationship Id="rId1" Type="http://schemas.openxmlformats.org/officeDocument/2006/relationships/image" Target="../media/image34.png"/><Relationship Id="rId4" Type="http://schemas.openxmlformats.org/officeDocument/2006/relationships/image" Target="../media/image5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svg"/><Relationship Id="rId1" Type="http://schemas.openxmlformats.org/officeDocument/2006/relationships/image" Target="../media/image8.png"/><Relationship Id="rId6" Type="http://schemas.openxmlformats.org/officeDocument/2006/relationships/image" Target="../media/image16.svg"/><Relationship Id="rId5" Type="http://schemas.openxmlformats.org/officeDocument/2006/relationships/image" Target="../media/image10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svg"/><Relationship Id="rId1" Type="http://schemas.openxmlformats.org/officeDocument/2006/relationships/image" Target="../media/image11.png"/><Relationship Id="rId6" Type="http://schemas.openxmlformats.org/officeDocument/2006/relationships/image" Target="../media/image22.svg"/><Relationship Id="rId5" Type="http://schemas.openxmlformats.org/officeDocument/2006/relationships/image" Target="../media/image13.png"/><Relationship Id="rId4" Type="http://schemas.openxmlformats.org/officeDocument/2006/relationships/image" Target="../media/image2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svg"/><Relationship Id="rId1" Type="http://schemas.openxmlformats.org/officeDocument/2006/relationships/image" Target="../media/image17.png"/><Relationship Id="rId4" Type="http://schemas.openxmlformats.org/officeDocument/2006/relationships/image" Target="../media/image26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39.svg"/><Relationship Id="rId2" Type="http://schemas.openxmlformats.org/officeDocument/2006/relationships/image" Target="../media/image29.svg"/><Relationship Id="rId1" Type="http://schemas.openxmlformats.org/officeDocument/2006/relationships/image" Target="../media/image20.png"/><Relationship Id="rId6" Type="http://schemas.openxmlformats.org/officeDocument/2006/relationships/image" Target="../media/image33.sv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24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44.svg"/><Relationship Id="rId1" Type="http://schemas.openxmlformats.org/officeDocument/2006/relationships/image" Target="../media/image29.png"/><Relationship Id="rId6" Type="http://schemas.openxmlformats.org/officeDocument/2006/relationships/image" Target="../media/image46.svg"/><Relationship Id="rId5" Type="http://schemas.openxmlformats.org/officeDocument/2006/relationships/image" Target="../media/image31.png"/><Relationship Id="rId10" Type="http://schemas.openxmlformats.org/officeDocument/2006/relationships/image" Target="../media/image37.svg"/><Relationship Id="rId4" Type="http://schemas.openxmlformats.org/officeDocument/2006/relationships/image" Target="../media/image35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8E9E5A-D855-464F-9915-8E1E1D1CE22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BDBA39-F1AC-4B57-8C68-A702707FA1D2}">
      <dgm:prSet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Software Entrepreneurship refers to the process of creating, launching, and running a software-based business or product.</a:t>
          </a:r>
        </a:p>
      </dgm:t>
    </dgm:pt>
    <dgm:pt modelId="{31298241-8D57-4825-AC03-ACA36AFD3328}" type="parTrans" cxnId="{809EBDF4-71F5-4FF0-8EDD-7496F676ABE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7EA2D40-3AE1-4D3E-ACA0-05349E3DA4C4}" type="sibTrans" cxnId="{809EBDF4-71F5-4FF0-8EDD-7496F676ABE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7920718-F5DD-47DE-86CE-827CADA987E2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Key Characteristics:</a:t>
          </a:r>
        </a:p>
      </dgm:t>
    </dgm:pt>
    <dgm:pt modelId="{895FE576-E8F0-475D-B990-B1D653C44281}" type="parTrans" cxnId="{0B59391E-6267-4A1A-ABBB-02AB522DA66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3237C50-3743-4A21-9BE4-A2714B1DCD57}" type="sibTrans" cxnId="{0B59391E-6267-4A1A-ABBB-02AB522DA66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B0F1187-F89F-4F22-B63C-26EB44574B3D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Innovation</a:t>
          </a:r>
        </a:p>
      </dgm:t>
    </dgm:pt>
    <dgm:pt modelId="{0E7E1DFD-DACE-46AE-BF16-0B84BDCFEEF7}" type="parTrans" cxnId="{12CFE463-A686-43B2-9844-BC2859B3A53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5EF17B7-D1F1-4379-A7C1-72B5D57318C4}" type="sibTrans" cxnId="{12CFE463-A686-43B2-9844-BC2859B3A53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C028D42-EBD5-40B2-A87B-9B93B82E5F8A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Risk-taking</a:t>
          </a:r>
        </a:p>
      </dgm:t>
    </dgm:pt>
    <dgm:pt modelId="{C37F82EC-4053-44B8-AECE-5B03A308AE6C}" type="parTrans" cxnId="{7EFFECF2-305B-42B5-944C-1AC2B245F3F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9EE803D-FED1-4F69-87A5-48AB921B5381}" type="sibTrans" cxnId="{7EFFECF2-305B-42B5-944C-1AC2B245F3F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3ECE2A0-9102-495E-94B9-3DF7555DDD23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Agility</a:t>
          </a:r>
        </a:p>
      </dgm:t>
    </dgm:pt>
    <dgm:pt modelId="{2F833604-27AE-4750-B552-71266AF06FA7}" type="parTrans" cxnId="{88C7D7AA-9A2D-412B-B3D4-E84A7551462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F0F2B9F-7BD4-4576-B83E-415C3528EFC4}" type="sibTrans" cxnId="{88C7D7AA-9A2D-412B-B3D4-E84A7551462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8E6DC3E-AC58-4785-8ED4-FA043B1E8765}">
      <dgm:prSet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Focus on Customer needs</a:t>
          </a:r>
        </a:p>
      </dgm:t>
    </dgm:pt>
    <dgm:pt modelId="{14970E86-DF64-4DF2-9F33-3FAA5355B6DF}" type="parTrans" cxnId="{26888EBB-9BD0-485B-82A9-28D1411ACD9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02304FC-DD67-4314-BE45-1AF3972E99AA}" type="sibTrans" cxnId="{26888EBB-9BD0-485B-82A9-28D1411ACD9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07D4807-42BD-445C-923F-EB3B11109835}" type="pres">
      <dgm:prSet presAssocID="{DD8E9E5A-D855-464F-9915-8E1E1D1CE22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CCE470-DB6D-4BE4-9A0F-E886D1274415}" type="pres">
      <dgm:prSet presAssocID="{97920718-F5DD-47DE-86CE-827CADA987E2}" presName="boxAndChildren" presStyleCnt="0"/>
      <dgm:spPr/>
    </dgm:pt>
    <dgm:pt modelId="{46323F7A-240D-40A5-ACFE-2C06FD8C14A3}" type="pres">
      <dgm:prSet presAssocID="{97920718-F5DD-47DE-86CE-827CADA987E2}" presName="parentTextBox" presStyleLbl="node1" presStyleIdx="0" presStyleCnt="2"/>
      <dgm:spPr/>
      <dgm:t>
        <a:bodyPr/>
        <a:lstStyle/>
        <a:p>
          <a:endParaRPr lang="en-US"/>
        </a:p>
      </dgm:t>
    </dgm:pt>
    <dgm:pt modelId="{C287BC8D-5138-4081-A76F-9E5635F67D79}" type="pres">
      <dgm:prSet presAssocID="{97920718-F5DD-47DE-86CE-827CADA987E2}" presName="entireBox" presStyleLbl="node1" presStyleIdx="0" presStyleCnt="2"/>
      <dgm:spPr/>
      <dgm:t>
        <a:bodyPr/>
        <a:lstStyle/>
        <a:p>
          <a:endParaRPr lang="en-US"/>
        </a:p>
      </dgm:t>
    </dgm:pt>
    <dgm:pt modelId="{4CDDD951-5F33-41B6-BCC4-7F0FF213A615}" type="pres">
      <dgm:prSet presAssocID="{97920718-F5DD-47DE-86CE-827CADA987E2}" presName="descendantBox" presStyleCnt="0"/>
      <dgm:spPr/>
    </dgm:pt>
    <dgm:pt modelId="{0221F964-AD31-46EA-BCA8-984D8E7B02FE}" type="pres">
      <dgm:prSet presAssocID="{1B0F1187-F89F-4F22-B63C-26EB44574B3D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C91B86-677C-4FEB-A2EC-801F41FE044A}" type="pres">
      <dgm:prSet presAssocID="{9C028D42-EBD5-40B2-A87B-9B93B82E5F8A}" presName="childTextBo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423FC5-1263-41D3-A81C-333E47C6F149}" type="pres">
      <dgm:prSet presAssocID="{23ECE2A0-9102-495E-94B9-3DF7555DDD23}" presName="childTextBo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F8B0A-2B15-4855-AC36-099E95BEF06F}" type="pres">
      <dgm:prSet presAssocID="{08E6DC3E-AC58-4785-8ED4-FA043B1E8765}" presName="childTextBo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1562C5-26F6-4913-87F3-765C856ADEDF}" type="pres">
      <dgm:prSet presAssocID="{D7EA2D40-3AE1-4D3E-ACA0-05349E3DA4C4}" presName="sp" presStyleCnt="0"/>
      <dgm:spPr/>
    </dgm:pt>
    <dgm:pt modelId="{141665D1-99F7-4FC5-8F2A-69FC40712C2A}" type="pres">
      <dgm:prSet presAssocID="{B1BDBA39-F1AC-4B57-8C68-A702707FA1D2}" presName="arrowAndChildren" presStyleCnt="0"/>
      <dgm:spPr/>
    </dgm:pt>
    <dgm:pt modelId="{EA6290B3-FC1E-45F4-A149-6E0B71B30B4A}" type="pres">
      <dgm:prSet presAssocID="{B1BDBA39-F1AC-4B57-8C68-A702707FA1D2}" presName="parentTextArrow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39A7DFC0-A497-4322-99C8-81F5B5276166}" type="presOf" srcId="{08E6DC3E-AC58-4785-8ED4-FA043B1E8765}" destId="{916F8B0A-2B15-4855-AC36-099E95BEF06F}" srcOrd="0" destOrd="0" presId="urn:microsoft.com/office/officeart/2005/8/layout/process4"/>
    <dgm:cxn modelId="{09031311-82A2-4AD4-A176-4B8626690A14}" type="presOf" srcId="{97920718-F5DD-47DE-86CE-827CADA987E2}" destId="{46323F7A-240D-40A5-ACFE-2C06FD8C14A3}" srcOrd="0" destOrd="0" presId="urn:microsoft.com/office/officeart/2005/8/layout/process4"/>
    <dgm:cxn modelId="{88C7D7AA-9A2D-412B-B3D4-E84A75514622}" srcId="{97920718-F5DD-47DE-86CE-827CADA987E2}" destId="{23ECE2A0-9102-495E-94B9-3DF7555DDD23}" srcOrd="2" destOrd="0" parTransId="{2F833604-27AE-4750-B552-71266AF06FA7}" sibTransId="{9F0F2B9F-7BD4-4576-B83E-415C3528EFC4}"/>
    <dgm:cxn modelId="{0B59391E-6267-4A1A-ABBB-02AB522DA668}" srcId="{DD8E9E5A-D855-464F-9915-8E1E1D1CE226}" destId="{97920718-F5DD-47DE-86CE-827CADA987E2}" srcOrd="1" destOrd="0" parTransId="{895FE576-E8F0-475D-B990-B1D653C44281}" sibTransId="{F3237C50-3743-4A21-9BE4-A2714B1DCD57}"/>
    <dgm:cxn modelId="{26888EBB-9BD0-485B-82A9-28D1411ACD9A}" srcId="{97920718-F5DD-47DE-86CE-827CADA987E2}" destId="{08E6DC3E-AC58-4785-8ED4-FA043B1E8765}" srcOrd="3" destOrd="0" parTransId="{14970E86-DF64-4DF2-9F33-3FAA5355B6DF}" sibTransId="{002304FC-DD67-4314-BE45-1AF3972E99AA}"/>
    <dgm:cxn modelId="{6B4DD429-9BFE-4981-81D6-6AD0A3B31B1C}" type="presOf" srcId="{97920718-F5DD-47DE-86CE-827CADA987E2}" destId="{C287BC8D-5138-4081-A76F-9E5635F67D79}" srcOrd="1" destOrd="0" presId="urn:microsoft.com/office/officeart/2005/8/layout/process4"/>
    <dgm:cxn modelId="{77065E38-20F6-466E-BF92-9FE7E7EF000F}" type="presOf" srcId="{23ECE2A0-9102-495E-94B9-3DF7555DDD23}" destId="{B1423FC5-1263-41D3-A81C-333E47C6F149}" srcOrd="0" destOrd="0" presId="urn:microsoft.com/office/officeart/2005/8/layout/process4"/>
    <dgm:cxn modelId="{12315F4A-1452-42AC-BDE9-0B8D13B4F834}" type="presOf" srcId="{9C028D42-EBD5-40B2-A87B-9B93B82E5F8A}" destId="{7CC91B86-677C-4FEB-A2EC-801F41FE044A}" srcOrd="0" destOrd="0" presId="urn:microsoft.com/office/officeart/2005/8/layout/process4"/>
    <dgm:cxn modelId="{9CDBA073-D483-4E2F-80DC-63C03F34B97D}" type="presOf" srcId="{B1BDBA39-F1AC-4B57-8C68-A702707FA1D2}" destId="{EA6290B3-FC1E-45F4-A149-6E0B71B30B4A}" srcOrd="0" destOrd="0" presId="urn:microsoft.com/office/officeart/2005/8/layout/process4"/>
    <dgm:cxn modelId="{12CFE463-A686-43B2-9844-BC2859B3A53F}" srcId="{97920718-F5DD-47DE-86CE-827CADA987E2}" destId="{1B0F1187-F89F-4F22-B63C-26EB44574B3D}" srcOrd="0" destOrd="0" parTransId="{0E7E1DFD-DACE-46AE-BF16-0B84BDCFEEF7}" sibTransId="{75EF17B7-D1F1-4379-A7C1-72B5D57318C4}"/>
    <dgm:cxn modelId="{E96773CF-1F70-41FB-9778-1CA033D9E9C3}" type="presOf" srcId="{DD8E9E5A-D855-464F-9915-8E1E1D1CE226}" destId="{C07D4807-42BD-445C-923F-EB3B11109835}" srcOrd="0" destOrd="0" presId="urn:microsoft.com/office/officeart/2005/8/layout/process4"/>
    <dgm:cxn modelId="{EACBE17B-61F0-4C5D-BCE2-ABB4E76889A2}" type="presOf" srcId="{1B0F1187-F89F-4F22-B63C-26EB44574B3D}" destId="{0221F964-AD31-46EA-BCA8-984D8E7B02FE}" srcOrd="0" destOrd="0" presId="urn:microsoft.com/office/officeart/2005/8/layout/process4"/>
    <dgm:cxn modelId="{809EBDF4-71F5-4FF0-8EDD-7496F676ABEF}" srcId="{DD8E9E5A-D855-464F-9915-8E1E1D1CE226}" destId="{B1BDBA39-F1AC-4B57-8C68-A702707FA1D2}" srcOrd="0" destOrd="0" parTransId="{31298241-8D57-4825-AC03-ACA36AFD3328}" sibTransId="{D7EA2D40-3AE1-4D3E-ACA0-05349E3DA4C4}"/>
    <dgm:cxn modelId="{7EFFECF2-305B-42B5-944C-1AC2B245F3F2}" srcId="{97920718-F5DD-47DE-86CE-827CADA987E2}" destId="{9C028D42-EBD5-40B2-A87B-9B93B82E5F8A}" srcOrd="1" destOrd="0" parTransId="{C37F82EC-4053-44B8-AECE-5B03A308AE6C}" sibTransId="{49EE803D-FED1-4F69-87A5-48AB921B5381}"/>
    <dgm:cxn modelId="{7C7852EB-C84B-448D-BB7C-1148FB1105AB}" type="presParOf" srcId="{C07D4807-42BD-445C-923F-EB3B11109835}" destId="{DCCCE470-DB6D-4BE4-9A0F-E886D1274415}" srcOrd="0" destOrd="0" presId="urn:microsoft.com/office/officeart/2005/8/layout/process4"/>
    <dgm:cxn modelId="{DA1140F4-91D8-42B8-B43C-B0DE38DDACF1}" type="presParOf" srcId="{DCCCE470-DB6D-4BE4-9A0F-E886D1274415}" destId="{46323F7A-240D-40A5-ACFE-2C06FD8C14A3}" srcOrd="0" destOrd="0" presId="urn:microsoft.com/office/officeart/2005/8/layout/process4"/>
    <dgm:cxn modelId="{EB1DC39B-4C05-40EA-87FB-422ADB992D99}" type="presParOf" srcId="{DCCCE470-DB6D-4BE4-9A0F-E886D1274415}" destId="{C287BC8D-5138-4081-A76F-9E5635F67D79}" srcOrd="1" destOrd="0" presId="urn:microsoft.com/office/officeart/2005/8/layout/process4"/>
    <dgm:cxn modelId="{D5F1C524-296A-41F5-8CFD-2101EC305835}" type="presParOf" srcId="{DCCCE470-DB6D-4BE4-9A0F-E886D1274415}" destId="{4CDDD951-5F33-41B6-BCC4-7F0FF213A615}" srcOrd="2" destOrd="0" presId="urn:microsoft.com/office/officeart/2005/8/layout/process4"/>
    <dgm:cxn modelId="{BF91DAE0-70F3-476F-8CC2-FF84A038B245}" type="presParOf" srcId="{4CDDD951-5F33-41B6-BCC4-7F0FF213A615}" destId="{0221F964-AD31-46EA-BCA8-984D8E7B02FE}" srcOrd="0" destOrd="0" presId="urn:microsoft.com/office/officeart/2005/8/layout/process4"/>
    <dgm:cxn modelId="{A8D2A1C0-1965-4DE8-856F-4804C0D4A2A8}" type="presParOf" srcId="{4CDDD951-5F33-41B6-BCC4-7F0FF213A615}" destId="{7CC91B86-677C-4FEB-A2EC-801F41FE044A}" srcOrd="1" destOrd="0" presId="urn:microsoft.com/office/officeart/2005/8/layout/process4"/>
    <dgm:cxn modelId="{C8EA645B-89C5-41F7-A206-BF4CDC5289D6}" type="presParOf" srcId="{4CDDD951-5F33-41B6-BCC4-7F0FF213A615}" destId="{B1423FC5-1263-41D3-A81C-333E47C6F149}" srcOrd="2" destOrd="0" presId="urn:microsoft.com/office/officeart/2005/8/layout/process4"/>
    <dgm:cxn modelId="{CEF61B0E-E530-4D6B-A278-45D017F914A2}" type="presParOf" srcId="{4CDDD951-5F33-41B6-BCC4-7F0FF213A615}" destId="{916F8B0A-2B15-4855-AC36-099E95BEF06F}" srcOrd="3" destOrd="0" presId="urn:microsoft.com/office/officeart/2005/8/layout/process4"/>
    <dgm:cxn modelId="{1E467168-DA0F-45AE-B9D1-59D51DD0AB72}" type="presParOf" srcId="{C07D4807-42BD-445C-923F-EB3B11109835}" destId="{011562C5-26F6-4913-87F3-765C856ADEDF}" srcOrd="1" destOrd="0" presId="urn:microsoft.com/office/officeart/2005/8/layout/process4"/>
    <dgm:cxn modelId="{8C17C8C6-F454-4244-9E0C-C592FAE862B0}" type="presParOf" srcId="{C07D4807-42BD-445C-923F-EB3B11109835}" destId="{141665D1-99F7-4FC5-8F2A-69FC40712C2A}" srcOrd="2" destOrd="0" presId="urn:microsoft.com/office/officeart/2005/8/layout/process4"/>
    <dgm:cxn modelId="{103E0FE0-B657-44E6-860F-AE0BB1D1EAB4}" type="presParOf" srcId="{141665D1-99F7-4FC5-8F2A-69FC40712C2A}" destId="{EA6290B3-FC1E-45F4-A149-6E0B71B30B4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1D706F7-820D-421D-BD14-517537ABD7F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038D79-B81C-441E-B2E2-4A47886B455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>
              <a:latin typeface="Candara" panose="020E0502030303020204" pitchFamily="34" charset="0"/>
            </a:rPr>
            <a:t>Bootstrapping is the process of starting a business using only the resources available to the founder(s), such as personal savings, revenue from early customers, and sweat equity.</a:t>
          </a:r>
        </a:p>
      </dgm:t>
    </dgm:pt>
    <dgm:pt modelId="{9E4F92CC-E08C-49CC-BEE1-E585B02F2C37}" type="parTrans" cxnId="{EBDCDF0A-8E47-4B2F-B992-AA6D9D46319C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47A993CE-7027-4943-9F24-18E7A1B306B7}" type="sibTrans" cxnId="{EBDCDF0A-8E47-4B2F-B992-AA6D9D46319C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Candara" panose="020E0502030303020204" pitchFamily="34" charset="0"/>
          </a:endParaRPr>
        </a:p>
      </dgm:t>
    </dgm:pt>
    <dgm:pt modelId="{BDB19366-017E-433B-83B3-E5E7A4C161D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Candara" panose="020E0502030303020204" pitchFamily="34" charset="0"/>
            </a:rPr>
            <a:t>Fundraising is the process of seeking investment from external sources, such as venture capitalists, angel investors, or crowdfunding platforms, to finance a business or project.</a:t>
          </a:r>
        </a:p>
      </dgm:t>
    </dgm:pt>
    <dgm:pt modelId="{A2A118F3-DFB6-4652-957B-8949B03B393B}" type="parTrans" cxnId="{9683304A-DAA5-4F9E-A675-C401832970DF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6AEBB39F-FBBA-4DB0-BB27-201F824B6798}" type="sibTrans" cxnId="{9683304A-DAA5-4F9E-A675-C401832970DF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2CC6379D-12B5-4DA9-99A9-1BBE2B49B824}" type="pres">
      <dgm:prSet presAssocID="{71D706F7-820D-421D-BD14-517537ABD7F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8BB996-AC29-4A09-B4D9-65271969B86B}" type="pres">
      <dgm:prSet presAssocID="{71D706F7-820D-421D-BD14-517537ABD7FC}" presName="container" presStyleCnt="0">
        <dgm:presLayoutVars>
          <dgm:dir/>
          <dgm:resizeHandles val="exact"/>
        </dgm:presLayoutVars>
      </dgm:prSet>
      <dgm:spPr/>
    </dgm:pt>
    <dgm:pt modelId="{FA392A35-A1E1-45FF-9711-A87FD5853C7C}" type="pres">
      <dgm:prSet presAssocID="{DF038D79-B81C-441E-B2E2-4A47886B455F}" presName="compNode" presStyleCnt="0"/>
      <dgm:spPr/>
    </dgm:pt>
    <dgm:pt modelId="{606A863A-97F2-4566-B604-CA9B11B8EEF2}" type="pres">
      <dgm:prSet presAssocID="{DF038D79-B81C-441E-B2E2-4A47886B455F}" presName="iconBgRect" presStyleLbl="bgShp" presStyleIdx="0" presStyleCnt="2"/>
      <dgm:spPr/>
    </dgm:pt>
    <dgm:pt modelId="{5E937D34-8469-4ED5-A94B-20A1118B4B99}" type="pres">
      <dgm:prSet presAssocID="{DF038D79-B81C-441E-B2E2-4A47886B455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 outline"/>
        </a:ext>
      </dgm:extLst>
    </dgm:pt>
    <dgm:pt modelId="{3F0184AD-CBF2-4251-B778-D5D4A8B77EA0}" type="pres">
      <dgm:prSet presAssocID="{DF038D79-B81C-441E-B2E2-4A47886B455F}" presName="spaceRect" presStyleCnt="0"/>
      <dgm:spPr/>
    </dgm:pt>
    <dgm:pt modelId="{06D768F5-1D4B-4351-A51A-5DD7E317AD80}" type="pres">
      <dgm:prSet presAssocID="{DF038D79-B81C-441E-B2E2-4A47886B455F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0CB9282-E5AD-4CC2-8C54-A02046DC3D7C}" type="pres">
      <dgm:prSet presAssocID="{47A993CE-7027-4943-9F24-18E7A1B306B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520D039-536A-4E8C-BB4F-9C76F323B258}" type="pres">
      <dgm:prSet presAssocID="{BDB19366-017E-433B-83B3-E5E7A4C161D5}" presName="compNode" presStyleCnt="0"/>
      <dgm:spPr/>
    </dgm:pt>
    <dgm:pt modelId="{F1E2C9CC-CBA8-4714-B9A6-E59602C5ED68}" type="pres">
      <dgm:prSet presAssocID="{BDB19366-017E-433B-83B3-E5E7A4C161D5}" presName="iconBgRect" presStyleLbl="bgShp" presStyleIdx="1" presStyleCnt="2"/>
      <dgm:spPr/>
    </dgm:pt>
    <dgm:pt modelId="{EC22F74C-5F34-4341-8280-A1468ABFACF1}" type="pres">
      <dgm:prSet presAssocID="{BDB19366-017E-433B-83B3-E5E7A4C161D5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Euro"/>
        </a:ext>
      </dgm:extLst>
    </dgm:pt>
    <dgm:pt modelId="{DB0EF3FE-08F5-46A8-BBC9-C3F96C293066}" type="pres">
      <dgm:prSet presAssocID="{BDB19366-017E-433B-83B3-E5E7A4C161D5}" presName="spaceRect" presStyleCnt="0"/>
      <dgm:spPr/>
    </dgm:pt>
    <dgm:pt modelId="{8DFF5546-BF1D-427A-AF42-39C7E3F9692F}" type="pres">
      <dgm:prSet presAssocID="{BDB19366-017E-433B-83B3-E5E7A4C161D5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8416F1-5CA5-4F19-BBFD-DB882DA8D9FF}" type="presOf" srcId="{BDB19366-017E-433B-83B3-E5E7A4C161D5}" destId="{8DFF5546-BF1D-427A-AF42-39C7E3F9692F}" srcOrd="0" destOrd="0" presId="urn:microsoft.com/office/officeart/2018/2/layout/IconCircleList"/>
    <dgm:cxn modelId="{6067DE31-8DAD-4C9F-8C06-7E9E407044FE}" type="presOf" srcId="{DF038D79-B81C-441E-B2E2-4A47886B455F}" destId="{06D768F5-1D4B-4351-A51A-5DD7E317AD80}" srcOrd="0" destOrd="0" presId="urn:microsoft.com/office/officeart/2018/2/layout/IconCircleList"/>
    <dgm:cxn modelId="{1BA3FFF0-A662-4050-8807-01ED948D349E}" type="presOf" srcId="{71D706F7-820D-421D-BD14-517537ABD7FC}" destId="{2CC6379D-12B5-4DA9-99A9-1BBE2B49B824}" srcOrd="0" destOrd="0" presId="urn:microsoft.com/office/officeart/2018/2/layout/IconCircleList"/>
    <dgm:cxn modelId="{EBDCDF0A-8E47-4B2F-B992-AA6D9D46319C}" srcId="{71D706F7-820D-421D-BD14-517537ABD7FC}" destId="{DF038D79-B81C-441E-B2E2-4A47886B455F}" srcOrd="0" destOrd="0" parTransId="{9E4F92CC-E08C-49CC-BEE1-E585B02F2C37}" sibTransId="{47A993CE-7027-4943-9F24-18E7A1B306B7}"/>
    <dgm:cxn modelId="{9683304A-DAA5-4F9E-A675-C401832970DF}" srcId="{71D706F7-820D-421D-BD14-517537ABD7FC}" destId="{BDB19366-017E-433B-83B3-E5E7A4C161D5}" srcOrd="1" destOrd="0" parTransId="{A2A118F3-DFB6-4652-957B-8949B03B393B}" sibTransId="{6AEBB39F-FBBA-4DB0-BB27-201F824B6798}"/>
    <dgm:cxn modelId="{2F3DB471-F8E8-46ED-8BCA-EB3D576C34F0}" type="presOf" srcId="{47A993CE-7027-4943-9F24-18E7A1B306B7}" destId="{50CB9282-E5AD-4CC2-8C54-A02046DC3D7C}" srcOrd="0" destOrd="0" presId="urn:microsoft.com/office/officeart/2018/2/layout/IconCircleList"/>
    <dgm:cxn modelId="{93C7D205-B10C-40ED-A091-45F57B74F61F}" type="presParOf" srcId="{2CC6379D-12B5-4DA9-99A9-1BBE2B49B824}" destId="{638BB996-AC29-4A09-B4D9-65271969B86B}" srcOrd="0" destOrd="0" presId="urn:microsoft.com/office/officeart/2018/2/layout/IconCircleList"/>
    <dgm:cxn modelId="{64D6681D-E516-4739-905B-9B055DFE4351}" type="presParOf" srcId="{638BB996-AC29-4A09-B4D9-65271969B86B}" destId="{FA392A35-A1E1-45FF-9711-A87FD5853C7C}" srcOrd="0" destOrd="0" presId="urn:microsoft.com/office/officeart/2018/2/layout/IconCircleList"/>
    <dgm:cxn modelId="{C96FD6D0-77B6-4FE2-9A05-BE508266AF73}" type="presParOf" srcId="{FA392A35-A1E1-45FF-9711-A87FD5853C7C}" destId="{606A863A-97F2-4566-B604-CA9B11B8EEF2}" srcOrd="0" destOrd="0" presId="urn:microsoft.com/office/officeart/2018/2/layout/IconCircleList"/>
    <dgm:cxn modelId="{740E49B8-34C6-4A53-A1E4-0D7D3DB810FF}" type="presParOf" srcId="{FA392A35-A1E1-45FF-9711-A87FD5853C7C}" destId="{5E937D34-8469-4ED5-A94B-20A1118B4B99}" srcOrd="1" destOrd="0" presId="urn:microsoft.com/office/officeart/2018/2/layout/IconCircleList"/>
    <dgm:cxn modelId="{C3806E96-02C9-43B6-8CD5-9A95DD937BC1}" type="presParOf" srcId="{FA392A35-A1E1-45FF-9711-A87FD5853C7C}" destId="{3F0184AD-CBF2-4251-B778-D5D4A8B77EA0}" srcOrd="2" destOrd="0" presId="urn:microsoft.com/office/officeart/2018/2/layout/IconCircleList"/>
    <dgm:cxn modelId="{8E3E6A50-DF78-4138-BBEE-CF5929603CAF}" type="presParOf" srcId="{FA392A35-A1E1-45FF-9711-A87FD5853C7C}" destId="{06D768F5-1D4B-4351-A51A-5DD7E317AD80}" srcOrd="3" destOrd="0" presId="urn:microsoft.com/office/officeart/2018/2/layout/IconCircleList"/>
    <dgm:cxn modelId="{1ACE3A95-A913-4A7D-A094-1B385F524957}" type="presParOf" srcId="{638BB996-AC29-4A09-B4D9-65271969B86B}" destId="{50CB9282-E5AD-4CC2-8C54-A02046DC3D7C}" srcOrd="1" destOrd="0" presId="urn:microsoft.com/office/officeart/2018/2/layout/IconCircleList"/>
    <dgm:cxn modelId="{746FF630-3612-461C-923C-288B47307EA5}" type="presParOf" srcId="{638BB996-AC29-4A09-B4D9-65271969B86B}" destId="{1520D039-536A-4E8C-BB4F-9C76F323B258}" srcOrd="2" destOrd="0" presId="urn:microsoft.com/office/officeart/2018/2/layout/IconCircleList"/>
    <dgm:cxn modelId="{BC11FDF5-54BC-46BF-9CF9-473E1A9BD9C7}" type="presParOf" srcId="{1520D039-536A-4E8C-BB4F-9C76F323B258}" destId="{F1E2C9CC-CBA8-4714-B9A6-E59602C5ED68}" srcOrd="0" destOrd="0" presId="urn:microsoft.com/office/officeart/2018/2/layout/IconCircleList"/>
    <dgm:cxn modelId="{BD28A7FA-B22A-4582-B93B-AB92F43CC644}" type="presParOf" srcId="{1520D039-536A-4E8C-BB4F-9C76F323B258}" destId="{EC22F74C-5F34-4341-8280-A1468ABFACF1}" srcOrd="1" destOrd="0" presId="urn:microsoft.com/office/officeart/2018/2/layout/IconCircleList"/>
    <dgm:cxn modelId="{2F13EFA8-578B-4EF7-AF38-C9A718536CC8}" type="presParOf" srcId="{1520D039-536A-4E8C-BB4F-9C76F323B258}" destId="{DB0EF3FE-08F5-46A8-BBC9-C3F96C293066}" srcOrd="2" destOrd="0" presId="urn:microsoft.com/office/officeart/2018/2/layout/IconCircleList"/>
    <dgm:cxn modelId="{7E0B8705-017A-4482-8C6E-701A48FA062B}" type="presParOf" srcId="{1520D039-536A-4E8C-BB4F-9C76F323B258}" destId="{8DFF5546-BF1D-427A-AF42-39C7E3F9692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72C25F-29CE-4C2C-8CD2-2839519258B4}" type="doc">
      <dgm:prSet loTypeId="urn:microsoft.com/office/officeart/2008/layout/VerticalCurvedList" loCatId="list" qsTypeId="urn:microsoft.com/office/officeart/2005/8/quickstyle/3d3" qsCatId="3D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27F317B4-7253-4A2D-8A25-4EAED1185F71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Creating Something Valuable</a:t>
          </a:r>
          <a:endParaRPr lang="en-US" dirty="0">
            <a:latin typeface="Candara" panose="020E0502030303020204" pitchFamily="34" charset="0"/>
          </a:endParaRPr>
        </a:p>
      </dgm:t>
    </dgm:pt>
    <dgm:pt modelId="{F5D1BA89-95DB-466F-896A-5895307E3636}" type="parTrans" cxnId="{18320200-C9B3-41EE-B04F-6071F541150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46C2935-ECD3-4618-B7B6-D55B76F975C3}" type="sibTrans" cxnId="{18320200-C9B3-41EE-B04F-6071F541150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1EC0686-5AB6-4966-AFBE-BBB67DFBBCB5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Financial Success</a:t>
          </a:r>
          <a:endParaRPr lang="en-US" dirty="0">
            <a:latin typeface="Candara" panose="020E0502030303020204" pitchFamily="34" charset="0"/>
          </a:endParaRPr>
        </a:p>
      </dgm:t>
    </dgm:pt>
    <dgm:pt modelId="{4BA48396-87E7-45FF-B0B6-880720776462}" type="parTrans" cxnId="{DC5A2F2D-B27D-4CBD-895E-59A7B6589A3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5C4C1B0-8339-40C6-9406-AEB676166242}" type="sibTrans" cxnId="{DC5A2F2D-B27D-4CBD-895E-59A7B6589A3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ADE9A59-3461-4042-9D97-6AA9462278F8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Positive Impact</a:t>
          </a:r>
          <a:endParaRPr lang="en-US" dirty="0">
            <a:latin typeface="Candara" panose="020E0502030303020204" pitchFamily="34" charset="0"/>
          </a:endParaRPr>
        </a:p>
      </dgm:t>
    </dgm:pt>
    <dgm:pt modelId="{61C5DDE3-A9CB-4CC3-A77B-78B91D1AAA7B}" type="parTrans" cxnId="{2D392655-6DA5-421A-9ED5-6D624C077ED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073DEE5-FB02-4FD7-A75C-26A362A1BFFB}" type="sibTrans" cxnId="{2D392655-6DA5-421A-9ED5-6D624C077ED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CB3B497-55A5-4ACC-BB3B-9C89B1B4C3C9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Your Own Boss</a:t>
          </a:r>
          <a:endParaRPr lang="en-US" dirty="0">
            <a:latin typeface="Candara" panose="020E0502030303020204" pitchFamily="34" charset="0"/>
          </a:endParaRPr>
        </a:p>
      </dgm:t>
    </dgm:pt>
    <dgm:pt modelId="{E280044C-2F59-4D1B-862D-B665FDC6C178}" type="parTrans" cxnId="{7AA82052-1295-4450-A2A5-CB2A767B8E2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A48FB9B-E015-48BD-AA25-B53832F6EDDC}" type="sibTrans" cxnId="{7AA82052-1295-4450-A2A5-CB2A767B8E2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48DB4B1-0831-40FC-9299-B9C75F9D5FD0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Challenge and Excitement</a:t>
          </a:r>
          <a:endParaRPr lang="en-US" dirty="0">
            <a:latin typeface="Candara" panose="020E0502030303020204" pitchFamily="34" charset="0"/>
          </a:endParaRPr>
        </a:p>
      </dgm:t>
    </dgm:pt>
    <dgm:pt modelId="{776372AB-F53A-4418-AB2E-8B918BED9711}" type="parTrans" cxnId="{F3C6E230-6A8C-403E-8F88-F3D297DBA01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6CBC372-1BDE-4B99-BD92-820B9D5B5012}" type="sibTrans" cxnId="{F3C6E230-6A8C-403E-8F88-F3D297DBA01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3557834-77DD-4852-97F9-9AC553B073EB}" type="pres">
      <dgm:prSet presAssocID="{7772C25F-29CE-4C2C-8CD2-2839519258B4}" presName="Name0" presStyleCnt="0">
        <dgm:presLayoutVars>
          <dgm:chMax val="7"/>
          <dgm:chPref val="7"/>
          <dgm:dir/>
        </dgm:presLayoutVars>
      </dgm:prSet>
      <dgm:spPr/>
    </dgm:pt>
    <dgm:pt modelId="{C8EF0F3C-29A5-4A62-AEEF-3B45997D6B79}" type="pres">
      <dgm:prSet presAssocID="{7772C25F-29CE-4C2C-8CD2-2839519258B4}" presName="Name1" presStyleCnt="0"/>
      <dgm:spPr/>
    </dgm:pt>
    <dgm:pt modelId="{6A9EC4B9-EE4D-48F0-8FD7-04A85C641454}" type="pres">
      <dgm:prSet presAssocID="{7772C25F-29CE-4C2C-8CD2-2839519258B4}" presName="cycle" presStyleCnt="0"/>
      <dgm:spPr/>
    </dgm:pt>
    <dgm:pt modelId="{5B9237F9-9D53-44F1-B878-469AE7E52AF7}" type="pres">
      <dgm:prSet presAssocID="{7772C25F-29CE-4C2C-8CD2-2839519258B4}" presName="srcNode" presStyleLbl="node1" presStyleIdx="0" presStyleCnt="5"/>
      <dgm:spPr/>
    </dgm:pt>
    <dgm:pt modelId="{B5244540-DB4A-45CB-917E-46DE56F6F632}" type="pres">
      <dgm:prSet presAssocID="{7772C25F-29CE-4C2C-8CD2-2839519258B4}" presName="conn" presStyleLbl="parChTrans1D2" presStyleIdx="0" presStyleCnt="1"/>
      <dgm:spPr/>
    </dgm:pt>
    <dgm:pt modelId="{CB559826-94AD-43C5-A02F-9AA994B2727A}" type="pres">
      <dgm:prSet presAssocID="{7772C25F-29CE-4C2C-8CD2-2839519258B4}" presName="extraNode" presStyleLbl="node1" presStyleIdx="0" presStyleCnt="5"/>
      <dgm:spPr/>
    </dgm:pt>
    <dgm:pt modelId="{0583DC62-99CD-4CC6-A440-7940EAD0B704}" type="pres">
      <dgm:prSet presAssocID="{7772C25F-29CE-4C2C-8CD2-2839519258B4}" presName="dstNode" presStyleLbl="node1" presStyleIdx="0" presStyleCnt="5"/>
      <dgm:spPr/>
    </dgm:pt>
    <dgm:pt modelId="{DE06A08E-CF3E-49BA-AFA4-AF0D2AEDFE9E}" type="pres">
      <dgm:prSet presAssocID="{27F317B4-7253-4A2D-8A25-4EAED1185F71}" presName="text_1" presStyleLbl="node1" presStyleIdx="0" presStyleCnt="5">
        <dgm:presLayoutVars>
          <dgm:bulletEnabled val="1"/>
        </dgm:presLayoutVars>
      </dgm:prSet>
      <dgm:spPr/>
    </dgm:pt>
    <dgm:pt modelId="{F2F34941-2040-4D17-B7B0-D9BAB8488D58}" type="pres">
      <dgm:prSet presAssocID="{27F317B4-7253-4A2D-8A25-4EAED1185F71}" presName="accent_1" presStyleCnt="0"/>
      <dgm:spPr/>
    </dgm:pt>
    <dgm:pt modelId="{BEBC6F3C-EAD6-4088-B0CD-41E5595487CC}" type="pres">
      <dgm:prSet presAssocID="{27F317B4-7253-4A2D-8A25-4EAED1185F71}" presName="accentRepeatNode" presStyleLbl="solidFgAcc1" presStyleIdx="0" presStyleCnt="5"/>
      <dgm:spPr/>
    </dgm:pt>
    <dgm:pt modelId="{0C009B21-08A6-47F6-830E-9CAE7F4A851B}" type="pres">
      <dgm:prSet presAssocID="{41EC0686-5AB6-4966-AFBE-BBB67DFBBCB5}" presName="text_2" presStyleLbl="node1" presStyleIdx="1" presStyleCnt="5">
        <dgm:presLayoutVars>
          <dgm:bulletEnabled val="1"/>
        </dgm:presLayoutVars>
      </dgm:prSet>
      <dgm:spPr/>
    </dgm:pt>
    <dgm:pt modelId="{9B394967-59CF-4F3C-B742-1B8957C37028}" type="pres">
      <dgm:prSet presAssocID="{41EC0686-5AB6-4966-AFBE-BBB67DFBBCB5}" presName="accent_2" presStyleCnt="0"/>
      <dgm:spPr/>
    </dgm:pt>
    <dgm:pt modelId="{BDF926DD-C20C-4EFE-BDBC-57BD32BF6CEF}" type="pres">
      <dgm:prSet presAssocID="{41EC0686-5AB6-4966-AFBE-BBB67DFBBCB5}" presName="accentRepeatNode" presStyleLbl="solidFgAcc1" presStyleIdx="1" presStyleCnt="5"/>
      <dgm:spPr/>
    </dgm:pt>
    <dgm:pt modelId="{C747EC2B-7DF5-47C2-AB24-0E6DD07F3FF0}" type="pres">
      <dgm:prSet presAssocID="{1ADE9A59-3461-4042-9D97-6AA9462278F8}" presName="text_3" presStyleLbl="node1" presStyleIdx="2" presStyleCnt="5">
        <dgm:presLayoutVars>
          <dgm:bulletEnabled val="1"/>
        </dgm:presLayoutVars>
      </dgm:prSet>
      <dgm:spPr/>
    </dgm:pt>
    <dgm:pt modelId="{2282BA9E-5094-4188-95B3-EAF2815D2222}" type="pres">
      <dgm:prSet presAssocID="{1ADE9A59-3461-4042-9D97-6AA9462278F8}" presName="accent_3" presStyleCnt="0"/>
      <dgm:spPr/>
    </dgm:pt>
    <dgm:pt modelId="{597428A8-073E-4A6E-AD0C-583806DEDA0A}" type="pres">
      <dgm:prSet presAssocID="{1ADE9A59-3461-4042-9D97-6AA9462278F8}" presName="accentRepeatNode" presStyleLbl="solidFgAcc1" presStyleIdx="2" presStyleCnt="5"/>
      <dgm:spPr/>
    </dgm:pt>
    <dgm:pt modelId="{682C1648-8DE4-4EC7-9D58-D087A734B09B}" type="pres">
      <dgm:prSet presAssocID="{5CB3B497-55A5-4ACC-BB3B-9C89B1B4C3C9}" presName="text_4" presStyleLbl="node1" presStyleIdx="3" presStyleCnt="5">
        <dgm:presLayoutVars>
          <dgm:bulletEnabled val="1"/>
        </dgm:presLayoutVars>
      </dgm:prSet>
      <dgm:spPr/>
    </dgm:pt>
    <dgm:pt modelId="{0307133E-FCEA-4050-BC05-C2C0949BDBE9}" type="pres">
      <dgm:prSet presAssocID="{5CB3B497-55A5-4ACC-BB3B-9C89B1B4C3C9}" presName="accent_4" presStyleCnt="0"/>
      <dgm:spPr/>
    </dgm:pt>
    <dgm:pt modelId="{20FA634A-7D2E-4CB6-B8A8-1731C95E617B}" type="pres">
      <dgm:prSet presAssocID="{5CB3B497-55A5-4ACC-BB3B-9C89B1B4C3C9}" presName="accentRepeatNode" presStyleLbl="solidFgAcc1" presStyleIdx="3" presStyleCnt="5"/>
      <dgm:spPr/>
    </dgm:pt>
    <dgm:pt modelId="{47E23127-A70B-409D-81F4-57E0FFB939A2}" type="pres">
      <dgm:prSet presAssocID="{148DB4B1-0831-40FC-9299-B9C75F9D5FD0}" presName="text_5" presStyleLbl="node1" presStyleIdx="4" presStyleCnt="5">
        <dgm:presLayoutVars>
          <dgm:bulletEnabled val="1"/>
        </dgm:presLayoutVars>
      </dgm:prSet>
      <dgm:spPr/>
    </dgm:pt>
    <dgm:pt modelId="{B86C7F32-7FD2-46B3-9B91-4366C071A85A}" type="pres">
      <dgm:prSet presAssocID="{148DB4B1-0831-40FC-9299-B9C75F9D5FD0}" presName="accent_5" presStyleCnt="0"/>
      <dgm:spPr/>
    </dgm:pt>
    <dgm:pt modelId="{F4FB22AD-ABAA-4345-BCBD-EC53746AB919}" type="pres">
      <dgm:prSet presAssocID="{148DB4B1-0831-40FC-9299-B9C75F9D5FD0}" presName="accentRepeatNode" presStyleLbl="solidFgAcc1" presStyleIdx="4" presStyleCnt="5"/>
      <dgm:spPr/>
    </dgm:pt>
  </dgm:ptLst>
  <dgm:cxnLst>
    <dgm:cxn modelId="{ECDF4462-96E6-4141-9C59-68D77A16B8F2}" type="presOf" srcId="{1ADE9A59-3461-4042-9D97-6AA9462278F8}" destId="{C747EC2B-7DF5-47C2-AB24-0E6DD07F3FF0}" srcOrd="0" destOrd="0" presId="urn:microsoft.com/office/officeart/2008/layout/VerticalCurvedList"/>
    <dgm:cxn modelId="{1117E766-F1F4-4A44-AE95-376021EBCD68}" type="presOf" srcId="{646C2935-ECD3-4618-B7B6-D55B76F975C3}" destId="{B5244540-DB4A-45CB-917E-46DE56F6F632}" srcOrd="0" destOrd="0" presId="urn:microsoft.com/office/officeart/2008/layout/VerticalCurvedList"/>
    <dgm:cxn modelId="{FAA34F00-067F-4452-9670-14964BAC5AD6}" type="presOf" srcId="{41EC0686-5AB6-4966-AFBE-BBB67DFBBCB5}" destId="{0C009B21-08A6-47F6-830E-9CAE7F4A851B}" srcOrd="0" destOrd="0" presId="urn:microsoft.com/office/officeart/2008/layout/VerticalCurvedList"/>
    <dgm:cxn modelId="{3A23DC93-B67A-4EDA-A3FB-D8F366E009AB}" type="presOf" srcId="{148DB4B1-0831-40FC-9299-B9C75F9D5FD0}" destId="{47E23127-A70B-409D-81F4-57E0FFB939A2}" srcOrd="0" destOrd="0" presId="urn:microsoft.com/office/officeart/2008/layout/VerticalCurvedList"/>
    <dgm:cxn modelId="{4D3ED737-E630-4E72-9B6E-C616E855E471}" type="presOf" srcId="{7772C25F-29CE-4C2C-8CD2-2839519258B4}" destId="{13557834-77DD-4852-97F9-9AC553B073EB}" srcOrd="0" destOrd="0" presId="urn:microsoft.com/office/officeart/2008/layout/VerticalCurvedList"/>
    <dgm:cxn modelId="{2D392655-6DA5-421A-9ED5-6D624C077EDD}" srcId="{7772C25F-29CE-4C2C-8CD2-2839519258B4}" destId="{1ADE9A59-3461-4042-9D97-6AA9462278F8}" srcOrd="2" destOrd="0" parTransId="{61C5DDE3-A9CB-4CC3-A77B-78B91D1AAA7B}" sibTransId="{5073DEE5-FB02-4FD7-A75C-26A362A1BFFB}"/>
    <dgm:cxn modelId="{DC5A2F2D-B27D-4CBD-895E-59A7B6589A3F}" srcId="{7772C25F-29CE-4C2C-8CD2-2839519258B4}" destId="{41EC0686-5AB6-4966-AFBE-BBB67DFBBCB5}" srcOrd="1" destOrd="0" parTransId="{4BA48396-87E7-45FF-B0B6-880720776462}" sibTransId="{15C4C1B0-8339-40C6-9406-AEB676166242}"/>
    <dgm:cxn modelId="{E9FF9A98-75B5-4ADC-8D51-F72820AC1E2E}" type="presOf" srcId="{5CB3B497-55A5-4ACC-BB3B-9C89B1B4C3C9}" destId="{682C1648-8DE4-4EC7-9D58-D087A734B09B}" srcOrd="0" destOrd="0" presId="urn:microsoft.com/office/officeart/2008/layout/VerticalCurvedList"/>
    <dgm:cxn modelId="{F3C6E230-6A8C-403E-8F88-F3D297DBA019}" srcId="{7772C25F-29CE-4C2C-8CD2-2839519258B4}" destId="{148DB4B1-0831-40FC-9299-B9C75F9D5FD0}" srcOrd="4" destOrd="0" parTransId="{776372AB-F53A-4418-AB2E-8B918BED9711}" sibTransId="{06CBC372-1BDE-4B99-BD92-820B9D5B5012}"/>
    <dgm:cxn modelId="{7AA82052-1295-4450-A2A5-CB2A767B8E2F}" srcId="{7772C25F-29CE-4C2C-8CD2-2839519258B4}" destId="{5CB3B497-55A5-4ACC-BB3B-9C89B1B4C3C9}" srcOrd="3" destOrd="0" parTransId="{E280044C-2F59-4D1B-862D-B665FDC6C178}" sibTransId="{7A48FB9B-E015-48BD-AA25-B53832F6EDDC}"/>
    <dgm:cxn modelId="{009F5C84-897A-46E5-84F2-1C86B239C645}" type="presOf" srcId="{27F317B4-7253-4A2D-8A25-4EAED1185F71}" destId="{DE06A08E-CF3E-49BA-AFA4-AF0D2AEDFE9E}" srcOrd="0" destOrd="0" presId="urn:microsoft.com/office/officeart/2008/layout/VerticalCurvedList"/>
    <dgm:cxn modelId="{18320200-C9B3-41EE-B04F-6071F5411503}" srcId="{7772C25F-29CE-4C2C-8CD2-2839519258B4}" destId="{27F317B4-7253-4A2D-8A25-4EAED1185F71}" srcOrd="0" destOrd="0" parTransId="{F5D1BA89-95DB-466F-896A-5895307E3636}" sibTransId="{646C2935-ECD3-4618-B7B6-D55B76F975C3}"/>
    <dgm:cxn modelId="{E5C9D7F5-5880-44B9-9FEB-DAB9100FF8F8}" type="presParOf" srcId="{13557834-77DD-4852-97F9-9AC553B073EB}" destId="{C8EF0F3C-29A5-4A62-AEEF-3B45997D6B79}" srcOrd="0" destOrd="0" presId="urn:microsoft.com/office/officeart/2008/layout/VerticalCurvedList"/>
    <dgm:cxn modelId="{86A6CB53-F6F0-46F3-9861-3B8B7E13557D}" type="presParOf" srcId="{C8EF0F3C-29A5-4A62-AEEF-3B45997D6B79}" destId="{6A9EC4B9-EE4D-48F0-8FD7-04A85C641454}" srcOrd="0" destOrd="0" presId="urn:microsoft.com/office/officeart/2008/layout/VerticalCurvedList"/>
    <dgm:cxn modelId="{6B7396A4-4CA7-474F-9DD3-7AADA22A99F7}" type="presParOf" srcId="{6A9EC4B9-EE4D-48F0-8FD7-04A85C641454}" destId="{5B9237F9-9D53-44F1-B878-469AE7E52AF7}" srcOrd="0" destOrd="0" presId="urn:microsoft.com/office/officeart/2008/layout/VerticalCurvedList"/>
    <dgm:cxn modelId="{DB31FE83-2F32-46E6-A18C-D39964001137}" type="presParOf" srcId="{6A9EC4B9-EE4D-48F0-8FD7-04A85C641454}" destId="{B5244540-DB4A-45CB-917E-46DE56F6F632}" srcOrd="1" destOrd="0" presId="urn:microsoft.com/office/officeart/2008/layout/VerticalCurvedList"/>
    <dgm:cxn modelId="{8A69B3D0-06DA-4912-AE7E-C20218B06C90}" type="presParOf" srcId="{6A9EC4B9-EE4D-48F0-8FD7-04A85C641454}" destId="{CB559826-94AD-43C5-A02F-9AA994B2727A}" srcOrd="2" destOrd="0" presId="urn:microsoft.com/office/officeart/2008/layout/VerticalCurvedList"/>
    <dgm:cxn modelId="{A2FB0215-58F8-4362-85CC-E4A5D71A91FB}" type="presParOf" srcId="{6A9EC4B9-EE4D-48F0-8FD7-04A85C641454}" destId="{0583DC62-99CD-4CC6-A440-7940EAD0B704}" srcOrd="3" destOrd="0" presId="urn:microsoft.com/office/officeart/2008/layout/VerticalCurvedList"/>
    <dgm:cxn modelId="{3AEC5CFB-575D-4AEB-9EB8-C9DC6504ACCE}" type="presParOf" srcId="{C8EF0F3C-29A5-4A62-AEEF-3B45997D6B79}" destId="{DE06A08E-CF3E-49BA-AFA4-AF0D2AEDFE9E}" srcOrd="1" destOrd="0" presId="urn:microsoft.com/office/officeart/2008/layout/VerticalCurvedList"/>
    <dgm:cxn modelId="{04B82B29-28A9-4865-B22E-B48BB84CC203}" type="presParOf" srcId="{C8EF0F3C-29A5-4A62-AEEF-3B45997D6B79}" destId="{F2F34941-2040-4D17-B7B0-D9BAB8488D58}" srcOrd="2" destOrd="0" presId="urn:microsoft.com/office/officeart/2008/layout/VerticalCurvedList"/>
    <dgm:cxn modelId="{EFCA16B4-4AF5-40DB-BD20-FDBF8B94D4A0}" type="presParOf" srcId="{F2F34941-2040-4D17-B7B0-D9BAB8488D58}" destId="{BEBC6F3C-EAD6-4088-B0CD-41E5595487CC}" srcOrd="0" destOrd="0" presId="urn:microsoft.com/office/officeart/2008/layout/VerticalCurvedList"/>
    <dgm:cxn modelId="{1F858599-A224-4BC0-B533-57B02BF315A0}" type="presParOf" srcId="{C8EF0F3C-29A5-4A62-AEEF-3B45997D6B79}" destId="{0C009B21-08A6-47F6-830E-9CAE7F4A851B}" srcOrd="3" destOrd="0" presId="urn:microsoft.com/office/officeart/2008/layout/VerticalCurvedList"/>
    <dgm:cxn modelId="{BF139F9E-57AE-44AF-9C21-80427567FE0C}" type="presParOf" srcId="{C8EF0F3C-29A5-4A62-AEEF-3B45997D6B79}" destId="{9B394967-59CF-4F3C-B742-1B8957C37028}" srcOrd="4" destOrd="0" presId="urn:microsoft.com/office/officeart/2008/layout/VerticalCurvedList"/>
    <dgm:cxn modelId="{6394215E-8BCE-432A-BF26-9753821E5C01}" type="presParOf" srcId="{9B394967-59CF-4F3C-B742-1B8957C37028}" destId="{BDF926DD-C20C-4EFE-BDBC-57BD32BF6CEF}" srcOrd="0" destOrd="0" presId="urn:microsoft.com/office/officeart/2008/layout/VerticalCurvedList"/>
    <dgm:cxn modelId="{041AC0C1-03C2-4469-A631-F637E0D55F52}" type="presParOf" srcId="{C8EF0F3C-29A5-4A62-AEEF-3B45997D6B79}" destId="{C747EC2B-7DF5-47C2-AB24-0E6DD07F3FF0}" srcOrd="5" destOrd="0" presId="urn:microsoft.com/office/officeart/2008/layout/VerticalCurvedList"/>
    <dgm:cxn modelId="{BA3364F6-2C0F-455E-99C6-21FF12B09DB9}" type="presParOf" srcId="{C8EF0F3C-29A5-4A62-AEEF-3B45997D6B79}" destId="{2282BA9E-5094-4188-95B3-EAF2815D2222}" srcOrd="6" destOrd="0" presId="urn:microsoft.com/office/officeart/2008/layout/VerticalCurvedList"/>
    <dgm:cxn modelId="{0CB4EE87-EE21-4EA5-A587-A20E7FC56595}" type="presParOf" srcId="{2282BA9E-5094-4188-95B3-EAF2815D2222}" destId="{597428A8-073E-4A6E-AD0C-583806DEDA0A}" srcOrd="0" destOrd="0" presId="urn:microsoft.com/office/officeart/2008/layout/VerticalCurvedList"/>
    <dgm:cxn modelId="{63A7B642-6222-4901-B57A-68F900D655F5}" type="presParOf" srcId="{C8EF0F3C-29A5-4A62-AEEF-3B45997D6B79}" destId="{682C1648-8DE4-4EC7-9D58-D087A734B09B}" srcOrd="7" destOrd="0" presId="urn:microsoft.com/office/officeart/2008/layout/VerticalCurvedList"/>
    <dgm:cxn modelId="{CF4982F7-824A-45C9-9255-696CD6BA299A}" type="presParOf" srcId="{C8EF0F3C-29A5-4A62-AEEF-3B45997D6B79}" destId="{0307133E-FCEA-4050-BC05-C2C0949BDBE9}" srcOrd="8" destOrd="0" presId="urn:microsoft.com/office/officeart/2008/layout/VerticalCurvedList"/>
    <dgm:cxn modelId="{4F635072-2E78-4AF6-858A-7DBD3A85A858}" type="presParOf" srcId="{0307133E-FCEA-4050-BC05-C2C0949BDBE9}" destId="{20FA634A-7D2E-4CB6-B8A8-1731C95E617B}" srcOrd="0" destOrd="0" presId="urn:microsoft.com/office/officeart/2008/layout/VerticalCurvedList"/>
    <dgm:cxn modelId="{1F91CB34-5828-4674-8998-3C84A7951C35}" type="presParOf" srcId="{C8EF0F3C-29A5-4A62-AEEF-3B45997D6B79}" destId="{47E23127-A70B-409D-81F4-57E0FFB939A2}" srcOrd="9" destOrd="0" presId="urn:microsoft.com/office/officeart/2008/layout/VerticalCurvedList"/>
    <dgm:cxn modelId="{F879B916-D888-4752-963C-47948F924B59}" type="presParOf" srcId="{C8EF0F3C-29A5-4A62-AEEF-3B45997D6B79}" destId="{B86C7F32-7FD2-46B3-9B91-4366C071A85A}" srcOrd="10" destOrd="0" presId="urn:microsoft.com/office/officeart/2008/layout/VerticalCurvedList"/>
    <dgm:cxn modelId="{523387FE-0808-45FC-84B3-6D6D9D868852}" type="presParOf" srcId="{B86C7F32-7FD2-46B3-9B91-4366C071A85A}" destId="{F4FB22AD-ABAA-4345-BCBD-EC53746AB91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DAAE7B-CC2E-4D1E-AABE-339C0FE2A52B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57C8A7A2-4989-43BD-96AD-6D234817FD2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>
              <a:latin typeface="Candara" panose="020E0502030303020204" pitchFamily="34" charset="0"/>
            </a:rPr>
            <a:t>Software industry is rapidly growing, with a projected value of over $500 billion by 2023</a:t>
          </a:r>
        </a:p>
      </dgm:t>
    </dgm:pt>
    <dgm:pt modelId="{1171B253-36CA-4130-8394-D4B6F9001228}" type="parTrans" cxnId="{873D30EB-EDD2-4EC4-9481-042E1C76A358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D3607624-1A02-4E6C-9051-D537997D5400}" type="sibTrans" cxnId="{873D30EB-EDD2-4EC4-9481-042E1C76A358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EC7EA9D7-0365-41B1-A8D8-CF55F23B894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>
              <a:latin typeface="Candara" panose="020E0502030303020204" pitchFamily="34" charset="0"/>
            </a:rPr>
            <a:t>Emerging technologies such as AI, blockchain, and IoT creating new opportunities for software startups</a:t>
          </a:r>
        </a:p>
      </dgm:t>
    </dgm:pt>
    <dgm:pt modelId="{B5045A9D-0500-452C-AF2C-FADE53D4C55C}" type="parTrans" cxnId="{2DF2AD4D-E5D1-49C3-8024-88F81D33E255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90EDD5B5-F407-4D70-A539-47A92D770C0C}" type="sibTrans" cxnId="{2DF2AD4D-E5D1-49C3-8024-88F81D33E255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B4568363-7B78-408C-B79F-11AFBA73D9B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>
              <a:latin typeface="Candara" panose="020E0502030303020204" pitchFamily="34" charset="0"/>
            </a:rPr>
            <a:t>Traditional industries such as healthcare, finance, and retail being disrupted by software, creating new opportunities for innovation</a:t>
          </a:r>
        </a:p>
      </dgm:t>
    </dgm:pt>
    <dgm:pt modelId="{C8EFE7E9-8593-41F3-A8B9-368B41C4E15C}" type="parTrans" cxnId="{4E77222B-450A-4CA5-BCDF-10F72D6D299C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C5A1376F-DFFF-4C03-8464-C55D17BCE1C4}" type="sibTrans" cxnId="{4E77222B-450A-4CA5-BCDF-10F72D6D299C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1FB26511-08BD-46A0-B531-BB2593396846}" type="pres">
      <dgm:prSet presAssocID="{93DAAE7B-CC2E-4D1E-AABE-339C0FE2A52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56A095-CED3-4147-B8ED-00DDAF6AEFDF}" type="pres">
      <dgm:prSet presAssocID="{57C8A7A2-4989-43BD-96AD-6D234817FD2F}" presName="compNode" presStyleCnt="0"/>
      <dgm:spPr/>
    </dgm:pt>
    <dgm:pt modelId="{D7657E9F-BB69-4D43-AC40-A9855CD61004}" type="pres">
      <dgm:prSet presAssocID="{57C8A7A2-4989-43BD-96AD-6D234817FD2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9F50B28-BD90-4C09-B6C6-1C7413034CA6}" type="pres">
      <dgm:prSet presAssocID="{57C8A7A2-4989-43BD-96AD-6D234817FD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37B78B72-3638-4054-B2CA-8CD93432F69B}" type="pres">
      <dgm:prSet presAssocID="{57C8A7A2-4989-43BD-96AD-6D234817FD2F}" presName="spaceRect" presStyleCnt="0"/>
      <dgm:spPr/>
    </dgm:pt>
    <dgm:pt modelId="{B1ABE8D7-5CCF-4B20-B7B3-02AA04C9BF50}" type="pres">
      <dgm:prSet presAssocID="{57C8A7A2-4989-43BD-96AD-6D234817FD2F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495F34E-8BBB-4DF9-A6F4-181FA2D07C65}" type="pres">
      <dgm:prSet presAssocID="{D3607624-1A02-4E6C-9051-D537997D5400}" presName="sibTrans" presStyleCnt="0"/>
      <dgm:spPr/>
    </dgm:pt>
    <dgm:pt modelId="{50D1A51D-4CB1-4FEB-805F-475E4E3F032E}" type="pres">
      <dgm:prSet presAssocID="{EC7EA9D7-0365-41B1-A8D8-CF55F23B894A}" presName="compNode" presStyleCnt="0"/>
      <dgm:spPr/>
    </dgm:pt>
    <dgm:pt modelId="{AC60A348-25A8-46E5-89B9-19D2E5A2D049}" type="pres">
      <dgm:prSet presAssocID="{EC7EA9D7-0365-41B1-A8D8-CF55F23B894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09DFF2E-B4F1-408B-88F0-3DD889A8EE00}" type="pres">
      <dgm:prSet presAssocID="{EC7EA9D7-0365-41B1-A8D8-CF55F23B89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CD58296-BE70-4D70-9584-D7DEFA39B944}" type="pres">
      <dgm:prSet presAssocID="{EC7EA9D7-0365-41B1-A8D8-CF55F23B894A}" presName="spaceRect" presStyleCnt="0"/>
      <dgm:spPr/>
    </dgm:pt>
    <dgm:pt modelId="{893ECF5C-5CD9-4BA6-BD18-F66EE128B15A}" type="pres">
      <dgm:prSet presAssocID="{EC7EA9D7-0365-41B1-A8D8-CF55F23B894A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C69A8A8-1C38-4C4A-AE15-8EB88AABE44D}" type="pres">
      <dgm:prSet presAssocID="{90EDD5B5-F407-4D70-A539-47A92D770C0C}" presName="sibTrans" presStyleCnt="0"/>
      <dgm:spPr/>
    </dgm:pt>
    <dgm:pt modelId="{A08C6C99-E711-4AA2-8F26-481CC8087111}" type="pres">
      <dgm:prSet presAssocID="{B4568363-7B78-408C-B79F-11AFBA73D9B7}" presName="compNode" presStyleCnt="0"/>
      <dgm:spPr/>
    </dgm:pt>
    <dgm:pt modelId="{EADF6F80-363C-4DDD-A966-138A8071C276}" type="pres">
      <dgm:prSet presAssocID="{B4568363-7B78-408C-B79F-11AFBA73D9B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EC9A478-B156-4659-8EBE-5FEE9E50DBD1}" type="pres">
      <dgm:prSet presAssocID="{B4568363-7B78-408C-B79F-11AFBA73D9B7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ank"/>
        </a:ext>
      </dgm:extLst>
    </dgm:pt>
    <dgm:pt modelId="{B7E6A12A-53E6-426A-8972-12668886445F}" type="pres">
      <dgm:prSet presAssocID="{B4568363-7B78-408C-B79F-11AFBA73D9B7}" presName="spaceRect" presStyleCnt="0"/>
      <dgm:spPr/>
    </dgm:pt>
    <dgm:pt modelId="{61F7A4D5-F36E-404B-ADE0-F975118CCC30}" type="pres">
      <dgm:prSet presAssocID="{B4568363-7B78-408C-B79F-11AFBA73D9B7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B31B3E-400B-43D1-97E4-3510BA07CD93}" type="presOf" srcId="{B4568363-7B78-408C-B79F-11AFBA73D9B7}" destId="{61F7A4D5-F36E-404B-ADE0-F975118CCC30}" srcOrd="0" destOrd="0" presId="urn:microsoft.com/office/officeart/2018/5/layout/IconLeafLabelList"/>
    <dgm:cxn modelId="{873D30EB-EDD2-4EC4-9481-042E1C76A358}" srcId="{93DAAE7B-CC2E-4D1E-AABE-339C0FE2A52B}" destId="{57C8A7A2-4989-43BD-96AD-6D234817FD2F}" srcOrd="0" destOrd="0" parTransId="{1171B253-36CA-4130-8394-D4B6F9001228}" sibTransId="{D3607624-1A02-4E6C-9051-D537997D5400}"/>
    <dgm:cxn modelId="{64784770-1360-412C-9782-946BAE66645A}" type="presOf" srcId="{93DAAE7B-CC2E-4D1E-AABE-339C0FE2A52B}" destId="{1FB26511-08BD-46A0-B531-BB2593396846}" srcOrd="0" destOrd="0" presId="urn:microsoft.com/office/officeart/2018/5/layout/IconLeafLabelList"/>
    <dgm:cxn modelId="{2DF2AD4D-E5D1-49C3-8024-88F81D33E255}" srcId="{93DAAE7B-CC2E-4D1E-AABE-339C0FE2A52B}" destId="{EC7EA9D7-0365-41B1-A8D8-CF55F23B894A}" srcOrd="1" destOrd="0" parTransId="{B5045A9D-0500-452C-AF2C-FADE53D4C55C}" sibTransId="{90EDD5B5-F407-4D70-A539-47A92D770C0C}"/>
    <dgm:cxn modelId="{7B7ED0F8-3AEE-4602-BAC0-D3759EBED9E2}" type="presOf" srcId="{57C8A7A2-4989-43BD-96AD-6D234817FD2F}" destId="{B1ABE8D7-5CCF-4B20-B7B3-02AA04C9BF50}" srcOrd="0" destOrd="0" presId="urn:microsoft.com/office/officeart/2018/5/layout/IconLeafLabelList"/>
    <dgm:cxn modelId="{FE0DF613-1507-4285-8D6F-E68F1D8DF560}" type="presOf" srcId="{EC7EA9D7-0365-41B1-A8D8-CF55F23B894A}" destId="{893ECF5C-5CD9-4BA6-BD18-F66EE128B15A}" srcOrd="0" destOrd="0" presId="urn:microsoft.com/office/officeart/2018/5/layout/IconLeafLabelList"/>
    <dgm:cxn modelId="{4E77222B-450A-4CA5-BCDF-10F72D6D299C}" srcId="{93DAAE7B-CC2E-4D1E-AABE-339C0FE2A52B}" destId="{B4568363-7B78-408C-B79F-11AFBA73D9B7}" srcOrd="2" destOrd="0" parTransId="{C8EFE7E9-8593-41F3-A8B9-368B41C4E15C}" sibTransId="{C5A1376F-DFFF-4C03-8464-C55D17BCE1C4}"/>
    <dgm:cxn modelId="{A3820B88-9099-4199-B4F6-E53655DC796E}" type="presParOf" srcId="{1FB26511-08BD-46A0-B531-BB2593396846}" destId="{6256A095-CED3-4147-B8ED-00DDAF6AEFDF}" srcOrd="0" destOrd="0" presId="urn:microsoft.com/office/officeart/2018/5/layout/IconLeafLabelList"/>
    <dgm:cxn modelId="{18030ACC-221D-47FD-8CBC-2405A24B1C65}" type="presParOf" srcId="{6256A095-CED3-4147-B8ED-00DDAF6AEFDF}" destId="{D7657E9F-BB69-4D43-AC40-A9855CD61004}" srcOrd="0" destOrd="0" presId="urn:microsoft.com/office/officeart/2018/5/layout/IconLeafLabelList"/>
    <dgm:cxn modelId="{8BB7100F-6AA1-455D-874D-4D8EBEF09D51}" type="presParOf" srcId="{6256A095-CED3-4147-B8ED-00DDAF6AEFDF}" destId="{29F50B28-BD90-4C09-B6C6-1C7413034CA6}" srcOrd="1" destOrd="0" presId="urn:microsoft.com/office/officeart/2018/5/layout/IconLeafLabelList"/>
    <dgm:cxn modelId="{11727F46-94D1-46B6-A8DD-65EF6A275D5A}" type="presParOf" srcId="{6256A095-CED3-4147-B8ED-00DDAF6AEFDF}" destId="{37B78B72-3638-4054-B2CA-8CD93432F69B}" srcOrd="2" destOrd="0" presId="urn:microsoft.com/office/officeart/2018/5/layout/IconLeafLabelList"/>
    <dgm:cxn modelId="{96FD1477-5663-4DC8-BD92-BD056947D0AE}" type="presParOf" srcId="{6256A095-CED3-4147-B8ED-00DDAF6AEFDF}" destId="{B1ABE8D7-5CCF-4B20-B7B3-02AA04C9BF50}" srcOrd="3" destOrd="0" presId="urn:microsoft.com/office/officeart/2018/5/layout/IconLeafLabelList"/>
    <dgm:cxn modelId="{C4FFA42C-723B-4411-AE95-CDEB23B42D94}" type="presParOf" srcId="{1FB26511-08BD-46A0-B531-BB2593396846}" destId="{E495F34E-8BBB-4DF9-A6F4-181FA2D07C65}" srcOrd="1" destOrd="0" presId="urn:microsoft.com/office/officeart/2018/5/layout/IconLeafLabelList"/>
    <dgm:cxn modelId="{965EE48D-7FD3-4779-9E59-71CAF710F8C9}" type="presParOf" srcId="{1FB26511-08BD-46A0-B531-BB2593396846}" destId="{50D1A51D-4CB1-4FEB-805F-475E4E3F032E}" srcOrd="2" destOrd="0" presId="urn:microsoft.com/office/officeart/2018/5/layout/IconLeafLabelList"/>
    <dgm:cxn modelId="{2C42148C-71A9-4EE6-99B2-B4382CB7CD03}" type="presParOf" srcId="{50D1A51D-4CB1-4FEB-805F-475E4E3F032E}" destId="{AC60A348-25A8-46E5-89B9-19D2E5A2D049}" srcOrd="0" destOrd="0" presId="urn:microsoft.com/office/officeart/2018/5/layout/IconLeafLabelList"/>
    <dgm:cxn modelId="{3DE1D7BD-F6F0-4841-9B44-CF6326A928AA}" type="presParOf" srcId="{50D1A51D-4CB1-4FEB-805F-475E4E3F032E}" destId="{E09DFF2E-B4F1-408B-88F0-3DD889A8EE00}" srcOrd="1" destOrd="0" presId="urn:microsoft.com/office/officeart/2018/5/layout/IconLeafLabelList"/>
    <dgm:cxn modelId="{27291045-B05A-4CCC-9C9B-1A1C6273F74E}" type="presParOf" srcId="{50D1A51D-4CB1-4FEB-805F-475E4E3F032E}" destId="{7CD58296-BE70-4D70-9584-D7DEFA39B944}" srcOrd="2" destOrd="0" presId="urn:microsoft.com/office/officeart/2018/5/layout/IconLeafLabelList"/>
    <dgm:cxn modelId="{54168A77-F77D-4D8B-8159-141769A649A4}" type="presParOf" srcId="{50D1A51D-4CB1-4FEB-805F-475E4E3F032E}" destId="{893ECF5C-5CD9-4BA6-BD18-F66EE128B15A}" srcOrd="3" destOrd="0" presId="urn:microsoft.com/office/officeart/2018/5/layout/IconLeafLabelList"/>
    <dgm:cxn modelId="{E2FD40A7-6FFB-41F1-91DF-11D6990A3ADD}" type="presParOf" srcId="{1FB26511-08BD-46A0-B531-BB2593396846}" destId="{6C69A8A8-1C38-4C4A-AE15-8EB88AABE44D}" srcOrd="3" destOrd="0" presId="urn:microsoft.com/office/officeart/2018/5/layout/IconLeafLabelList"/>
    <dgm:cxn modelId="{998F8251-A0F5-431F-A083-E0410F2649EC}" type="presParOf" srcId="{1FB26511-08BD-46A0-B531-BB2593396846}" destId="{A08C6C99-E711-4AA2-8F26-481CC8087111}" srcOrd="4" destOrd="0" presId="urn:microsoft.com/office/officeart/2018/5/layout/IconLeafLabelList"/>
    <dgm:cxn modelId="{24F8B604-209B-46F7-AD38-7F1E76CD79C8}" type="presParOf" srcId="{A08C6C99-E711-4AA2-8F26-481CC8087111}" destId="{EADF6F80-363C-4DDD-A966-138A8071C276}" srcOrd="0" destOrd="0" presId="urn:microsoft.com/office/officeart/2018/5/layout/IconLeafLabelList"/>
    <dgm:cxn modelId="{8D659FEE-998F-4E4F-9BF9-3F17B5A46A49}" type="presParOf" srcId="{A08C6C99-E711-4AA2-8F26-481CC8087111}" destId="{8EC9A478-B156-4659-8EBE-5FEE9E50DBD1}" srcOrd="1" destOrd="0" presId="urn:microsoft.com/office/officeart/2018/5/layout/IconLeafLabelList"/>
    <dgm:cxn modelId="{8660DF0A-7A65-400E-A007-9454A0E39CAD}" type="presParOf" srcId="{A08C6C99-E711-4AA2-8F26-481CC8087111}" destId="{B7E6A12A-53E6-426A-8972-12668886445F}" srcOrd="2" destOrd="0" presId="urn:microsoft.com/office/officeart/2018/5/layout/IconLeafLabelList"/>
    <dgm:cxn modelId="{9EFCF5CC-4A5A-4A05-8FBB-3291A19ED08B}" type="presParOf" srcId="{A08C6C99-E711-4AA2-8F26-481CC8087111}" destId="{61F7A4D5-F36E-404B-ADE0-F975118CCC3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03462C-0EDB-4500-B122-CB650227395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31A089-BB78-489D-A22A-AFB024A1E4D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Candara" panose="020E0502030303020204" pitchFamily="34" charset="0"/>
            </a:rPr>
            <a:t>Saudi Arabian software market is projected to reach $1.47 billion by 2023, growing at a CAGR of 13.4% from 2020 to 2023.</a:t>
          </a:r>
        </a:p>
      </dgm:t>
    </dgm:pt>
    <dgm:pt modelId="{4FCC4E8E-E489-4106-844E-FD7F3EE8E974}" type="parTrans" cxnId="{A5A51BA0-E280-4921-844F-78D6344C0526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2213A0F1-465A-42B6-87A7-DEED0F142C05}" type="sibTrans" cxnId="{A5A51BA0-E280-4921-844F-78D6344C0526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2ABD3A12-42C6-47B2-9BD6-C7570945A67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Candara" panose="020E0502030303020204" pitchFamily="34" charset="0"/>
            </a:rPr>
            <a:t>Software Entrepreneurship create jobs, drives innovation, and contributes to GDP</a:t>
          </a:r>
        </a:p>
      </dgm:t>
    </dgm:pt>
    <dgm:pt modelId="{08DAB128-3B8C-472B-A0A8-D63BFD7901F9}" type="parTrans" cxnId="{7EA2A9BC-2BA9-41C8-94A8-9E6BDB2295A5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E783EECA-C50B-4A5A-8954-E40523067CBD}" type="sibTrans" cxnId="{7EA2A9BC-2BA9-41C8-94A8-9E6BDB2295A5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23899AA9-7C00-4CB7-A900-245B5040D9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Candara" panose="020E0502030303020204" pitchFamily="34" charset="0"/>
            </a:rPr>
            <a:t>Successful Software Entrepreneurship can gain competitive advantage and attract investors</a:t>
          </a:r>
        </a:p>
      </dgm:t>
    </dgm:pt>
    <dgm:pt modelId="{D2364787-ED85-4E02-83A7-72109591125B}" type="parTrans" cxnId="{C68A6337-7ED9-4396-9867-F5CB74BF8261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E9E91BE9-2315-40F9-AC8C-1CB23D85DCC6}" type="sibTrans" cxnId="{C68A6337-7ED9-4396-9867-F5CB74BF8261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936AAB23-3CF3-4C5B-9C44-60DCE7C73E34}" type="pres">
      <dgm:prSet presAssocID="{7A03462C-0EDB-4500-B122-CB650227395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F3D8B5-5401-4E16-9709-32D14B49083B}" type="pres">
      <dgm:prSet presAssocID="{C231A089-BB78-489D-A22A-AFB024A1E4D7}" presName="compNode" presStyleCnt="0"/>
      <dgm:spPr/>
    </dgm:pt>
    <dgm:pt modelId="{F0AB16C2-204C-4268-A2F9-AE7F64AFA783}" type="pres">
      <dgm:prSet presAssocID="{C231A089-BB78-489D-A22A-AFB024A1E4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ortgage outline"/>
        </a:ext>
      </dgm:extLst>
    </dgm:pt>
    <dgm:pt modelId="{2F4F317B-B3A9-41FF-948E-6D4DDA66FD68}" type="pres">
      <dgm:prSet presAssocID="{C231A089-BB78-489D-A22A-AFB024A1E4D7}" presName="spaceRect" presStyleCnt="0"/>
      <dgm:spPr/>
    </dgm:pt>
    <dgm:pt modelId="{D5EB4E2D-837E-451D-9F13-554689AFE388}" type="pres">
      <dgm:prSet presAssocID="{C231A089-BB78-489D-A22A-AFB024A1E4D7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0701799-8801-496A-883C-00BFF1B3BBAC}" type="pres">
      <dgm:prSet presAssocID="{2213A0F1-465A-42B6-87A7-DEED0F142C05}" presName="sibTrans" presStyleCnt="0"/>
      <dgm:spPr/>
    </dgm:pt>
    <dgm:pt modelId="{36EBFB1F-BACA-43C2-BBD0-B06973EA97DE}" type="pres">
      <dgm:prSet presAssocID="{2ABD3A12-42C6-47B2-9BD6-C7570945A67B}" presName="compNode" presStyleCnt="0"/>
      <dgm:spPr/>
    </dgm:pt>
    <dgm:pt modelId="{57701850-8432-4E79-BFFF-D6A2F99F3C4F}" type="pres">
      <dgm:prSet presAssocID="{2ABD3A12-42C6-47B2-9BD6-C7570945A6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FC28AC4E-E44A-4457-81DD-78DCF55C3877}" type="pres">
      <dgm:prSet presAssocID="{2ABD3A12-42C6-47B2-9BD6-C7570945A67B}" presName="spaceRect" presStyleCnt="0"/>
      <dgm:spPr/>
    </dgm:pt>
    <dgm:pt modelId="{23AD6B68-1134-4FF5-BC6F-A3DEA10CFAD9}" type="pres">
      <dgm:prSet presAssocID="{2ABD3A12-42C6-47B2-9BD6-C7570945A67B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984DF41-30FA-4BF6-B595-930529960187}" type="pres">
      <dgm:prSet presAssocID="{E783EECA-C50B-4A5A-8954-E40523067CBD}" presName="sibTrans" presStyleCnt="0"/>
      <dgm:spPr/>
    </dgm:pt>
    <dgm:pt modelId="{A6D87372-4988-44EB-8C01-835A788BA9EF}" type="pres">
      <dgm:prSet presAssocID="{23899AA9-7C00-4CB7-A900-245B5040D944}" presName="compNode" presStyleCnt="0"/>
      <dgm:spPr/>
    </dgm:pt>
    <dgm:pt modelId="{168B187D-A761-4FC0-AD81-8B8731ADDF65}" type="pres">
      <dgm:prSet presAssocID="{23899AA9-7C00-4CB7-A900-245B5040D9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1D92D9F-F33A-4674-9E30-EF15CFF5EC0E}" type="pres">
      <dgm:prSet presAssocID="{23899AA9-7C00-4CB7-A900-245B5040D944}" presName="spaceRect" presStyleCnt="0"/>
      <dgm:spPr/>
    </dgm:pt>
    <dgm:pt modelId="{2A5B4C28-5E54-4EAE-841C-793BE7E6FA8B}" type="pres">
      <dgm:prSet presAssocID="{23899AA9-7C00-4CB7-A900-245B5040D944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A51BA0-E280-4921-844F-78D6344C0526}" srcId="{7A03462C-0EDB-4500-B122-CB6502273957}" destId="{C231A089-BB78-489D-A22A-AFB024A1E4D7}" srcOrd="0" destOrd="0" parTransId="{4FCC4E8E-E489-4106-844E-FD7F3EE8E974}" sibTransId="{2213A0F1-465A-42B6-87A7-DEED0F142C05}"/>
    <dgm:cxn modelId="{16E8CC9E-0498-41F2-97FE-578B7D97FE9C}" type="presOf" srcId="{C231A089-BB78-489D-A22A-AFB024A1E4D7}" destId="{D5EB4E2D-837E-451D-9F13-554689AFE388}" srcOrd="0" destOrd="0" presId="urn:microsoft.com/office/officeart/2018/2/layout/IconLabelList"/>
    <dgm:cxn modelId="{7EA2A9BC-2BA9-41C8-94A8-9E6BDB2295A5}" srcId="{7A03462C-0EDB-4500-B122-CB6502273957}" destId="{2ABD3A12-42C6-47B2-9BD6-C7570945A67B}" srcOrd="1" destOrd="0" parTransId="{08DAB128-3B8C-472B-A0A8-D63BFD7901F9}" sibTransId="{E783EECA-C50B-4A5A-8954-E40523067CBD}"/>
    <dgm:cxn modelId="{469BE7F0-C10F-4C53-88E4-B8F4755544E9}" type="presOf" srcId="{7A03462C-0EDB-4500-B122-CB6502273957}" destId="{936AAB23-3CF3-4C5B-9C44-60DCE7C73E34}" srcOrd="0" destOrd="0" presId="urn:microsoft.com/office/officeart/2018/2/layout/IconLabelList"/>
    <dgm:cxn modelId="{C68A6337-7ED9-4396-9867-F5CB74BF8261}" srcId="{7A03462C-0EDB-4500-B122-CB6502273957}" destId="{23899AA9-7C00-4CB7-A900-245B5040D944}" srcOrd="2" destOrd="0" parTransId="{D2364787-ED85-4E02-83A7-72109591125B}" sibTransId="{E9E91BE9-2315-40F9-AC8C-1CB23D85DCC6}"/>
    <dgm:cxn modelId="{944D5864-648C-4BC6-85F0-C47E0945463F}" type="presOf" srcId="{23899AA9-7C00-4CB7-A900-245B5040D944}" destId="{2A5B4C28-5E54-4EAE-841C-793BE7E6FA8B}" srcOrd="0" destOrd="0" presId="urn:microsoft.com/office/officeart/2018/2/layout/IconLabelList"/>
    <dgm:cxn modelId="{3F9F7BB3-2851-4FBE-B8DE-7F6568B8E585}" type="presOf" srcId="{2ABD3A12-42C6-47B2-9BD6-C7570945A67B}" destId="{23AD6B68-1134-4FF5-BC6F-A3DEA10CFAD9}" srcOrd="0" destOrd="0" presId="urn:microsoft.com/office/officeart/2018/2/layout/IconLabelList"/>
    <dgm:cxn modelId="{2F75BE9E-6B9B-47A0-8F58-536CC756411C}" type="presParOf" srcId="{936AAB23-3CF3-4C5B-9C44-60DCE7C73E34}" destId="{9FF3D8B5-5401-4E16-9709-32D14B49083B}" srcOrd="0" destOrd="0" presId="urn:microsoft.com/office/officeart/2018/2/layout/IconLabelList"/>
    <dgm:cxn modelId="{F93E371B-EF0E-4229-ABED-77F3B15A5097}" type="presParOf" srcId="{9FF3D8B5-5401-4E16-9709-32D14B49083B}" destId="{F0AB16C2-204C-4268-A2F9-AE7F64AFA783}" srcOrd="0" destOrd="0" presId="urn:microsoft.com/office/officeart/2018/2/layout/IconLabelList"/>
    <dgm:cxn modelId="{3D35CE0B-D6B6-4A75-95D8-243B739141AB}" type="presParOf" srcId="{9FF3D8B5-5401-4E16-9709-32D14B49083B}" destId="{2F4F317B-B3A9-41FF-948E-6D4DDA66FD68}" srcOrd="1" destOrd="0" presId="urn:microsoft.com/office/officeart/2018/2/layout/IconLabelList"/>
    <dgm:cxn modelId="{49070B83-5C49-42C5-AF12-3510EF29D673}" type="presParOf" srcId="{9FF3D8B5-5401-4E16-9709-32D14B49083B}" destId="{D5EB4E2D-837E-451D-9F13-554689AFE388}" srcOrd="2" destOrd="0" presId="urn:microsoft.com/office/officeart/2018/2/layout/IconLabelList"/>
    <dgm:cxn modelId="{8A8DDB49-8715-43FB-A83B-E878194EB7D9}" type="presParOf" srcId="{936AAB23-3CF3-4C5B-9C44-60DCE7C73E34}" destId="{80701799-8801-496A-883C-00BFF1B3BBAC}" srcOrd="1" destOrd="0" presId="urn:microsoft.com/office/officeart/2018/2/layout/IconLabelList"/>
    <dgm:cxn modelId="{B228D460-8459-493E-8206-B79E5195EE57}" type="presParOf" srcId="{936AAB23-3CF3-4C5B-9C44-60DCE7C73E34}" destId="{36EBFB1F-BACA-43C2-BBD0-B06973EA97DE}" srcOrd="2" destOrd="0" presId="urn:microsoft.com/office/officeart/2018/2/layout/IconLabelList"/>
    <dgm:cxn modelId="{DBB33D12-EB98-44F9-A6BC-54C65AD03BEE}" type="presParOf" srcId="{36EBFB1F-BACA-43C2-BBD0-B06973EA97DE}" destId="{57701850-8432-4E79-BFFF-D6A2F99F3C4F}" srcOrd="0" destOrd="0" presId="urn:microsoft.com/office/officeart/2018/2/layout/IconLabelList"/>
    <dgm:cxn modelId="{5181C6AF-B320-43D3-8BB2-99266B6F2CC0}" type="presParOf" srcId="{36EBFB1F-BACA-43C2-BBD0-B06973EA97DE}" destId="{FC28AC4E-E44A-4457-81DD-78DCF55C3877}" srcOrd="1" destOrd="0" presId="urn:microsoft.com/office/officeart/2018/2/layout/IconLabelList"/>
    <dgm:cxn modelId="{9B04AC8A-21A3-42E5-8A8D-33BC6CF77E8A}" type="presParOf" srcId="{36EBFB1F-BACA-43C2-BBD0-B06973EA97DE}" destId="{23AD6B68-1134-4FF5-BC6F-A3DEA10CFAD9}" srcOrd="2" destOrd="0" presId="urn:microsoft.com/office/officeart/2018/2/layout/IconLabelList"/>
    <dgm:cxn modelId="{460132BA-E17E-4D87-BDF8-6FA484490978}" type="presParOf" srcId="{936AAB23-3CF3-4C5B-9C44-60DCE7C73E34}" destId="{0984DF41-30FA-4BF6-B595-930529960187}" srcOrd="3" destOrd="0" presId="urn:microsoft.com/office/officeart/2018/2/layout/IconLabelList"/>
    <dgm:cxn modelId="{1F97CAAC-3FE3-4385-B788-CED45A7C7251}" type="presParOf" srcId="{936AAB23-3CF3-4C5B-9C44-60DCE7C73E34}" destId="{A6D87372-4988-44EB-8C01-835A788BA9EF}" srcOrd="4" destOrd="0" presId="urn:microsoft.com/office/officeart/2018/2/layout/IconLabelList"/>
    <dgm:cxn modelId="{6C94A803-A443-463C-9113-9262A7488B1B}" type="presParOf" srcId="{A6D87372-4988-44EB-8C01-835A788BA9EF}" destId="{168B187D-A761-4FC0-AD81-8B8731ADDF65}" srcOrd="0" destOrd="0" presId="urn:microsoft.com/office/officeart/2018/2/layout/IconLabelList"/>
    <dgm:cxn modelId="{86FF044E-7012-4EDD-9AFB-62CBA15673C2}" type="presParOf" srcId="{A6D87372-4988-44EB-8C01-835A788BA9EF}" destId="{A1D92D9F-F33A-4674-9E30-EF15CFF5EC0E}" srcOrd="1" destOrd="0" presId="urn:microsoft.com/office/officeart/2018/2/layout/IconLabelList"/>
    <dgm:cxn modelId="{1245C1A2-D32E-494D-88C8-28948C64772B}" type="presParOf" srcId="{A6D87372-4988-44EB-8C01-835A788BA9EF}" destId="{2A5B4C28-5E54-4EAE-841C-793BE7E6FA8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255BEF-2F30-44B9-A78F-A02713D2E0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5CDCE2-B952-4455-A6C0-67A09ABD5D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Understanding market needs and trends is key to identifying opportunities in software entrepreneurship</a:t>
          </a:r>
        </a:p>
      </dgm:t>
    </dgm:pt>
    <dgm:pt modelId="{B4AE4D87-7503-4206-8B50-419F8A7FA273}" type="parTrans" cxnId="{6ABE5A82-325C-4BCD-BC90-27A4FA1D375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9787295-CADF-4CD6-9619-D255DD4856C5}" type="sibTrans" cxnId="{6ABE5A82-325C-4BCD-BC90-27A4FA1D375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8586D82-AB9E-46DA-A3F7-22DF38882D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ndara" panose="020E0502030303020204" pitchFamily="34" charset="0"/>
            </a:rPr>
            <a:t>Importance of conducting market research and analysis to identify pain points and areas for improvement</a:t>
          </a:r>
        </a:p>
      </dgm:t>
    </dgm:pt>
    <dgm:pt modelId="{D3B46F2C-9856-49C3-AC30-96B86DE63891}" type="parTrans" cxnId="{9D3C0804-0FD2-4AD0-8808-1371A19650E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780BE70-FF26-460E-9222-D42D1D2C3FD2}" type="sibTrans" cxnId="{9D3C0804-0FD2-4AD0-8808-1371A19650E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3E0309A-A892-409D-82C3-8468717AC5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Examples of trends and opportunities in software industry:</a:t>
          </a:r>
        </a:p>
      </dgm:t>
    </dgm:pt>
    <dgm:pt modelId="{8CB64BC5-75A0-4668-98B5-429C83568E2E}" type="parTrans" cxnId="{3BC60DF3-A7F6-4713-A86C-309CD67BDB9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5A5540A-AC94-4738-ACB9-4DB4645613F6}" type="sibTrans" cxnId="{3BC60DF3-A7F6-4713-A86C-309CD67BDB9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676DD94-867E-4E72-A1D1-A20BC11229B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Candara" panose="020E0502030303020204" pitchFamily="34" charset="0"/>
            </a:rPr>
            <a:t>Cloud-based solutions</a:t>
          </a:r>
        </a:p>
      </dgm:t>
    </dgm:pt>
    <dgm:pt modelId="{286BB309-125E-4696-A326-0F058BCE9826}" type="parTrans" cxnId="{E5B47015-CF68-46BB-B283-66C417F6B6C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78E0AAA-E696-4D9A-B8C8-4C9D17983A7D}" type="sibTrans" cxnId="{E5B47015-CF68-46BB-B283-66C417F6B6C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0E27AF6-FCC8-4E87-B859-B1880B346A5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Candara" panose="020E0502030303020204" pitchFamily="34" charset="0"/>
            </a:rPr>
            <a:t>Cybersecurity and data privacy</a:t>
          </a:r>
        </a:p>
      </dgm:t>
    </dgm:pt>
    <dgm:pt modelId="{370E3060-ACDA-4A4F-BD72-95E03576C581}" type="parTrans" cxnId="{14BC80DE-2BD9-45BF-A47D-8D500D5F0AE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CE07A8C-37BB-40F9-8BA3-0C33C005EDE2}" type="sibTrans" cxnId="{14BC80DE-2BD9-45BF-A47D-8D500D5F0AE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A46BBF19-2B1D-479A-8C13-AF4149BF9C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Candara" panose="020E0502030303020204" pitchFamily="34" charset="0"/>
            </a:rPr>
            <a:t>DevOps and agile development methodologies</a:t>
          </a:r>
        </a:p>
      </dgm:t>
    </dgm:pt>
    <dgm:pt modelId="{0EF98A43-8EB5-4045-8243-9A9721D626F7}" type="parTrans" cxnId="{9952896C-9177-4083-94F4-9C5C05E57FE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C4EDEC8-A076-4ADF-B84C-854E80B56301}" type="sibTrans" cxnId="{9952896C-9177-4083-94F4-9C5C05E57FE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0C3426F-A20B-4E6A-8920-2AD67ED6CE4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Candara" panose="020E0502030303020204" pitchFamily="34" charset="0"/>
            </a:rPr>
            <a:t>Platforms, Low-code and no-code</a:t>
          </a:r>
        </a:p>
      </dgm:t>
    </dgm:pt>
    <dgm:pt modelId="{C56BE30E-210F-4F9E-81BF-8A1FC151A2C4}" type="parTrans" cxnId="{C1232F8B-7D49-41C4-9116-6E57284C2BB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DBF1FC1-97CA-47B9-B74C-746720804F68}" type="sibTrans" cxnId="{C1232F8B-7D49-41C4-9116-6E57284C2BB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3AB8C26-36CE-4199-AC7E-E5F0833A58BD}" type="pres">
      <dgm:prSet presAssocID="{7F255BEF-2F30-44B9-A78F-A02713D2E0B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8981C2-F97F-48A9-BEFE-EEECC3138448}" type="pres">
      <dgm:prSet presAssocID="{755CDCE2-B952-4455-A6C0-67A09ABD5D73}" presName="compNode" presStyleCnt="0"/>
      <dgm:spPr/>
    </dgm:pt>
    <dgm:pt modelId="{DDB93B36-5ACF-4029-AF3A-43D57C257821}" type="pres">
      <dgm:prSet presAssocID="{755CDCE2-B952-4455-A6C0-67A09ABD5D73}" presName="bgRect" presStyleLbl="bgShp" presStyleIdx="0" presStyleCnt="3"/>
      <dgm:spPr/>
    </dgm:pt>
    <dgm:pt modelId="{0F14F188-CDBD-4725-9D1C-0C3B899F85DC}" type="pres">
      <dgm:prSet presAssocID="{755CDCE2-B952-4455-A6C0-67A09ABD5D73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A26676F-C849-4A7F-9959-E9077F22E24D}" type="pres">
      <dgm:prSet presAssocID="{755CDCE2-B952-4455-A6C0-67A09ABD5D73}" presName="spaceRect" presStyleCnt="0"/>
      <dgm:spPr/>
    </dgm:pt>
    <dgm:pt modelId="{C829C08F-670E-40E6-ABC3-0EFEC29B1DA5}" type="pres">
      <dgm:prSet presAssocID="{755CDCE2-B952-4455-A6C0-67A09ABD5D73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C3E8BD2-D884-4874-BF29-20443CF02243}" type="pres">
      <dgm:prSet presAssocID="{19787295-CADF-4CD6-9619-D255DD4856C5}" presName="sibTrans" presStyleCnt="0"/>
      <dgm:spPr/>
    </dgm:pt>
    <dgm:pt modelId="{B8CDABE0-280E-4206-A3B8-97EC8B10CCA0}" type="pres">
      <dgm:prSet presAssocID="{D8586D82-AB9E-46DA-A3F7-22DF38882D85}" presName="compNode" presStyleCnt="0"/>
      <dgm:spPr/>
    </dgm:pt>
    <dgm:pt modelId="{386C7895-ED49-401A-B4E9-B81900E546F0}" type="pres">
      <dgm:prSet presAssocID="{D8586D82-AB9E-46DA-A3F7-22DF38882D85}" presName="bgRect" presStyleLbl="bgShp" presStyleIdx="1" presStyleCnt="3"/>
      <dgm:spPr/>
    </dgm:pt>
    <dgm:pt modelId="{859C64C8-CDB9-4A88-BC1C-367001CFEDC8}" type="pres">
      <dgm:prSet presAssocID="{D8586D82-AB9E-46DA-A3F7-22DF38882D85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CCADFAF-DB33-4FA6-8789-B410897B891D}" type="pres">
      <dgm:prSet presAssocID="{D8586D82-AB9E-46DA-A3F7-22DF38882D85}" presName="spaceRect" presStyleCnt="0"/>
      <dgm:spPr/>
    </dgm:pt>
    <dgm:pt modelId="{F4B25745-ADAC-4163-AE2E-46DC1C662BAE}" type="pres">
      <dgm:prSet presAssocID="{D8586D82-AB9E-46DA-A3F7-22DF38882D85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C32C7A4-4375-47FA-A0FD-F56B427CDA1F}" type="pres">
      <dgm:prSet presAssocID="{9780BE70-FF26-460E-9222-D42D1D2C3FD2}" presName="sibTrans" presStyleCnt="0"/>
      <dgm:spPr/>
    </dgm:pt>
    <dgm:pt modelId="{D40732D6-AF3D-450F-8859-722C34A72ACB}" type="pres">
      <dgm:prSet presAssocID="{63E0309A-A892-409D-82C3-8468717AC582}" presName="compNode" presStyleCnt="0"/>
      <dgm:spPr/>
    </dgm:pt>
    <dgm:pt modelId="{28FF6A43-08EC-4AED-AA6E-E2B605A1D160}" type="pres">
      <dgm:prSet presAssocID="{63E0309A-A892-409D-82C3-8468717AC582}" presName="bgRect" presStyleLbl="bgShp" presStyleIdx="2" presStyleCnt="3"/>
      <dgm:spPr/>
    </dgm:pt>
    <dgm:pt modelId="{0756CEFB-D5FB-4933-98F9-99AE65D7BF1A}" type="pres">
      <dgm:prSet presAssocID="{63E0309A-A892-409D-82C3-8468717AC582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D565367F-CB15-499E-A0EF-4F86314A6ECC}" type="pres">
      <dgm:prSet presAssocID="{63E0309A-A892-409D-82C3-8468717AC582}" presName="spaceRect" presStyleCnt="0"/>
      <dgm:spPr/>
    </dgm:pt>
    <dgm:pt modelId="{65A47615-B58E-475A-B833-4D1EE459A8A7}" type="pres">
      <dgm:prSet presAssocID="{63E0309A-A892-409D-82C3-8468717AC582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95D1B2F-1B59-4804-9AF9-D0B791BD0C0D}" type="pres">
      <dgm:prSet presAssocID="{63E0309A-A892-409D-82C3-8468717AC582}" presName="desTx" presStyleLbl="revTx" presStyleIdx="3" presStyleCnt="4">
        <dgm:presLayoutVars/>
      </dgm:prSet>
      <dgm:spPr/>
      <dgm:t>
        <a:bodyPr/>
        <a:lstStyle/>
        <a:p>
          <a:endParaRPr lang="en-US"/>
        </a:p>
      </dgm:t>
    </dgm:pt>
  </dgm:ptLst>
  <dgm:cxnLst>
    <dgm:cxn modelId="{D9B988C2-EB38-4575-AFC5-B0AE9F9E38EA}" type="presOf" srcId="{D8586D82-AB9E-46DA-A3F7-22DF38882D85}" destId="{F4B25745-ADAC-4163-AE2E-46DC1C662BAE}" srcOrd="0" destOrd="0" presId="urn:microsoft.com/office/officeart/2018/2/layout/IconVerticalSolidList"/>
    <dgm:cxn modelId="{9D3C0804-0FD2-4AD0-8808-1371A19650E2}" srcId="{7F255BEF-2F30-44B9-A78F-A02713D2E0B5}" destId="{D8586D82-AB9E-46DA-A3F7-22DF38882D85}" srcOrd="1" destOrd="0" parTransId="{D3B46F2C-9856-49C3-AC30-96B86DE63891}" sibTransId="{9780BE70-FF26-460E-9222-D42D1D2C3FD2}"/>
    <dgm:cxn modelId="{E42664A0-529B-4A75-AC93-7EBED4483EC9}" type="presOf" srcId="{7F255BEF-2F30-44B9-A78F-A02713D2E0B5}" destId="{B3AB8C26-36CE-4199-AC7E-E5F0833A58BD}" srcOrd="0" destOrd="0" presId="urn:microsoft.com/office/officeart/2018/2/layout/IconVerticalSolidList"/>
    <dgm:cxn modelId="{1D4F6F95-F3BE-4E80-AE74-F8B2D5C8C613}" type="presOf" srcId="{755CDCE2-B952-4455-A6C0-67A09ABD5D73}" destId="{C829C08F-670E-40E6-ABC3-0EFEC29B1DA5}" srcOrd="0" destOrd="0" presId="urn:microsoft.com/office/officeart/2018/2/layout/IconVerticalSolidList"/>
    <dgm:cxn modelId="{9952896C-9177-4083-94F4-9C5C05E57FE6}" srcId="{63E0309A-A892-409D-82C3-8468717AC582}" destId="{A46BBF19-2B1D-479A-8C13-AF4149BF9C7E}" srcOrd="2" destOrd="0" parTransId="{0EF98A43-8EB5-4045-8243-9A9721D626F7}" sibTransId="{3C4EDEC8-A076-4ADF-B84C-854E80B56301}"/>
    <dgm:cxn modelId="{9B0A8BCC-91AD-42A1-BAA4-256645478E18}" type="presOf" srcId="{A46BBF19-2B1D-479A-8C13-AF4149BF9C7E}" destId="{495D1B2F-1B59-4804-9AF9-D0B791BD0C0D}" srcOrd="0" destOrd="2" presId="urn:microsoft.com/office/officeart/2018/2/layout/IconVerticalSolidList"/>
    <dgm:cxn modelId="{C1232F8B-7D49-41C4-9116-6E57284C2BB4}" srcId="{63E0309A-A892-409D-82C3-8468717AC582}" destId="{30C3426F-A20B-4E6A-8920-2AD67ED6CE43}" srcOrd="3" destOrd="0" parTransId="{C56BE30E-210F-4F9E-81BF-8A1FC151A2C4}" sibTransId="{7DBF1FC1-97CA-47B9-B74C-746720804F68}"/>
    <dgm:cxn modelId="{E5B47015-CF68-46BB-B283-66C417F6B6CE}" srcId="{63E0309A-A892-409D-82C3-8468717AC582}" destId="{0676DD94-867E-4E72-A1D1-A20BC11229BE}" srcOrd="0" destOrd="0" parTransId="{286BB309-125E-4696-A326-0F058BCE9826}" sibTransId="{978E0AAA-E696-4D9A-B8C8-4C9D17983A7D}"/>
    <dgm:cxn modelId="{3BC60DF3-A7F6-4713-A86C-309CD67BDB96}" srcId="{7F255BEF-2F30-44B9-A78F-A02713D2E0B5}" destId="{63E0309A-A892-409D-82C3-8468717AC582}" srcOrd="2" destOrd="0" parTransId="{8CB64BC5-75A0-4668-98B5-429C83568E2E}" sibTransId="{E5A5540A-AC94-4738-ACB9-4DB4645613F6}"/>
    <dgm:cxn modelId="{87DFC0FD-A269-4216-99AC-835ED55071D9}" type="presOf" srcId="{0676DD94-867E-4E72-A1D1-A20BC11229BE}" destId="{495D1B2F-1B59-4804-9AF9-D0B791BD0C0D}" srcOrd="0" destOrd="0" presId="urn:microsoft.com/office/officeart/2018/2/layout/IconVerticalSolidList"/>
    <dgm:cxn modelId="{BF277E92-A07D-48E3-804A-E0502DEBD1BC}" type="presOf" srcId="{30E27AF6-FCC8-4E87-B859-B1880B346A5A}" destId="{495D1B2F-1B59-4804-9AF9-D0B791BD0C0D}" srcOrd="0" destOrd="1" presId="urn:microsoft.com/office/officeart/2018/2/layout/IconVerticalSolidList"/>
    <dgm:cxn modelId="{E0EA8982-13E4-4FFC-8057-2D4839A1E9CE}" type="presOf" srcId="{30C3426F-A20B-4E6A-8920-2AD67ED6CE43}" destId="{495D1B2F-1B59-4804-9AF9-D0B791BD0C0D}" srcOrd="0" destOrd="3" presId="urn:microsoft.com/office/officeart/2018/2/layout/IconVerticalSolidList"/>
    <dgm:cxn modelId="{6ABE5A82-325C-4BCD-BC90-27A4FA1D3751}" srcId="{7F255BEF-2F30-44B9-A78F-A02713D2E0B5}" destId="{755CDCE2-B952-4455-A6C0-67A09ABD5D73}" srcOrd="0" destOrd="0" parTransId="{B4AE4D87-7503-4206-8B50-419F8A7FA273}" sibTransId="{19787295-CADF-4CD6-9619-D255DD4856C5}"/>
    <dgm:cxn modelId="{77AD71DE-9801-4A8C-8229-F34FCA0C6841}" type="presOf" srcId="{63E0309A-A892-409D-82C3-8468717AC582}" destId="{65A47615-B58E-475A-B833-4D1EE459A8A7}" srcOrd="0" destOrd="0" presId="urn:microsoft.com/office/officeart/2018/2/layout/IconVerticalSolidList"/>
    <dgm:cxn modelId="{14BC80DE-2BD9-45BF-A47D-8D500D5F0AE5}" srcId="{63E0309A-A892-409D-82C3-8468717AC582}" destId="{30E27AF6-FCC8-4E87-B859-B1880B346A5A}" srcOrd="1" destOrd="0" parTransId="{370E3060-ACDA-4A4F-BD72-95E03576C581}" sibTransId="{5CE07A8C-37BB-40F9-8BA3-0C33C005EDE2}"/>
    <dgm:cxn modelId="{6C61A087-A56C-4445-8D9F-5DEB029D0490}" type="presParOf" srcId="{B3AB8C26-36CE-4199-AC7E-E5F0833A58BD}" destId="{648981C2-F97F-48A9-BEFE-EEECC3138448}" srcOrd="0" destOrd="0" presId="urn:microsoft.com/office/officeart/2018/2/layout/IconVerticalSolidList"/>
    <dgm:cxn modelId="{4D9DE09C-5AAD-4B48-93CD-EFF69B07C9A1}" type="presParOf" srcId="{648981C2-F97F-48A9-BEFE-EEECC3138448}" destId="{DDB93B36-5ACF-4029-AF3A-43D57C257821}" srcOrd="0" destOrd="0" presId="urn:microsoft.com/office/officeart/2018/2/layout/IconVerticalSolidList"/>
    <dgm:cxn modelId="{3411B757-6CB9-473D-B46F-08A56DFDF502}" type="presParOf" srcId="{648981C2-F97F-48A9-BEFE-EEECC3138448}" destId="{0F14F188-CDBD-4725-9D1C-0C3B899F85DC}" srcOrd="1" destOrd="0" presId="urn:microsoft.com/office/officeart/2018/2/layout/IconVerticalSolidList"/>
    <dgm:cxn modelId="{4FE066E6-71E0-4ED7-A1C5-27DC0E4C2949}" type="presParOf" srcId="{648981C2-F97F-48A9-BEFE-EEECC3138448}" destId="{9A26676F-C849-4A7F-9959-E9077F22E24D}" srcOrd="2" destOrd="0" presId="urn:microsoft.com/office/officeart/2018/2/layout/IconVerticalSolidList"/>
    <dgm:cxn modelId="{AEF494F8-E8B2-4542-B32B-EBD206F54967}" type="presParOf" srcId="{648981C2-F97F-48A9-BEFE-EEECC3138448}" destId="{C829C08F-670E-40E6-ABC3-0EFEC29B1DA5}" srcOrd="3" destOrd="0" presId="urn:microsoft.com/office/officeart/2018/2/layout/IconVerticalSolidList"/>
    <dgm:cxn modelId="{33730CFC-D2F3-472B-8CA9-DD1826474A8E}" type="presParOf" srcId="{B3AB8C26-36CE-4199-AC7E-E5F0833A58BD}" destId="{1C3E8BD2-D884-4874-BF29-20443CF02243}" srcOrd="1" destOrd="0" presId="urn:microsoft.com/office/officeart/2018/2/layout/IconVerticalSolidList"/>
    <dgm:cxn modelId="{E597FBDD-6D82-4CF5-A87A-FF798684DE82}" type="presParOf" srcId="{B3AB8C26-36CE-4199-AC7E-E5F0833A58BD}" destId="{B8CDABE0-280E-4206-A3B8-97EC8B10CCA0}" srcOrd="2" destOrd="0" presId="urn:microsoft.com/office/officeart/2018/2/layout/IconVerticalSolidList"/>
    <dgm:cxn modelId="{EDC76175-E475-4EB4-B1E6-91C846173494}" type="presParOf" srcId="{B8CDABE0-280E-4206-A3B8-97EC8B10CCA0}" destId="{386C7895-ED49-401A-B4E9-B81900E546F0}" srcOrd="0" destOrd="0" presId="urn:microsoft.com/office/officeart/2018/2/layout/IconVerticalSolidList"/>
    <dgm:cxn modelId="{FFFAD093-99FF-430A-8FAC-CE61AED97792}" type="presParOf" srcId="{B8CDABE0-280E-4206-A3B8-97EC8B10CCA0}" destId="{859C64C8-CDB9-4A88-BC1C-367001CFEDC8}" srcOrd="1" destOrd="0" presId="urn:microsoft.com/office/officeart/2018/2/layout/IconVerticalSolidList"/>
    <dgm:cxn modelId="{1B53F491-0974-43A7-A8AE-98C3A98373B2}" type="presParOf" srcId="{B8CDABE0-280E-4206-A3B8-97EC8B10CCA0}" destId="{5CCADFAF-DB33-4FA6-8789-B410897B891D}" srcOrd="2" destOrd="0" presId="urn:microsoft.com/office/officeart/2018/2/layout/IconVerticalSolidList"/>
    <dgm:cxn modelId="{08DD7378-1ECD-46DF-BA6A-1BC8806EA641}" type="presParOf" srcId="{B8CDABE0-280E-4206-A3B8-97EC8B10CCA0}" destId="{F4B25745-ADAC-4163-AE2E-46DC1C662BAE}" srcOrd="3" destOrd="0" presId="urn:microsoft.com/office/officeart/2018/2/layout/IconVerticalSolidList"/>
    <dgm:cxn modelId="{B32B6622-1E62-47DF-A698-E336825577A1}" type="presParOf" srcId="{B3AB8C26-36CE-4199-AC7E-E5F0833A58BD}" destId="{2C32C7A4-4375-47FA-A0FD-F56B427CDA1F}" srcOrd="3" destOrd="0" presId="urn:microsoft.com/office/officeart/2018/2/layout/IconVerticalSolidList"/>
    <dgm:cxn modelId="{A29FBE26-594E-4B9F-A4CC-4E20E762F63E}" type="presParOf" srcId="{B3AB8C26-36CE-4199-AC7E-E5F0833A58BD}" destId="{D40732D6-AF3D-450F-8859-722C34A72ACB}" srcOrd="4" destOrd="0" presId="urn:microsoft.com/office/officeart/2018/2/layout/IconVerticalSolidList"/>
    <dgm:cxn modelId="{E74D615B-D619-47A6-8789-668CD8937B5C}" type="presParOf" srcId="{D40732D6-AF3D-450F-8859-722C34A72ACB}" destId="{28FF6A43-08EC-4AED-AA6E-E2B605A1D160}" srcOrd="0" destOrd="0" presId="urn:microsoft.com/office/officeart/2018/2/layout/IconVerticalSolidList"/>
    <dgm:cxn modelId="{88C5B53E-0715-4686-B772-E5C37E2EE8D9}" type="presParOf" srcId="{D40732D6-AF3D-450F-8859-722C34A72ACB}" destId="{0756CEFB-D5FB-4933-98F9-99AE65D7BF1A}" srcOrd="1" destOrd="0" presId="urn:microsoft.com/office/officeart/2018/2/layout/IconVerticalSolidList"/>
    <dgm:cxn modelId="{3A8ADC3A-46AD-494E-87B5-3207D0BE50C2}" type="presParOf" srcId="{D40732D6-AF3D-450F-8859-722C34A72ACB}" destId="{D565367F-CB15-499E-A0EF-4F86314A6ECC}" srcOrd="2" destOrd="0" presId="urn:microsoft.com/office/officeart/2018/2/layout/IconVerticalSolidList"/>
    <dgm:cxn modelId="{06A0E1EC-7ECE-486E-BF1A-7E18B0391F49}" type="presParOf" srcId="{D40732D6-AF3D-450F-8859-722C34A72ACB}" destId="{65A47615-B58E-475A-B833-4D1EE459A8A7}" srcOrd="3" destOrd="0" presId="urn:microsoft.com/office/officeart/2018/2/layout/IconVerticalSolidList"/>
    <dgm:cxn modelId="{FBAFFF70-672E-4753-9D03-71721FF43C9A}" type="presParOf" srcId="{D40732D6-AF3D-450F-8859-722C34A72ACB}" destId="{495D1B2F-1B59-4804-9AF9-D0B791BD0C0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51F785-2E0E-4F45-90C6-B69A904381B6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E4CA2A-15D7-4EBE-9921-F9901FAC2A8A}">
      <dgm:prSet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Idea generation and validation</a:t>
          </a:r>
        </a:p>
      </dgm:t>
    </dgm:pt>
    <dgm:pt modelId="{1D4144E2-3593-48B0-848E-F3F7D26F456D}" type="parTrans" cxnId="{831F2A24-65C4-4173-94AB-DC02F5E6B5D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21AD5CC-D68C-4711-BAEC-455CF12FFB0D}" type="sibTrans" cxnId="{831F2A24-65C4-4173-94AB-DC02F5E6B5D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028A2E7-D708-4BB1-AF4B-E55F41E988EA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Identifying a problem or opportunity in the market</a:t>
          </a:r>
        </a:p>
      </dgm:t>
    </dgm:pt>
    <dgm:pt modelId="{878E790F-3B81-408F-ACD7-FDA51B8948CA}" type="parTrans" cxnId="{7420F079-6CAE-46FF-8DE2-0D3C9D709E2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40EA473-5976-40F7-B3E3-4FA5C56AD297}" type="sibTrans" cxnId="{7420F079-6CAE-46FF-8DE2-0D3C9D709E2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2C4687B-8637-4D8C-85DD-8EA3FE2EB0CB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Conducting market research and analysis</a:t>
          </a:r>
        </a:p>
      </dgm:t>
    </dgm:pt>
    <dgm:pt modelId="{2DFA661B-D081-401D-BB78-2D453A7E33F4}" type="parTrans" cxnId="{A1AD3B8F-504D-479D-ABA3-4654FF7C21D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7658CAC-8019-4E7D-A3B7-B8646D3B3F69}" type="sibTrans" cxnId="{A1AD3B8F-504D-479D-ABA3-4654FF7C21D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910D414-0F67-4FB5-9E58-CECA6365D828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Developing a minimum viable product (MVP)</a:t>
          </a:r>
        </a:p>
      </dgm:t>
    </dgm:pt>
    <dgm:pt modelId="{BEACB3E6-06C3-4B7A-8D2B-049245588B3F}" type="parTrans" cxnId="{455A426E-F39A-4048-903C-2C037327846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9F57DE8-2562-4946-AEA6-771FF0D021AA}" type="sibTrans" cxnId="{455A426E-F39A-4048-903C-2C037327846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C54BB80-9FCA-4608-9350-29EA8328862C}">
      <dgm:prSet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Team formation and building</a:t>
          </a:r>
        </a:p>
      </dgm:t>
    </dgm:pt>
    <dgm:pt modelId="{3EF64C8E-B5F8-4376-BB51-28830AC8D1DE}" type="parTrans" cxnId="{F6666605-0480-45F2-802B-91E5724C7AC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CE5ABA5-DBF2-4973-93D6-0897EA4C7975}" type="sibTrans" cxnId="{F6666605-0480-45F2-802B-91E5724C7AC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1E41C3B-020A-4940-8D31-0C9F2A2B0829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Finding co-founders and building a team</a:t>
          </a:r>
        </a:p>
      </dgm:t>
    </dgm:pt>
    <dgm:pt modelId="{0EB4CE69-045E-499F-A63A-F120B8192828}" type="parTrans" cxnId="{A0E3CB05-182B-4498-9BA9-24FF526F9D2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375EF59-B638-4B94-BFEF-989064326181}" type="sibTrans" cxnId="{A0E3CB05-182B-4498-9BA9-24FF526F9D2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747C6F3-65AE-40AF-B386-3699D691C46D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Defining roles and responsibilities</a:t>
          </a:r>
        </a:p>
      </dgm:t>
    </dgm:pt>
    <dgm:pt modelId="{7C222F3B-4D55-479D-8ECB-68CAAF286670}" type="parTrans" cxnId="{5D7198FD-469F-41D4-8B8D-627B564FEE1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25291AE-46F7-4C5A-9719-7541ED1560DB}" type="sibTrans" cxnId="{5D7198FD-469F-41D4-8B8D-627B564FEE1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35CDB7F-0684-415A-A7E5-A911B5F1B212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Creating a company culture and vision</a:t>
          </a:r>
        </a:p>
      </dgm:t>
    </dgm:pt>
    <dgm:pt modelId="{03797C86-9161-4EC8-BFB2-5B93F617A09C}" type="parTrans" cxnId="{8504DB8A-B9DE-436B-8EFA-9E861778B6F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82212EF-45BF-49E5-89BB-63A1CCAB638F}" type="sibTrans" cxnId="{8504DB8A-B9DE-436B-8EFA-9E861778B6F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A61F05D-7D88-476A-960E-49493E081417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Product development and launch</a:t>
          </a:r>
        </a:p>
      </dgm:t>
    </dgm:pt>
    <dgm:pt modelId="{3543DE2A-1625-4454-B7CE-74853D5E3B31}" type="parTrans" cxnId="{C31380A7-FDA6-4798-A499-E258DF37570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2DD2CC9-1B14-4B76-A72F-54C548402541}" type="sibTrans" cxnId="{C31380A7-FDA6-4798-A499-E258DF37570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9C615E7-39BE-4FA1-A183-762090B8B7B7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Developing and refining the product</a:t>
          </a:r>
        </a:p>
      </dgm:t>
    </dgm:pt>
    <dgm:pt modelId="{16999DCB-05EC-4FBF-B10F-E28187FC4718}" type="parTrans" cxnId="{ADE00124-96B8-4CCF-B624-F4990075652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03CFA73-9391-4AD0-AB52-E8E753BE3D9C}" type="sibTrans" cxnId="{ADE00124-96B8-4CCF-B624-F4990075652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A3870310-60CC-4DD7-89BD-ED3439A4079D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Conducting user testing and feedback</a:t>
          </a:r>
        </a:p>
      </dgm:t>
    </dgm:pt>
    <dgm:pt modelId="{403B75DA-434C-4806-8E9C-F4CA1D7B7EB3}" type="parTrans" cxnId="{71638A19-7478-4896-80B2-1707A30CA39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198EBD1-54AD-47F6-8598-17B7586AE29A}" type="sibTrans" cxnId="{71638A19-7478-4896-80B2-1707A30CA39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C92EEA4-964B-43D6-B458-2CB1FCBAEB77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Launching the product and iterating based on feedback</a:t>
          </a:r>
        </a:p>
      </dgm:t>
    </dgm:pt>
    <dgm:pt modelId="{2A588752-2CCC-4D10-B2B8-BF92267F7AC2}" type="parTrans" cxnId="{14B856B1-5C62-4B6A-92AB-233602C2FCF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106C350-6AA4-4F9A-AB5D-EA108C90D2D3}" type="sibTrans" cxnId="{14B856B1-5C62-4B6A-92AB-233602C2FCF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0EF8A60-B223-4C26-8D2A-6EF47B4B9D1F}" type="pres">
      <dgm:prSet presAssocID="{EE51F785-2E0E-4F45-90C6-B69A904381B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5BF7C6-0307-4A4B-95C8-6D3EDCD3B8B0}" type="pres">
      <dgm:prSet presAssocID="{BDE4CA2A-15D7-4EBE-9921-F9901FAC2A8A}" presName="parentLin" presStyleCnt="0"/>
      <dgm:spPr/>
    </dgm:pt>
    <dgm:pt modelId="{89674621-E906-49CA-B3C3-E6DD1A5054DB}" type="pres">
      <dgm:prSet presAssocID="{BDE4CA2A-15D7-4EBE-9921-F9901FAC2A8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0FE0556-C303-4969-A881-4A8E212B34AB}" type="pres">
      <dgm:prSet presAssocID="{BDE4CA2A-15D7-4EBE-9921-F9901FAC2A8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E025B-384E-4417-B0EF-5F297C4F477D}" type="pres">
      <dgm:prSet presAssocID="{BDE4CA2A-15D7-4EBE-9921-F9901FAC2A8A}" presName="negativeSpace" presStyleCnt="0"/>
      <dgm:spPr/>
    </dgm:pt>
    <dgm:pt modelId="{F7400512-CF34-4182-B3C5-00C56AFF3BD8}" type="pres">
      <dgm:prSet presAssocID="{BDE4CA2A-15D7-4EBE-9921-F9901FAC2A8A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A90B6F-8C7B-421B-9811-990BAB90FEF1}" type="pres">
      <dgm:prSet presAssocID="{621AD5CC-D68C-4711-BAEC-455CF12FFB0D}" presName="spaceBetweenRectangles" presStyleCnt="0"/>
      <dgm:spPr/>
    </dgm:pt>
    <dgm:pt modelId="{81B6FD45-A82D-4996-A48D-29DF38C815AD}" type="pres">
      <dgm:prSet presAssocID="{1C54BB80-9FCA-4608-9350-29EA8328862C}" presName="parentLin" presStyleCnt="0"/>
      <dgm:spPr/>
    </dgm:pt>
    <dgm:pt modelId="{47F752C2-FB0E-4F6D-94CB-A983F1B096AA}" type="pres">
      <dgm:prSet presAssocID="{1C54BB80-9FCA-4608-9350-29EA8328862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D676DFF-E4A8-41FC-A2BD-AF88AF79736F}" type="pres">
      <dgm:prSet presAssocID="{1C54BB80-9FCA-4608-9350-29EA8328862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9E16A5-03E0-42C9-88FF-6E751148E382}" type="pres">
      <dgm:prSet presAssocID="{1C54BB80-9FCA-4608-9350-29EA8328862C}" presName="negativeSpace" presStyleCnt="0"/>
      <dgm:spPr/>
    </dgm:pt>
    <dgm:pt modelId="{FEFEAC04-EE7F-47EB-995F-AD07FDDA9B05}" type="pres">
      <dgm:prSet presAssocID="{1C54BB80-9FCA-4608-9350-29EA8328862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B71A9B-7763-4E74-BEAE-AE7CD9492531}" type="pres">
      <dgm:prSet presAssocID="{2CE5ABA5-DBF2-4973-93D6-0897EA4C7975}" presName="spaceBetweenRectangles" presStyleCnt="0"/>
      <dgm:spPr/>
    </dgm:pt>
    <dgm:pt modelId="{CF368824-4FC8-448C-A0D7-B09055A78B3A}" type="pres">
      <dgm:prSet presAssocID="{7A61F05D-7D88-476A-960E-49493E081417}" presName="parentLin" presStyleCnt="0"/>
      <dgm:spPr/>
    </dgm:pt>
    <dgm:pt modelId="{72026EA4-736A-4F42-9487-CFCA859FCB89}" type="pres">
      <dgm:prSet presAssocID="{7A61F05D-7D88-476A-960E-49493E08141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95DCDF6-1153-4F4E-89C6-E6E662E11ECF}" type="pres">
      <dgm:prSet presAssocID="{7A61F05D-7D88-476A-960E-49493E08141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903BE3-048B-4693-B0B2-097D34637CEE}" type="pres">
      <dgm:prSet presAssocID="{7A61F05D-7D88-476A-960E-49493E081417}" presName="negativeSpace" presStyleCnt="0"/>
      <dgm:spPr/>
    </dgm:pt>
    <dgm:pt modelId="{28657EA4-1587-496C-891A-1C4EFBCB78DD}" type="pres">
      <dgm:prSet presAssocID="{7A61F05D-7D88-476A-960E-49493E08141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7B45E8-5679-40C3-91DA-09339908CD2C}" type="presOf" srcId="{69C615E7-39BE-4FA1-A183-762090B8B7B7}" destId="{28657EA4-1587-496C-891A-1C4EFBCB78DD}" srcOrd="0" destOrd="0" presId="urn:microsoft.com/office/officeart/2005/8/layout/list1"/>
    <dgm:cxn modelId="{C1A1FF9A-7451-462A-8760-503FA72B6109}" type="presOf" srcId="{52C4687B-8637-4D8C-85DD-8EA3FE2EB0CB}" destId="{F7400512-CF34-4182-B3C5-00C56AFF3BD8}" srcOrd="0" destOrd="1" presId="urn:microsoft.com/office/officeart/2005/8/layout/list1"/>
    <dgm:cxn modelId="{DBE712FB-713C-4237-9557-13610117F6BC}" type="presOf" srcId="{1C54BB80-9FCA-4608-9350-29EA8328862C}" destId="{CD676DFF-E4A8-41FC-A2BD-AF88AF79736F}" srcOrd="1" destOrd="0" presId="urn:microsoft.com/office/officeart/2005/8/layout/list1"/>
    <dgm:cxn modelId="{F6666605-0480-45F2-802B-91E5724C7AC7}" srcId="{EE51F785-2E0E-4F45-90C6-B69A904381B6}" destId="{1C54BB80-9FCA-4608-9350-29EA8328862C}" srcOrd="1" destOrd="0" parTransId="{3EF64C8E-B5F8-4376-BB51-28830AC8D1DE}" sibTransId="{2CE5ABA5-DBF2-4973-93D6-0897EA4C7975}"/>
    <dgm:cxn modelId="{7420F079-6CAE-46FF-8DE2-0D3C9D709E2E}" srcId="{BDE4CA2A-15D7-4EBE-9921-F9901FAC2A8A}" destId="{C028A2E7-D708-4BB1-AF4B-E55F41E988EA}" srcOrd="0" destOrd="0" parTransId="{878E790F-3B81-408F-ACD7-FDA51B8948CA}" sibTransId="{E40EA473-5976-40F7-B3E3-4FA5C56AD297}"/>
    <dgm:cxn modelId="{2142A25E-603B-46A5-BC0C-F6BA56100DD7}" type="presOf" srcId="{BDE4CA2A-15D7-4EBE-9921-F9901FAC2A8A}" destId="{30FE0556-C303-4969-A881-4A8E212B34AB}" srcOrd="1" destOrd="0" presId="urn:microsoft.com/office/officeart/2005/8/layout/list1"/>
    <dgm:cxn modelId="{0ABFEF12-AB77-4BC7-BB1F-9911C5035DF5}" type="presOf" srcId="{7A61F05D-7D88-476A-960E-49493E081417}" destId="{72026EA4-736A-4F42-9487-CFCA859FCB89}" srcOrd="0" destOrd="0" presId="urn:microsoft.com/office/officeart/2005/8/layout/list1"/>
    <dgm:cxn modelId="{72186A89-4283-4278-B88F-4F544D3AAD04}" type="presOf" srcId="{BDE4CA2A-15D7-4EBE-9921-F9901FAC2A8A}" destId="{89674621-E906-49CA-B3C3-E6DD1A5054DB}" srcOrd="0" destOrd="0" presId="urn:microsoft.com/office/officeart/2005/8/layout/list1"/>
    <dgm:cxn modelId="{831F2A24-65C4-4173-94AB-DC02F5E6B5D3}" srcId="{EE51F785-2E0E-4F45-90C6-B69A904381B6}" destId="{BDE4CA2A-15D7-4EBE-9921-F9901FAC2A8A}" srcOrd="0" destOrd="0" parTransId="{1D4144E2-3593-48B0-848E-F3F7D26F456D}" sibTransId="{621AD5CC-D68C-4711-BAEC-455CF12FFB0D}"/>
    <dgm:cxn modelId="{33FD1AE3-E9FC-4182-8C41-E95B317654AC}" type="presOf" srcId="{C028A2E7-D708-4BB1-AF4B-E55F41E988EA}" destId="{F7400512-CF34-4182-B3C5-00C56AFF3BD8}" srcOrd="0" destOrd="0" presId="urn:microsoft.com/office/officeart/2005/8/layout/list1"/>
    <dgm:cxn modelId="{A0E3CB05-182B-4498-9BA9-24FF526F9D2E}" srcId="{1C54BB80-9FCA-4608-9350-29EA8328862C}" destId="{11E41C3B-020A-4940-8D31-0C9F2A2B0829}" srcOrd="0" destOrd="0" parTransId="{0EB4CE69-045E-499F-A63A-F120B8192828}" sibTransId="{F375EF59-B638-4B94-BFEF-989064326181}"/>
    <dgm:cxn modelId="{5D7198FD-469F-41D4-8B8D-627B564FEE12}" srcId="{1C54BB80-9FCA-4608-9350-29EA8328862C}" destId="{2747C6F3-65AE-40AF-B386-3699D691C46D}" srcOrd="1" destOrd="0" parTransId="{7C222F3B-4D55-479D-8ECB-68CAAF286670}" sibTransId="{225291AE-46F7-4C5A-9719-7541ED1560DB}"/>
    <dgm:cxn modelId="{72859BC3-D491-4DB6-8B64-A0B009AA8CA8}" type="presOf" srcId="{11E41C3B-020A-4940-8D31-0C9F2A2B0829}" destId="{FEFEAC04-EE7F-47EB-995F-AD07FDDA9B05}" srcOrd="0" destOrd="0" presId="urn:microsoft.com/office/officeart/2005/8/layout/list1"/>
    <dgm:cxn modelId="{8504DB8A-B9DE-436B-8EFA-9E861778B6F9}" srcId="{1C54BB80-9FCA-4608-9350-29EA8328862C}" destId="{635CDB7F-0684-415A-A7E5-A911B5F1B212}" srcOrd="2" destOrd="0" parTransId="{03797C86-9161-4EC8-BFB2-5B93F617A09C}" sibTransId="{E82212EF-45BF-49E5-89BB-63A1CCAB638F}"/>
    <dgm:cxn modelId="{71638A19-7478-4896-80B2-1707A30CA399}" srcId="{7A61F05D-7D88-476A-960E-49493E081417}" destId="{A3870310-60CC-4DD7-89BD-ED3439A4079D}" srcOrd="1" destOrd="0" parTransId="{403B75DA-434C-4806-8E9C-F4CA1D7B7EB3}" sibTransId="{B198EBD1-54AD-47F6-8598-17B7586AE29A}"/>
    <dgm:cxn modelId="{2BFBE1F6-6B6F-4434-9F0B-72CDB4A5CEF3}" type="presOf" srcId="{F910D414-0F67-4FB5-9E58-CECA6365D828}" destId="{F7400512-CF34-4182-B3C5-00C56AFF3BD8}" srcOrd="0" destOrd="2" presId="urn:microsoft.com/office/officeart/2005/8/layout/list1"/>
    <dgm:cxn modelId="{6EC9101F-11DC-4B44-AFD1-B8DFBDEEDECB}" type="presOf" srcId="{EE51F785-2E0E-4F45-90C6-B69A904381B6}" destId="{70EF8A60-B223-4C26-8D2A-6EF47B4B9D1F}" srcOrd="0" destOrd="0" presId="urn:microsoft.com/office/officeart/2005/8/layout/list1"/>
    <dgm:cxn modelId="{E9521A8E-82C1-4672-8BF2-E1C33F0E7BBC}" type="presOf" srcId="{635CDB7F-0684-415A-A7E5-A911B5F1B212}" destId="{FEFEAC04-EE7F-47EB-995F-AD07FDDA9B05}" srcOrd="0" destOrd="2" presId="urn:microsoft.com/office/officeart/2005/8/layout/list1"/>
    <dgm:cxn modelId="{A1AD3B8F-504D-479D-ABA3-4654FF7C21DD}" srcId="{BDE4CA2A-15D7-4EBE-9921-F9901FAC2A8A}" destId="{52C4687B-8637-4D8C-85DD-8EA3FE2EB0CB}" srcOrd="1" destOrd="0" parTransId="{2DFA661B-D081-401D-BB78-2D453A7E33F4}" sibTransId="{E7658CAC-8019-4E7D-A3B7-B8646D3B3F69}"/>
    <dgm:cxn modelId="{15CF2C4C-0824-4A62-B18E-BF168CC0A1AC}" type="presOf" srcId="{7A61F05D-7D88-476A-960E-49493E081417}" destId="{795DCDF6-1153-4F4E-89C6-E6E662E11ECF}" srcOrd="1" destOrd="0" presId="urn:microsoft.com/office/officeart/2005/8/layout/list1"/>
    <dgm:cxn modelId="{4C9DB825-256D-419C-8367-005AE0293711}" type="presOf" srcId="{A3870310-60CC-4DD7-89BD-ED3439A4079D}" destId="{28657EA4-1587-496C-891A-1C4EFBCB78DD}" srcOrd="0" destOrd="1" presId="urn:microsoft.com/office/officeart/2005/8/layout/list1"/>
    <dgm:cxn modelId="{455A426E-F39A-4048-903C-2C037327846E}" srcId="{BDE4CA2A-15D7-4EBE-9921-F9901FAC2A8A}" destId="{F910D414-0F67-4FB5-9E58-CECA6365D828}" srcOrd="2" destOrd="0" parTransId="{BEACB3E6-06C3-4B7A-8D2B-049245588B3F}" sibTransId="{C9F57DE8-2562-4946-AEA6-771FF0D021AA}"/>
    <dgm:cxn modelId="{14B856B1-5C62-4B6A-92AB-233602C2FCF2}" srcId="{7A61F05D-7D88-476A-960E-49493E081417}" destId="{1C92EEA4-964B-43D6-B458-2CB1FCBAEB77}" srcOrd="2" destOrd="0" parTransId="{2A588752-2CCC-4D10-B2B8-BF92267F7AC2}" sibTransId="{3106C350-6AA4-4F9A-AB5D-EA108C90D2D3}"/>
    <dgm:cxn modelId="{5CB3A592-6CCE-4B5F-9AB2-CC81C5F6DBE4}" type="presOf" srcId="{2747C6F3-65AE-40AF-B386-3699D691C46D}" destId="{FEFEAC04-EE7F-47EB-995F-AD07FDDA9B05}" srcOrd="0" destOrd="1" presId="urn:microsoft.com/office/officeart/2005/8/layout/list1"/>
    <dgm:cxn modelId="{ADE00124-96B8-4CCF-B624-F49900756524}" srcId="{7A61F05D-7D88-476A-960E-49493E081417}" destId="{69C615E7-39BE-4FA1-A183-762090B8B7B7}" srcOrd="0" destOrd="0" parTransId="{16999DCB-05EC-4FBF-B10F-E28187FC4718}" sibTransId="{F03CFA73-9391-4AD0-AB52-E8E753BE3D9C}"/>
    <dgm:cxn modelId="{01AF3268-70E1-40EE-9372-D84E5A498469}" type="presOf" srcId="{1C54BB80-9FCA-4608-9350-29EA8328862C}" destId="{47F752C2-FB0E-4F6D-94CB-A983F1B096AA}" srcOrd="0" destOrd="0" presId="urn:microsoft.com/office/officeart/2005/8/layout/list1"/>
    <dgm:cxn modelId="{C31380A7-FDA6-4798-A499-E258DF37570C}" srcId="{EE51F785-2E0E-4F45-90C6-B69A904381B6}" destId="{7A61F05D-7D88-476A-960E-49493E081417}" srcOrd="2" destOrd="0" parTransId="{3543DE2A-1625-4454-B7CE-74853D5E3B31}" sibTransId="{42DD2CC9-1B14-4B76-A72F-54C548402541}"/>
    <dgm:cxn modelId="{AF68738D-30F0-43B9-9F05-E4936B7794F6}" type="presOf" srcId="{1C92EEA4-964B-43D6-B458-2CB1FCBAEB77}" destId="{28657EA4-1587-496C-891A-1C4EFBCB78DD}" srcOrd="0" destOrd="2" presId="urn:microsoft.com/office/officeart/2005/8/layout/list1"/>
    <dgm:cxn modelId="{36E86F3D-C731-4C0B-A01F-C6535AC66123}" type="presParOf" srcId="{70EF8A60-B223-4C26-8D2A-6EF47B4B9D1F}" destId="{B85BF7C6-0307-4A4B-95C8-6D3EDCD3B8B0}" srcOrd="0" destOrd="0" presId="urn:microsoft.com/office/officeart/2005/8/layout/list1"/>
    <dgm:cxn modelId="{D3289B16-E57D-4550-934B-7C07AFB03476}" type="presParOf" srcId="{B85BF7C6-0307-4A4B-95C8-6D3EDCD3B8B0}" destId="{89674621-E906-49CA-B3C3-E6DD1A5054DB}" srcOrd="0" destOrd="0" presId="urn:microsoft.com/office/officeart/2005/8/layout/list1"/>
    <dgm:cxn modelId="{2008EB51-B1BD-495F-AB2F-22FD91275368}" type="presParOf" srcId="{B85BF7C6-0307-4A4B-95C8-6D3EDCD3B8B0}" destId="{30FE0556-C303-4969-A881-4A8E212B34AB}" srcOrd="1" destOrd="0" presId="urn:microsoft.com/office/officeart/2005/8/layout/list1"/>
    <dgm:cxn modelId="{3A2E0052-80F6-4A25-B843-9993D02E5CE7}" type="presParOf" srcId="{70EF8A60-B223-4C26-8D2A-6EF47B4B9D1F}" destId="{CA2E025B-384E-4417-B0EF-5F297C4F477D}" srcOrd="1" destOrd="0" presId="urn:microsoft.com/office/officeart/2005/8/layout/list1"/>
    <dgm:cxn modelId="{D5BF0FD3-2749-46C9-BAC2-2C09C5D4A7B1}" type="presParOf" srcId="{70EF8A60-B223-4C26-8D2A-6EF47B4B9D1F}" destId="{F7400512-CF34-4182-B3C5-00C56AFF3BD8}" srcOrd="2" destOrd="0" presId="urn:microsoft.com/office/officeart/2005/8/layout/list1"/>
    <dgm:cxn modelId="{C66E4B54-AAB8-4CC2-A7DA-80B35A2508A9}" type="presParOf" srcId="{70EF8A60-B223-4C26-8D2A-6EF47B4B9D1F}" destId="{8BA90B6F-8C7B-421B-9811-990BAB90FEF1}" srcOrd="3" destOrd="0" presId="urn:microsoft.com/office/officeart/2005/8/layout/list1"/>
    <dgm:cxn modelId="{C5B2A0E5-8CCA-480E-B254-A7FEF0C1B20F}" type="presParOf" srcId="{70EF8A60-B223-4C26-8D2A-6EF47B4B9D1F}" destId="{81B6FD45-A82D-4996-A48D-29DF38C815AD}" srcOrd="4" destOrd="0" presId="urn:microsoft.com/office/officeart/2005/8/layout/list1"/>
    <dgm:cxn modelId="{014C0D43-6071-4896-958E-C3BB598D2357}" type="presParOf" srcId="{81B6FD45-A82D-4996-A48D-29DF38C815AD}" destId="{47F752C2-FB0E-4F6D-94CB-A983F1B096AA}" srcOrd="0" destOrd="0" presId="urn:microsoft.com/office/officeart/2005/8/layout/list1"/>
    <dgm:cxn modelId="{6955CFBE-A23D-4BDB-8B69-F54E0AAECE7E}" type="presParOf" srcId="{81B6FD45-A82D-4996-A48D-29DF38C815AD}" destId="{CD676DFF-E4A8-41FC-A2BD-AF88AF79736F}" srcOrd="1" destOrd="0" presId="urn:microsoft.com/office/officeart/2005/8/layout/list1"/>
    <dgm:cxn modelId="{46F29BA1-8ACE-4C12-AF2E-BF0977095C0C}" type="presParOf" srcId="{70EF8A60-B223-4C26-8D2A-6EF47B4B9D1F}" destId="{2D9E16A5-03E0-42C9-88FF-6E751148E382}" srcOrd="5" destOrd="0" presId="urn:microsoft.com/office/officeart/2005/8/layout/list1"/>
    <dgm:cxn modelId="{50D1995F-6D4E-4130-AEE8-F85EEC29AE08}" type="presParOf" srcId="{70EF8A60-B223-4C26-8D2A-6EF47B4B9D1F}" destId="{FEFEAC04-EE7F-47EB-995F-AD07FDDA9B05}" srcOrd="6" destOrd="0" presId="urn:microsoft.com/office/officeart/2005/8/layout/list1"/>
    <dgm:cxn modelId="{9C658E53-E881-4348-95AB-D172EF624CF9}" type="presParOf" srcId="{70EF8A60-B223-4C26-8D2A-6EF47B4B9D1F}" destId="{4CB71A9B-7763-4E74-BEAE-AE7CD9492531}" srcOrd="7" destOrd="0" presId="urn:microsoft.com/office/officeart/2005/8/layout/list1"/>
    <dgm:cxn modelId="{D887426F-50C9-481C-B203-D15A5495290B}" type="presParOf" srcId="{70EF8A60-B223-4C26-8D2A-6EF47B4B9D1F}" destId="{CF368824-4FC8-448C-A0D7-B09055A78B3A}" srcOrd="8" destOrd="0" presId="urn:microsoft.com/office/officeart/2005/8/layout/list1"/>
    <dgm:cxn modelId="{7EFC7A6D-883E-4826-93A4-CE088AEE88EA}" type="presParOf" srcId="{CF368824-4FC8-448C-A0D7-B09055A78B3A}" destId="{72026EA4-736A-4F42-9487-CFCA859FCB89}" srcOrd="0" destOrd="0" presId="urn:microsoft.com/office/officeart/2005/8/layout/list1"/>
    <dgm:cxn modelId="{B42E50B3-0A24-4F62-A1F4-6EE20A26F98E}" type="presParOf" srcId="{CF368824-4FC8-448C-A0D7-B09055A78B3A}" destId="{795DCDF6-1153-4F4E-89C6-E6E662E11ECF}" srcOrd="1" destOrd="0" presId="urn:microsoft.com/office/officeart/2005/8/layout/list1"/>
    <dgm:cxn modelId="{2841F3D9-A14D-4A0D-8215-CE2FAADA4E42}" type="presParOf" srcId="{70EF8A60-B223-4C26-8D2A-6EF47B4B9D1F}" destId="{54903BE3-048B-4693-B0B2-097D34637CEE}" srcOrd="9" destOrd="0" presId="urn:microsoft.com/office/officeart/2005/8/layout/list1"/>
    <dgm:cxn modelId="{68621260-A963-469D-8E65-25CEEDAD5C63}" type="presParOf" srcId="{70EF8A60-B223-4C26-8D2A-6EF47B4B9D1F}" destId="{28657EA4-1587-496C-891A-1C4EFBCB78D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8A48CE-6A5B-4C28-9F75-93C84EF3522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B50E0B-C4AE-45C7-B40C-86BCF4D37AE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ndara" panose="020E0502030303020204" pitchFamily="34" charset="0"/>
            </a:rPr>
            <a:t>Finding co-founders:</a:t>
          </a:r>
        </a:p>
      </dgm:t>
    </dgm:pt>
    <dgm:pt modelId="{BF6E9836-F18C-4075-BA0C-581A66B671ED}" type="parTrans" cxnId="{7A66FE72-55DB-47FB-8A21-492B4187938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74B44A7-0E16-4755-AD53-16641352F949}" type="sibTrans" cxnId="{7A66FE72-55DB-47FB-8A21-492B4187938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09C9CF9-0B58-4383-A3A7-DACE95BA0639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>
              <a:latin typeface="Candara" panose="020E0502030303020204" pitchFamily="34" charset="0"/>
            </a:rPr>
            <a:t>Look for people you've worked with before or who have been recommended by trusted friends or colleagues</a:t>
          </a:r>
        </a:p>
      </dgm:t>
    </dgm:pt>
    <dgm:pt modelId="{C511F142-B1FB-451A-8A13-9457DF7C7462}" type="parTrans" cxnId="{98B8708F-CC31-47F5-AF18-0553FBBD721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CE33EB7-DB5E-45FB-A873-0CAC8F14382E}" type="sibTrans" cxnId="{98B8708F-CC31-47F5-AF18-0553FBBD721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48864FA-427B-4790-A2D9-F45E48D7A42B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Attend industry events, conferences, and meetups to meet potential co-founders</a:t>
          </a:r>
        </a:p>
      </dgm:t>
    </dgm:pt>
    <dgm:pt modelId="{ABB524F0-92AB-46A9-98C0-A4B8F4EEACCD}" type="parTrans" cxnId="{F8B2D143-49BC-4CBF-9582-2D72F94C65A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7CFAA3E-1E03-4E8D-A3A9-97445C9D2788}" type="sibTrans" cxnId="{F8B2D143-49BC-4CBF-9582-2D72F94C65A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2109F24-67D3-4400-AEEF-DA897D75DBCC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Consider joining a startup accelerator or incubator to surround yourself with potential co-founders and mentors</a:t>
          </a:r>
        </a:p>
      </dgm:t>
    </dgm:pt>
    <dgm:pt modelId="{C66BE384-F2BD-494C-9778-5E85B37D3C40}" type="parTrans" cxnId="{01E36CFC-9C9D-4F9D-BEE1-7D46B40B6A0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05BEB67-F3BD-41F4-86AB-57E255C8C478}" type="sibTrans" cxnId="{01E36CFC-9C9D-4F9D-BEE1-7D46B40B6A0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0EC9B84-4D8D-41B8-9A64-73C188184AD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latin typeface="Candara" panose="020E0502030303020204" pitchFamily="34" charset="0"/>
            </a:rPr>
            <a:t>Building a strong network:</a:t>
          </a:r>
        </a:p>
      </dgm:t>
    </dgm:pt>
    <dgm:pt modelId="{98C33D03-CD06-45C6-9F30-AA90C2303CC7}" type="parTrans" cxnId="{D1F79972-1C58-487C-A6C1-45086F66C5A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B0940BC-4864-4486-9422-9947C0798D72}" type="sibTrans" cxnId="{D1F79972-1C58-487C-A6C1-45086F66C5A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1BC37A4-FD94-4590-AC94-3CEC0D224128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>
              <a:latin typeface="Candara" panose="020E0502030303020204" pitchFamily="34" charset="0"/>
            </a:rPr>
            <a:t>Attend industry events, conferences, and meetups to meet potential mentors, advisors, investors, and customers</a:t>
          </a:r>
        </a:p>
      </dgm:t>
    </dgm:pt>
    <dgm:pt modelId="{E89E1D40-D218-462F-AB50-B3BF71F3F944}" type="parTrans" cxnId="{E4A774EC-DA9D-4A95-B84F-6486A6DFCD4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8ACC1DA-A1C7-4F85-ADA6-D929B4CFBCA9}" type="sibTrans" cxnId="{E4A774EC-DA9D-4A95-B84F-6486A6DFCD4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0C9C226-EE28-4C45-AE85-3ECABCBBBC9F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>
              <a:latin typeface="Candara" panose="020E0502030303020204" pitchFamily="34" charset="0"/>
            </a:rPr>
            <a:t>Join online communities and forums related to your industry to connect with others</a:t>
          </a:r>
        </a:p>
      </dgm:t>
    </dgm:pt>
    <dgm:pt modelId="{726D1772-79D4-45EE-A404-FC178F264F0D}" type="parTrans" cxnId="{5E28A7CC-10E3-44F3-B3E9-01B6FAF15E9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478498D-9BD5-4582-A818-108C84F26E28}" type="sibTrans" cxnId="{5E28A7CC-10E3-44F3-B3E9-01B6FAF15E9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F0F1326-FD8A-40ED-B8E8-F2A902F14EE6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Volunteer or take on a leadership role in industry organizations to build your reputation and network</a:t>
          </a:r>
        </a:p>
      </dgm:t>
    </dgm:pt>
    <dgm:pt modelId="{2618DFD4-A858-471E-A7EF-5330DADB2D56}" type="parTrans" cxnId="{DEB404DC-9B59-4BCC-9BD1-2DC55635F72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3B51ACF-AF7C-48ED-B50E-244BAC07D23E}" type="sibTrans" cxnId="{DEB404DC-9B59-4BCC-9BD1-2DC55635F72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40298A1-20A7-4004-B12C-02F0E401E6E5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Use social media to connect with others in your industry and build your personal brand</a:t>
          </a:r>
        </a:p>
      </dgm:t>
    </dgm:pt>
    <dgm:pt modelId="{32950D47-F162-4B98-B86C-2347EF38E9C8}" type="parTrans" cxnId="{47E14000-74F1-43D6-9F60-D19CFE15337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C614511-2A8D-4876-89C0-BB266EA89C11}" type="sibTrans" cxnId="{47E14000-74F1-43D6-9F60-D19CFE15337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DB607A7-D342-411D-BF03-B7EBF98B53B4}" type="pres">
      <dgm:prSet presAssocID="{958A48CE-6A5B-4C28-9F75-93C84EF3522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0799DD-8A4A-4F3C-9058-621D3B75663D}" type="pres">
      <dgm:prSet presAssocID="{07B50E0B-C4AE-45C7-B40C-86BCF4D37AE1}" presName="compNode" presStyleCnt="0"/>
      <dgm:spPr/>
    </dgm:pt>
    <dgm:pt modelId="{8A064E45-D777-48DF-BDDF-40E862F18B1B}" type="pres">
      <dgm:prSet presAssocID="{07B50E0B-C4AE-45C7-B40C-86BCF4D37AE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70BD1A51-4863-4130-B986-E1889983A3BD}" type="pres">
      <dgm:prSet presAssocID="{07B50E0B-C4AE-45C7-B40C-86BCF4D37AE1}" presName="iconSpace" presStyleCnt="0"/>
      <dgm:spPr/>
    </dgm:pt>
    <dgm:pt modelId="{50FEF43A-2B19-4D00-8485-B9D0B8F26E8C}" type="pres">
      <dgm:prSet presAssocID="{07B50E0B-C4AE-45C7-B40C-86BCF4D37AE1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F424075-6525-4023-8EED-9C2C57E5D788}" type="pres">
      <dgm:prSet presAssocID="{07B50E0B-C4AE-45C7-B40C-86BCF4D37AE1}" presName="txSpace" presStyleCnt="0"/>
      <dgm:spPr/>
    </dgm:pt>
    <dgm:pt modelId="{BD01FF30-B654-40EC-8802-BE625E8275E0}" type="pres">
      <dgm:prSet presAssocID="{07B50E0B-C4AE-45C7-B40C-86BCF4D37AE1}" presName="desTx" presStyleLbl="revTx" presStyleIdx="1" presStyleCnt="4">
        <dgm:presLayoutVars/>
      </dgm:prSet>
      <dgm:spPr/>
      <dgm:t>
        <a:bodyPr/>
        <a:lstStyle/>
        <a:p>
          <a:endParaRPr lang="en-US"/>
        </a:p>
      </dgm:t>
    </dgm:pt>
    <dgm:pt modelId="{52FACE37-DC2D-46F8-A776-1566ED3EAA73}" type="pres">
      <dgm:prSet presAssocID="{674B44A7-0E16-4755-AD53-16641352F949}" presName="sibTrans" presStyleCnt="0"/>
      <dgm:spPr/>
    </dgm:pt>
    <dgm:pt modelId="{A5D33F58-23A7-4C02-A622-1493B291960A}" type="pres">
      <dgm:prSet presAssocID="{00EC9B84-4D8D-41B8-9A64-73C188184ADF}" presName="compNode" presStyleCnt="0"/>
      <dgm:spPr/>
    </dgm:pt>
    <dgm:pt modelId="{B349CA81-8584-4FFC-A745-72A04C1E5854}" type="pres">
      <dgm:prSet presAssocID="{00EC9B84-4D8D-41B8-9A64-73C188184A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ECD04AF-9AEE-4F2E-A327-C56E22AD7FB7}" type="pres">
      <dgm:prSet presAssocID="{00EC9B84-4D8D-41B8-9A64-73C188184ADF}" presName="iconSpace" presStyleCnt="0"/>
      <dgm:spPr/>
    </dgm:pt>
    <dgm:pt modelId="{E33D1D36-7715-4E26-87CD-B387A5C00BFF}" type="pres">
      <dgm:prSet presAssocID="{00EC9B84-4D8D-41B8-9A64-73C188184ADF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474886A-0B09-4BAD-AE57-B2C6EE735D82}" type="pres">
      <dgm:prSet presAssocID="{00EC9B84-4D8D-41B8-9A64-73C188184ADF}" presName="txSpace" presStyleCnt="0"/>
      <dgm:spPr/>
    </dgm:pt>
    <dgm:pt modelId="{5AAA6252-9F99-495F-868C-55BEA728A7F5}" type="pres">
      <dgm:prSet presAssocID="{00EC9B84-4D8D-41B8-9A64-73C188184ADF}" presName="desTx" presStyleLbl="revTx" presStyleIdx="3" presStyleCnt="4">
        <dgm:presLayoutVars/>
      </dgm:prSet>
      <dgm:spPr/>
      <dgm:t>
        <a:bodyPr/>
        <a:lstStyle/>
        <a:p>
          <a:endParaRPr lang="en-US"/>
        </a:p>
      </dgm:t>
    </dgm:pt>
  </dgm:ptLst>
  <dgm:cxnLst>
    <dgm:cxn modelId="{C9508180-249E-4F91-B600-CA2A27001187}" type="presOf" srcId="{5F0F1326-FD8A-40ED-B8E8-F2A902F14EE6}" destId="{5AAA6252-9F99-495F-868C-55BEA728A7F5}" srcOrd="0" destOrd="2" presId="urn:microsoft.com/office/officeart/2018/5/layout/CenteredIconLabelDescriptionList"/>
    <dgm:cxn modelId="{0DB3531D-D164-4BE4-B1F8-A6FE98D3201D}" type="presOf" srcId="{748864FA-427B-4790-A2D9-F45E48D7A42B}" destId="{BD01FF30-B654-40EC-8802-BE625E8275E0}" srcOrd="0" destOrd="1" presId="urn:microsoft.com/office/officeart/2018/5/layout/CenteredIconLabelDescriptionList"/>
    <dgm:cxn modelId="{AF1014DA-616E-4F19-8F24-F1631892AA72}" type="presOf" srcId="{840298A1-20A7-4004-B12C-02F0E401E6E5}" destId="{5AAA6252-9F99-495F-868C-55BEA728A7F5}" srcOrd="0" destOrd="3" presId="urn:microsoft.com/office/officeart/2018/5/layout/CenteredIconLabelDescriptionList"/>
    <dgm:cxn modelId="{994507EB-69B0-4B8A-8FA1-5180D07156A8}" type="presOf" srcId="{00EC9B84-4D8D-41B8-9A64-73C188184ADF}" destId="{E33D1D36-7715-4E26-87CD-B387A5C00BFF}" srcOrd="0" destOrd="0" presId="urn:microsoft.com/office/officeart/2018/5/layout/CenteredIconLabelDescriptionList"/>
    <dgm:cxn modelId="{215777CE-ACF8-4701-A5B2-222CB0C8656E}" type="presOf" srcId="{07B50E0B-C4AE-45C7-B40C-86BCF4D37AE1}" destId="{50FEF43A-2B19-4D00-8485-B9D0B8F26E8C}" srcOrd="0" destOrd="0" presId="urn:microsoft.com/office/officeart/2018/5/layout/CenteredIconLabelDescriptionList"/>
    <dgm:cxn modelId="{E4A774EC-DA9D-4A95-B84F-6486A6DFCD41}" srcId="{00EC9B84-4D8D-41B8-9A64-73C188184ADF}" destId="{51BC37A4-FD94-4590-AC94-3CEC0D224128}" srcOrd="0" destOrd="0" parTransId="{E89E1D40-D218-462F-AB50-B3BF71F3F944}" sibTransId="{98ACC1DA-A1C7-4F85-ADA6-D929B4CFBCA9}"/>
    <dgm:cxn modelId="{5E28A7CC-10E3-44F3-B3E9-01B6FAF15E9C}" srcId="{00EC9B84-4D8D-41B8-9A64-73C188184ADF}" destId="{70C9C226-EE28-4C45-AE85-3ECABCBBBC9F}" srcOrd="1" destOrd="0" parTransId="{726D1772-79D4-45EE-A404-FC178F264F0D}" sibTransId="{5478498D-9BD5-4582-A818-108C84F26E28}"/>
    <dgm:cxn modelId="{B204FDCD-DE24-41F1-88EB-C492A1632C95}" type="presOf" srcId="{51BC37A4-FD94-4590-AC94-3CEC0D224128}" destId="{5AAA6252-9F99-495F-868C-55BEA728A7F5}" srcOrd="0" destOrd="0" presId="urn:microsoft.com/office/officeart/2018/5/layout/CenteredIconLabelDescriptionList"/>
    <dgm:cxn modelId="{F8B2D143-49BC-4CBF-9582-2D72F94C65A4}" srcId="{07B50E0B-C4AE-45C7-B40C-86BCF4D37AE1}" destId="{748864FA-427B-4790-A2D9-F45E48D7A42B}" srcOrd="1" destOrd="0" parTransId="{ABB524F0-92AB-46A9-98C0-A4B8F4EEACCD}" sibTransId="{D7CFAA3E-1E03-4E8D-A3A9-97445C9D2788}"/>
    <dgm:cxn modelId="{6E13A115-2773-46FD-90DE-6F75C1340E89}" type="presOf" srcId="{809C9CF9-0B58-4383-A3A7-DACE95BA0639}" destId="{BD01FF30-B654-40EC-8802-BE625E8275E0}" srcOrd="0" destOrd="0" presId="urn:microsoft.com/office/officeart/2018/5/layout/CenteredIconLabelDescriptionList"/>
    <dgm:cxn modelId="{DEB404DC-9B59-4BCC-9BD1-2DC55635F72E}" srcId="{00EC9B84-4D8D-41B8-9A64-73C188184ADF}" destId="{5F0F1326-FD8A-40ED-B8E8-F2A902F14EE6}" srcOrd="2" destOrd="0" parTransId="{2618DFD4-A858-471E-A7EF-5330DADB2D56}" sibTransId="{F3B51ACF-AF7C-48ED-B50E-244BAC07D23E}"/>
    <dgm:cxn modelId="{7A66FE72-55DB-47FB-8A21-492B41879386}" srcId="{958A48CE-6A5B-4C28-9F75-93C84EF35221}" destId="{07B50E0B-C4AE-45C7-B40C-86BCF4D37AE1}" srcOrd="0" destOrd="0" parTransId="{BF6E9836-F18C-4075-BA0C-581A66B671ED}" sibTransId="{674B44A7-0E16-4755-AD53-16641352F949}"/>
    <dgm:cxn modelId="{D1F79972-1C58-487C-A6C1-45086F66C5A7}" srcId="{958A48CE-6A5B-4C28-9F75-93C84EF35221}" destId="{00EC9B84-4D8D-41B8-9A64-73C188184ADF}" srcOrd="1" destOrd="0" parTransId="{98C33D03-CD06-45C6-9F30-AA90C2303CC7}" sibTransId="{0B0940BC-4864-4486-9422-9947C0798D72}"/>
    <dgm:cxn modelId="{47E14000-74F1-43D6-9F60-D19CFE15337D}" srcId="{00EC9B84-4D8D-41B8-9A64-73C188184ADF}" destId="{840298A1-20A7-4004-B12C-02F0E401E6E5}" srcOrd="3" destOrd="0" parTransId="{32950D47-F162-4B98-B86C-2347EF38E9C8}" sibTransId="{5C614511-2A8D-4876-89C0-BB266EA89C11}"/>
    <dgm:cxn modelId="{01E36CFC-9C9D-4F9D-BEE1-7D46B40B6A0B}" srcId="{07B50E0B-C4AE-45C7-B40C-86BCF4D37AE1}" destId="{32109F24-67D3-4400-AEEF-DA897D75DBCC}" srcOrd="2" destOrd="0" parTransId="{C66BE384-F2BD-494C-9778-5E85B37D3C40}" sibTransId="{005BEB67-F3BD-41F4-86AB-57E255C8C478}"/>
    <dgm:cxn modelId="{F4ECF720-E5E5-4E9E-987F-6655F05A36D8}" type="presOf" srcId="{958A48CE-6A5B-4C28-9F75-93C84EF35221}" destId="{3DB607A7-D342-411D-BF03-B7EBF98B53B4}" srcOrd="0" destOrd="0" presId="urn:microsoft.com/office/officeart/2018/5/layout/CenteredIconLabelDescriptionList"/>
    <dgm:cxn modelId="{E2C31371-C2E6-4142-9735-D3514A9A662E}" type="presOf" srcId="{70C9C226-EE28-4C45-AE85-3ECABCBBBC9F}" destId="{5AAA6252-9F99-495F-868C-55BEA728A7F5}" srcOrd="0" destOrd="1" presId="urn:microsoft.com/office/officeart/2018/5/layout/CenteredIconLabelDescriptionList"/>
    <dgm:cxn modelId="{98B8708F-CC31-47F5-AF18-0553FBBD7214}" srcId="{07B50E0B-C4AE-45C7-B40C-86BCF4D37AE1}" destId="{809C9CF9-0B58-4383-A3A7-DACE95BA0639}" srcOrd="0" destOrd="0" parTransId="{C511F142-B1FB-451A-8A13-9457DF7C7462}" sibTransId="{DCE33EB7-DB5E-45FB-A873-0CAC8F14382E}"/>
    <dgm:cxn modelId="{E20F409A-03A9-44BC-8C38-5BD7B7251986}" type="presOf" srcId="{32109F24-67D3-4400-AEEF-DA897D75DBCC}" destId="{BD01FF30-B654-40EC-8802-BE625E8275E0}" srcOrd="0" destOrd="2" presId="urn:microsoft.com/office/officeart/2018/5/layout/CenteredIconLabelDescriptionList"/>
    <dgm:cxn modelId="{0878CD59-8983-4272-9A1F-1788CDB4A41F}" type="presParOf" srcId="{3DB607A7-D342-411D-BF03-B7EBF98B53B4}" destId="{570799DD-8A4A-4F3C-9058-621D3B75663D}" srcOrd="0" destOrd="0" presId="urn:microsoft.com/office/officeart/2018/5/layout/CenteredIconLabelDescriptionList"/>
    <dgm:cxn modelId="{1393DDEB-F864-4531-85BB-7C7358003F29}" type="presParOf" srcId="{570799DD-8A4A-4F3C-9058-621D3B75663D}" destId="{8A064E45-D777-48DF-BDDF-40E862F18B1B}" srcOrd="0" destOrd="0" presId="urn:microsoft.com/office/officeart/2018/5/layout/CenteredIconLabelDescriptionList"/>
    <dgm:cxn modelId="{2FF65034-0DEC-43FE-974A-092CF0EE2F9B}" type="presParOf" srcId="{570799DD-8A4A-4F3C-9058-621D3B75663D}" destId="{70BD1A51-4863-4130-B986-E1889983A3BD}" srcOrd="1" destOrd="0" presId="urn:microsoft.com/office/officeart/2018/5/layout/CenteredIconLabelDescriptionList"/>
    <dgm:cxn modelId="{6E550BA0-DCA3-4047-8A98-D67386C06045}" type="presParOf" srcId="{570799DD-8A4A-4F3C-9058-621D3B75663D}" destId="{50FEF43A-2B19-4D00-8485-B9D0B8F26E8C}" srcOrd="2" destOrd="0" presId="urn:microsoft.com/office/officeart/2018/5/layout/CenteredIconLabelDescriptionList"/>
    <dgm:cxn modelId="{2B49F34D-9600-4A27-BF21-3E6718F30103}" type="presParOf" srcId="{570799DD-8A4A-4F3C-9058-621D3B75663D}" destId="{3F424075-6525-4023-8EED-9C2C57E5D788}" srcOrd="3" destOrd="0" presId="urn:microsoft.com/office/officeart/2018/5/layout/CenteredIconLabelDescriptionList"/>
    <dgm:cxn modelId="{B6D96980-C5EB-4A0A-B165-4DB0AEAB359D}" type="presParOf" srcId="{570799DD-8A4A-4F3C-9058-621D3B75663D}" destId="{BD01FF30-B654-40EC-8802-BE625E8275E0}" srcOrd="4" destOrd="0" presId="urn:microsoft.com/office/officeart/2018/5/layout/CenteredIconLabelDescriptionList"/>
    <dgm:cxn modelId="{1597BD1D-6E8A-4094-8B63-D2490265CD43}" type="presParOf" srcId="{3DB607A7-D342-411D-BF03-B7EBF98B53B4}" destId="{52FACE37-DC2D-46F8-A776-1566ED3EAA73}" srcOrd="1" destOrd="0" presId="urn:microsoft.com/office/officeart/2018/5/layout/CenteredIconLabelDescriptionList"/>
    <dgm:cxn modelId="{4D483076-CF58-4910-8B83-13C1783D5D15}" type="presParOf" srcId="{3DB607A7-D342-411D-BF03-B7EBF98B53B4}" destId="{A5D33F58-23A7-4C02-A622-1493B291960A}" srcOrd="2" destOrd="0" presId="urn:microsoft.com/office/officeart/2018/5/layout/CenteredIconLabelDescriptionList"/>
    <dgm:cxn modelId="{6E1E7E6F-45BC-4E49-B28C-065C3517C053}" type="presParOf" srcId="{A5D33F58-23A7-4C02-A622-1493B291960A}" destId="{B349CA81-8584-4FFC-A745-72A04C1E5854}" srcOrd="0" destOrd="0" presId="urn:microsoft.com/office/officeart/2018/5/layout/CenteredIconLabelDescriptionList"/>
    <dgm:cxn modelId="{E67D6D15-9C6A-47FB-A21B-B9EA551616C2}" type="presParOf" srcId="{A5D33F58-23A7-4C02-A622-1493B291960A}" destId="{AECD04AF-9AEE-4F2E-A327-C56E22AD7FB7}" srcOrd="1" destOrd="0" presId="urn:microsoft.com/office/officeart/2018/5/layout/CenteredIconLabelDescriptionList"/>
    <dgm:cxn modelId="{BF14E77F-8891-4919-8A16-57FD3202B96C}" type="presParOf" srcId="{A5D33F58-23A7-4C02-A622-1493B291960A}" destId="{E33D1D36-7715-4E26-87CD-B387A5C00BFF}" srcOrd="2" destOrd="0" presId="urn:microsoft.com/office/officeart/2018/5/layout/CenteredIconLabelDescriptionList"/>
    <dgm:cxn modelId="{F656A5F1-72E7-41DE-9763-754A4B9F633A}" type="presParOf" srcId="{A5D33F58-23A7-4C02-A622-1493B291960A}" destId="{0474886A-0B09-4BAD-AE57-B2C6EE735D82}" srcOrd="3" destOrd="0" presId="urn:microsoft.com/office/officeart/2018/5/layout/CenteredIconLabelDescriptionList"/>
    <dgm:cxn modelId="{CEAD60BD-1CF7-4337-9507-468943F8A63C}" type="presParOf" srcId="{A5D33F58-23A7-4C02-A622-1493B291960A}" destId="{5AAA6252-9F99-495F-868C-55BEA728A7F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481506-42CA-4C8C-92C8-13643665C10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24E6E66-6737-4F6C-AA4F-F162D46F7D3B}">
      <dgm:prSet custT="1"/>
      <dgm:spPr/>
      <dgm:t>
        <a:bodyPr/>
        <a:lstStyle/>
        <a:p>
          <a:r>
            <a:rPr lang="en-US" sz="2000">
              <a:latin typeface="Candara" panose="020E0502030303020204" pitchFamily="34" charset="0"/>
            </a:rPr>
            <a:t>Requirements gathering and analysis</a:t>
          </a:r>
        </a:p>
      </dgm:t>
    </dgm:pt>
    <dgm:pt modelId="{48820A80-3E43-45F1-BEDB-DD1BCA8067A1}" type="parTrans" cxnId="{E7329C06-175A-434F-9655-2297E25E555C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9EB57FA5-A7D1-4CF0-9948-2FD1D7ACEF63}" type="sibTrans" cxnId="{E7329C06-175A-434F-9655-2297E25E555C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27C3B0DD-7E21-459E-B286-94A7B714C91D}">
      <dgm:prSet custT="1"/>
      <dgm:spPr/>
      <dgm:t>
        <a:bodyPr/>
        <a:lstStyle/>
        <a:p>
          <a:r>
            <a:rPr lang="en-US" sz="2000">
              <a:latin typeface="Candara" panose="020E0502030303020204" pitchFamily="34" charset="0"/>
            </a:rPr>
            <a:t>Design and prototyping</a:t>
          </a:r>
        </a:p>
      </dgm:t>
    </dgm:pt>
    <dgm:pt modelId="{4AEFB9B4-4779-4DA3-B189-44727F545B4E}" type="parTrans" cxnId="{0BC4F89C-242D-44C9-916F-53CAC354304F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367DA9F9-B8AF-4A26-B076-2918E3E24DB1}" type="sibTrans" cxnId="{0BC4F89C-242D-44C9-916F-53CAC354304F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4EF998D8-EA81-4EDD-931C-79C5B5D29041}">
      <dgm:prSet custT="1"/>
      <dgm:spPr/>
      <dgm:t>
        <a:bodyPr/>
        <a:lstStyle/>
        <a:p>
          <a:r>
            <a:rPr lang="en-US" sz="2000">
              <a:latin typeface="Candara" panose="020E0502030303020204" pitchFamily="34" charset="0"/>
            </a:rPr>
            <a:t>Implementation and coding</a:t>
          </a:r>
        </a:p>
      </dgm:t>
    </dgm:pt>
    <dgm:pt modelId="{73D0B963-6BB5-4262-822C-8624A12BA111}" type="parTrans" cxnId="{98F849EC-E7C7-4078-ACFB-F7DEFF91E076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373F73AA-0082-4BA0-8A79-6AAFD1F53B67}" type="sibTrans" cxnId="{98F849EC-E7C7-4078-ACFB-F7DEFF91E076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127B1132-1814-4ED1-8B2E-7362B98277FD}">
      <dgm:prSet custT="1"/>
      <dgm:spPr/>
      <dgm:t>
        <a:bodyPr/>
        <a:lstStyle/>
        <a:p>
          <a:r>
            <a:rPr lang="en-US" sz="2000">
              <a:latin typeface="Candara" panose="020E0502030303020204" pitchFamily="34" charset="0"/>
            </a:rPr>
            <a:t>Testing and quality assurance</a:t>
          </a:r>
        </a:p>
      </dgm:t>
    </dgm:pt>
    <dgm:pt modelId="{F1675251-DAF9-46E2-ADFB-AA3B36A8B451}" type="parTrans" cxnId="{7FB8D888-4F3C-45E8-ABBE-C4A365FE4F30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29F15C3E-85D2-41C0-B123-4FB3DF804391}" type="sibTrans" cxnId="{7FB8D888-4F3C-45E8-ABBE-C4A365FE4F30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F9EF52AB-F172-4307-8AD1-FF9AB6643F5F}">
      <dgm:prSet custT="1"/>
      <dgm:spPr/>
      <dgm:t>
        <a:bodyPr/>
        <a:lstStyle/>
        <a:p>
          <a:r>
            <a:rPr lang="en-US" sz="2000">
              <a:latin typeface="Candara" panose="020E0502030303020204" pitchFamily="34" charset="0"/>
            </a:rPr>
            <a:t>Deployment and release</a:t>
          </a:r>
        </a:p>
      </dgm:t>
    </dgm:pt>
    <dgm:pt modelId="{5DA92682-8714-45AF-9AE2-A1BE782E7CD7}" type="parTrans" cxnId="{0A5EA6B5-8DBE-4741-8C87-640E2EF82904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752F2724-5D5F-41BD-9412-AC2BFFF04CBC}" type="sibTrans" cxnId="{0A5EA6B5-8DBE-4741-8C87-640E2EF82904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AC30DAFE-E885-409F-9050-24E84626E85D}">
      <dgm:prSet custT="1"/>
      <dgm:spPr/>
      <dgm:t>
        <a:bodyPr/>
        <a:lstStyle/>
        <a:p>
          <a:r>
            <a:rPr lang="en-US" sz="2000">
              <a:latin typeface="Candara" panose="020E0502030303020204" pitchFamily="34" charset="0"/>
            </a:rPr>
            <a:t>Maintenance and updates</a:t>
          </a:r>
        </a:p>
      </dgm:t>
    </dgm:pt>
    <dgm:pt modelId="{A395A57D-6404-4C98-B917-687C07D03AEE}" type="parTrans" cxnId="{38193751-899C-42FF-AFF9-41FE4C42DCD8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65E9F358-1C61-47D6-99D6-F72464336B57}" type="sibTrans" cxnId="{38193751-899C-42FF-AFF9-41FE4C42DCD8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D7874CA6-FC23-47AF-8E49-5F86874D59C7}" type="pres">
      <dgm:prSet presAssocID="{EA481506-42CA-4C8C-92C8-13643665C10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8D9BDE-60F2-4B97-9DCB-C82347DEE506}" type="pres">
      <dgm:prSet presAssocID="{F24E6E66-6737-4F6C-AA4F-F162D46F7D3B}" presName="compNode" presStyleCnt="0"/>
      <dgm:spPr/>
    </dgm:pt>
    <dgm:pt modelId="{64090EF6-B61B-4FD5-A40E-0722DF8B34E2}" type="pres">
      <dgm:prSet presAssocID="{F24E6E66-6737-4F6C-AA4F-F162D46F7D3B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BEBF154-E47F-40D8-9F7C-F1885A694BF6}" type="pres">
      <dgm:prSet presAssocID="{F24E6E66-6737-4F6C-AA4F-F162D46F7D3B}" presName="spaceRect" presStyleCnt="0"/>
      <dgm:spPr/>
    </dgm:pt>
    <dgm:pt modelId="{2B082C7E-6594-4DC8-ABD8-2FEEBBD0E0CD}" type="pres">
      <dgm:prSet presAssocID="{F24E6E66-6737-4F6C-AA4F-F162D46F7D3B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BB42364-3E61-4B02-99D3-049D38F28777}" type="pres">
      <dgm:prSet presAssocID="{9EB57FA5-A7D1-4CF0-9948-2FD1D7ACEF63}" presName="sibTrans" presStyleCnt="0"/>
      <dgm:spPr/>
    </dgm:pt>
    <dgm:pt modelId="{3A5390F9-47EC-4E89-A6CB-EAECBFE0B56C}" type="pres">
      <dgm:prSet presAssocID="{27C3B0DD-7E21-459E-B286-94A7B714C91D}" presName="compNode" presStyleCnt="0"/>
      <dgm:spPr/>
    </dgm:pt>
    <dgm:pt modelId="{19EEEAE6-76E2-4E56-AE70-E55B2D41BDC7}" type="pres">
      <dgm:prSet presAssocID="{27C3B0DD-7E21-459E-B286-94A7B714C91D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DDDF913-AE75-41BF-A3E8-8DDB404CDDBD}" type="pres">
      <dgm:prSet presAssocID="{27C3B0DD-7E21-459E-B286-94A7B714C91D}" presName="spaceRect" presStyleCnt="0"/>
      <dgm:spPr/>
    </dgm:pt>
    <dgm:pt modelId="{C3B7D24F-AA62-468B-9B81-22068A63A6EF}" type="pres">
      <dgm:prSet presAssocID="{27C3B0DD-7E21-459E-B286-94A7B714C91D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7374B31-F4AE-4FB5-B719-88D646F85708}" type="pres">
      <dgm:prSet presAssocID="{367DA9F9-B8AF-4A26-B076-2918E3E24DB1}" presName="sibTrans" presStyleCnt="0"/>
      <dgm:spPr/>
    </dgm:pt>
    <dgm:pt modelId="{63E04694-76FC-4A8E-8027-A8C5B01FA863}" type="pres">
      <dgm:prSet presAssocID="{4EF998D8-EA81-4EDD-931C-79C5B5D29041}" presName="compNode" presStyleCnt="0"/>
      <dgm:spPr/>
    </dgm:pt>
    <dgm:pt modelId="{8310D295-F157-4F9B-A751-1087A27891AA}" type="pres">
      <dgm:prSet presAssocID="{4EF998D8-EA81-4EDD-931C-79C5B5D29041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8996620-0B3C-4C1A-BA20-B6663EEBAA7C}" type="pres">
      <dgm:prSet presAssocID="{4EF998D8-EA81-4EDD-931C-79C5B5D29041}" presName="spaceRect" presStyleCnt="0"/>
      <dgm:spPr/>
    </dgm:pt>
    <dgm:pt modelId="{1FF5A632-CB48-4C78-B7A8-C1180D99E37C}" type="pres">
      <dgm:prSet presAssocID="{4EF998D8-EA81-4EDD-931C-79C5B5D29041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1A6D75F-D491-40CA-A061-7CC8B0F8DA71}" type="pres">
      <dgm:prSet presAssocID="{373F73AA-0082-4BA0-8A79-6AAFD1F53B67}" presName="sibTrans" presStyleCnt="0"/>
      <dgm:spPr/>
    </dgm:pt>
    <dgm:pt modelId="{D61B2DC6-2973-46CA-A036-75110B3D5BBE}" type="pres">
      <dgm:prSet presAssocID="{127B1132-1814-4ED1-8B2E-7362B98277FD}" presName="compNode" presStyleCnt="0"/>
      <dgm:spPr/>
    </dgm:pt>
    <dgm:pt modelId="{371D3121-53D8-410B-9EC7-268B4E669655}" type="pres">
      <dgm:prSet presAssocID="{127B1132-1814-4ED1-8B2E-7362B98277FD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F9FB4A9-0C68-4A64-9428-0D2AB94AEDC8}" type="pres">
      <dgm:prSet presAssocID="{127B1132-1814-4ED1-8B2E-7362B98277FD}" presName="spaceRect" presStyleCnt="0"/>
      <dgm:spPr/>
    </dgm:pt>
    <dgm:pt modelId="{52E1E98E-D5CD-46FC-BA18-AA220F150CA6}" type="pres">
      <dgm:prSet presAssocID="{127B1132-1814-4ED1-8B2E-7362B98277FD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6D9362B-3B0C-4BE8-869B-DFEBDA5D229B}" type="pres">
      <dgm:prSet presAssocID="{29F15C3E-85D2-41C0-B123-4FB3DF804391}" presName="sibTrans" presStyleCnt="0"/>
      <dgm:spPr/>
    </dgm:pt>
    <dgm:pt modelId="{4EBF047E-950F-41BD-B739-90D94E6B06C4}" type="pres">
      <dgm:prSet presAssocID="{F9EF52AB-F172-4307-8AD1-FF9AB6643F5F}" presName="compNode" presStyleCnt="0"/>
      <dgm:spPr/>
    </dgm:pt>
    <dgm:pt modelId="{FBC6859C-B99C-4576-B57D-644345BA00D6}" type="pres">
      <dgm:prSet presAssocID="{F9EF52AB-F172-4307-8AD1-FF9AB6643F5F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6780997-150D-4C44-909D-6F8729DB2755}" type="pres">
      <dgm:prSet presAssocID="{F9EF52AB-F172-4307-8AD1-FF9AB6643F5F}" presName="spaceRect" presStyleCnt="0"/>
      <dgm:spPr/>
    </dgm:pt>
    <dgm:pt modelId="{B5F8C209-1B77-4315-936E-99A8180D94BF}" type="pres">
      <dgm:prSet presAssocID="{F9EF52AB-F172-4307-8AD1-FF9AB6643F5F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0122C42-27F8-49E3-B2C2-E2568B83FD32}" type="pres">
      <dgm:prSet presAssocID="{752F2724-5D5F-41BD-9412-AC2BFFF04CBC}" presName="sibTrans" presStyleCnt="0"/>
      <dgm:spPr/>
    </dgm:pt>
    <dgm:pt modelId="{B777CE08-9360-4E87-8B2B-2DBA857391D7}" type="pres">
      <dgm:prSet presAssocID="{AC30DAFE-E885-409F-9050-24E84626E85D}" presName="compNode" presStyleCnt="0"/>
      <dgm:spPr/>
    </dgm:pt>
    <dgm:pt modelId="{956E1CEC-F7B9-4130-AE9A-C2A50378EA59}" type="pres">
      <dgm:prSet presAssocID="{AC30DAFE-E885-409F-9050-24E84626E85D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6A5AC2A-F180-425C-B90B-9745E21F95F3}" type="pres">
      <dgm:prSet presAssocID="{AC30DAFE-E885-409F-9050-24E84626E85D}" presName="spaceRect" presStyleCnt="0"/>
      <dgm:spPr/>
    </dgm:pt>
    <dgm:pt modelId="{46E59B4D-2FE8-4659-BA82-DA01930775EB}" type="pres">
      <dgm:prSet presAssocID="{AC30DAFE-E885-409F-9050-24E84626E85D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A75C16-5167-4403-9ADE-10BB5A9D0D64}" type="presOf" srcId="{4EF998D8-EA81-4EDD-931C-79C5B5D29041}" destId="{1FF5A632-CB48-4C78-B7A8-C1180D99E37C}" srcOrd="0" destOrd="0" presId="urn:microsoft.com/office/officeart/2018/2/layout/IconLabelList"/>
    <dgm:cxn modelId="{38193751-899C-42FF-AFF9-41FE4C42DCD8}" srcId="{EA481506-42CA-4C8C-92C8-13643665C10B}" destId="{AC30DAFE-E885-409F-9050-24E84626E85D}" srcOrd="5" destOrd="0" parTransId="{A395A57D-6404-4C98-B917-687C07D03AEE}" sibTransId="{65E9F358-1C61-47D6-99D6-F72464336B57}"/>
    <dgm:cxn modelId="{0BC4F89C-242D-44C9-916F-53CAC354304F}" srcId="{EA481506-42CA-4C8C-92C8-13643665C10B}" destId="{27C3B0DD-7E21-459E-B286-94A7B714C91D}" srcOrd="1" destOrd="0" parTransId="{4AEFB9B4-4779-4DA3-B189-44727F545B4E}" sibTransId="{367DA9F9-B8AF-4A26-B076-2918E3E24DB1}"/>
    <dgm:cxn modelId="{0A5EA6B5-8DBE-4741-8C87-640E2EF82904}" srcId="{EA481506-42CA-4C8C-92C8-13643665C10B}" destId="{F9EF52AB-F172-4307-8AD1-FF9AB6643F5F}" srcOrd="4" destOrd="0" parTransId="{5DA92682-8714-45AF-9AE2-A1BE782E7CD7}" sibTransId="{752F2724-5D5F-41BD-9412-AC2BFFF04CBC}"/>
    <dgm:cxn modelId="{AB969C16-CF22-4497-91A0-352B2092CFE8}" type="presOf" srcId="{AC30DAFE-E885-409F-9050-24E84626E85D}" destId="{46E59B4D-2FE8-4659-BA82-DA01930775EB}" srcOrd="0" destOrd="0" presId="urn:microsoft.com/office/officeart/2018/2/layout/IconLabelList"/>
    <dgm:cxn modelId="{2E80A825-7580-4820-935A-248C449DE9E0}" type="presOf" srcId="{EA481506-42CA-4C8C-92C8-13643665C10B}" destId="{D7874CA6-FC23-47AF-8E49-5F86874D59C7}" srcOrd="0" destOrd="0" presId="urn:microsoft.com/office/officeart/2018/2/layout/IconLabelList"/>
    <dgm:cxn modelId="{59CF9E5A-7BAA-4DFD-877E-251E15CB1FFF}" type="presOf" srcId="{127B1132-1814-4ED1-8B2E-7362B98277FD}" destId="{52E1E98E-D5CD-46FC-BA18-AA220F150CA6}" srcOrd="0" destOrd="0" presId="urn:microsoft.com/office/officeart/2018/2/layout/IconLabelList"/>
    <dgm:cxn modelId="{E7329C06-175A-434F-9655-2297E25E555C}" srcId="{EA481506-42CA-4C8C-92C8-13643665C10B}" destId="{F24E6E66-6737-4F6C-AA4F-F162D46F7D3B}" srcOrd="0" destOrd="0" parTransId="{48820A80-3E43-45F1-BEDB-DD1BCA8067A1}" sibTransId="{9EB57FA5-A7D1-4CF0-9948-2FD1D7ACEF63}"/>
    <dgm:cxn modelId="{7FB8D888-4F3C-45E8-ABBE-C4A365FE4F30}" srcId="{EA481506-42CA-4C8C-92C8-13643665C10B}" destId="{127B1132-1814-4ED1-8B2E-7362B98277FD}" srcOrd="3" destOrd="0" parTransId="{F1675251-DAF9-46E2-ADFB-AA3B36A8B451}" sibTransId="{29F15C3E-85D2-41C0-B123-4FB3DF804391}"/>
    <dgm:cxn modelId="{DBC35385-E31B-4AA9-ABB1-ED6314B8489D}" type="presOf" srcId="{F9EF52AB-F172-4307-8AD1-FF9AB6643F5F}" destId="{B5F8C209-1B77-4315-936E-99A8180D94BF}" srcOrd="0" destOrd="0" presId="urn:microsoft.com/office/officeart/2018/2/layout/IconLabelList"/>
    <dgm:cxn modelId="{4F2B8443-389D-4E17-BBA7-F09AEADE4A99}" type="presOf" srcId="{F24E6E66-6737-4F6C-AA4F-F162D46F7D3B}" destId="{2B082C7E-6594-4DC8-ABD8-2FEEBBD0E0CD}" srcOrd="0" destOrd="0" presId="urn:microsoft.com/office/officeart/2018/2/layout/IconLabelList"/>
    <dgm:cxn modelId="{FCE13CEE-8500-4C8F-8503-D3D1F8D8D8DE}" type="presOf" srcId="{27C3B0DD-7E21-459E-B286-94A7B714C91D}" destId="{C3B7D24F-AA62-468B-9B81-22068A63A6EF}" srcOrd="0" destOrd="0" presId="urn:microsoft.com/office/officeart/2018/2/layout/IconLabelList"/>
    <dgm:cxn modelId="{98F849EC-E7C7-4078-ACFB-F7DEFF91E076}" srcId="{EA481506-42CA-4C8C-92C8-13643665C10B}" destId="{4EF998D8-EA81-4EDD-931C-79C5B5D29041}" srcOrd="2" destOrd="0" parTransId="{73D0B963-6BB5-4262-822C-8624A12BA111}" sibTransId="{373F73AA-0082-4BA0-8A79-6AAFD1F53B67}"/>
    <dgm:cxn modelId="{6AC46846-BCA3-4A24-93C3-CCEB983ADDCF}" type="presParOf" srcId="{D7874CA6-FC23-47AF-8E49-5F86874D59C7}" destId="{418D9BDE-60F2-4B97-9DCB-C82347DEE506}" srcOrd="0" destOrd="0" presId="urn:microsoft.com/office/officeart/2018/2/layout/IconLabelList"/>
    <dgm:cxn modelId="{F45322A8-8205-4C07-BD57-51FF4DC71CA3}" type="presParOf" srcId="{418D9BDE-60F2-4B97-9DCB-C82347DEE506}" destId="{64090EF6-B61B-4FD5-A40E-0722DF8B34E2}" srcOrd="0" destOrd="0" presId="urn:microsoft.com/office/officeart/2018/2/layout/IconLabelList"/>
    <dgm:cxn modelId="{8AF5528D-31A6-477F-B84F-036685F3D340}" type="presParOf" srcId="{418D9BDE-60F2-4B97-9DCB-C82347DEE506}" destId="{5BEBF154-E47F-40D8-9F7C-F1885A694BF6}" srcOrd="1" destOrd="0" presId="urn:microsoft.com/office/officeart/2018/2/layout/IconLabelList"/>
    <dgm:cxn modelId="{0A235401-B3AB-454E-BAFD-694AD7E76281}" type="presParOf" srcId="{418D9BDE-60F2-4B97-9DCB-C82347DEE506}" destId="{2B082C7E-6594-4DC8-ABD8-2FEEBBD0E0CD}" srcOrd="2" destOrd="0" presId="urn:microsoft.com/office/officeart/2018/2/layout/IconLabelList"/>
    <dgm:cxn modelId="{0E4C2E64-9787-46FA-9647-E2FCD44FD2E8}" type="presParOf" srcId="{D7874CA6-FC23-47AF-8E49-5F86874D59C7}" destId="{4BB42364-3E61-4B02-99D3-049D38F28777}" srcOrd="1" destOrd="0" presId="urn:microsoft.com/office/officeart/2018/2/layout/IconLabelList"/>
    <dgm:cxn modelId="{1A7CEDB8-C8D7-4BB4-AB48-F1D6471F9164}" type="presParOf" srcId="{D7874CA6-FC23-47AF-8E49-5F86874D59C7}" destId="{3A5390F9-47EC-4E89-A6CB-EAECBFE0B56C}" srcOrd="2" destOrd="0" presId="urn:microsoft.com/office/officeart/2018/2/layout/IconLabelList"/>
    <dgm:cxn modelId="{D5A40D3A-60A8-4F14-83DB-6CD68068F129}" type="presParOf" srcId="{3A5390F9-47EC-4E89-A6CB-EAECBFE0B56C}" destId="{19EEEAE6-76E2-4E56-AE70-E55B2D41BDC7}" srcOrd="0" destOrd="0" presId="urn:microsoft.com/office/officeart/2018/2/layout/IconLabelList"/>
    <dgm:cxn modelId="{626628A3-68A4-4EE9-847F-5C1ABA9575E5}" type="presParOf" srcId="{3A5390F9-47EC-4E89-A6CB-EAECBFE0B56C}" destId="{1DDDF913-AE75-41BF-A3E8-8DDB404CDDBD}" srcOrd="1" destOrd="0" presId="urn:microsoft.com/office/officeart/2018/2/layout/IconLabelList"/>
    <dgm:cxn modelId="{5D18DDA5-72D0-43EE-A1BA-22C104E7C5CF}" type="presParOf" srcId="{3A5390F9-47EC-4E89-A6CB-EAECBFE0B56C}" destId="{C3B7D24F-AA62-468B-9B81-22068A63A6EF}" srcOrd="2" destOrd="0" presId="urn:microsoft.com/office/officeart/2018/2/layout/IconLabelList"/>
    <dgm:cxn modelId="{D7834578-5CE0-44C6-9591-C670EBC764B2}" type="presParOf" srcId="{D7874CA6-FC23-47AF-8E49-5F86874D59C7}" destId="{07374B31-F4AE-4FB5-B719-88D646F85708}" srcOrd="3" destOrd="0" presId="urn:microsoft.com/office/officeart/2018/2/layout/IconLabelList"/>
    <dgm:cxn modelId="{681A8266-9EA3-4F2B-8799-DDF03BEB58D2}" type="presParOf" srcId="{D7874CA6-FC23-47AF-8E49-5F86874D59C7}" destId="{63E04694-76FC-4A8E-8027-A8C5B01FA863}" srcOrd="4" destOrd="0" presId="urn:microsoft.com/office/officeart/2018/2/layout/IconLabelList"/>
    <dgm:cxn modelId="{14D49582-9D6E-497B-BCB8-5A24004F4B81}" type="presParOf" srcId="{63E04694-76FC-4A8E-8027-A8C5B01FA863}" destId="{8310D295-F157-4F9B-A751-1087A27891AA}" srcOrd="0" destOrd="0" presId="urn:microsoft.com/office/officeart/2018/2/layout/IconLabelList"/>
    <dgm:cxn modelId="{639D11DD-1C6D-4926-90C3-BFF62322BB09}" type="presParOf" srcId="{63E04694-76FC-4A8E-8027-A8C5B01FA863}" destId="{38996620-0B3C-4C1A-BA20-B6663EEBAA7C}" srcOrd="1" destOrd="0" presId="urn:microsoft.com/office/officeart/2018/2/layout/IconLabelList"/>
    <dgm:cxn modelId="{23547C3A-66AB-4A14-8A22-02A7CE36063A}" type="presParOf" srcId="{63E04694-76FC-4A8E-8027-A8C5B01FA863}" destId="{1FF5A632-CB48-4C78-B7A8-C1180D99E37C}" srcOrd="2" destOrd="0" presId="urn:microsoft.com/office/officeart/2018/2/layout/IconLabelList"/>
    <dgm:cxn modelId="{A4837A5C-15D5-4CF4-96B6-37EE262C017C}" type="presParOf" srcId="{D7874CA6-FC23-47AF-8E49-5F86874D59C7}" destId="{D1A6D75F-D491-40CA-A061-7CC8B0F8DA71}" srcOrd="5" destOrd="0" presId="urn:microsoft.com/office/officeart/2018/2/layout/IconLabelList"/>
    <dgm:cxn modelId="{512C282B-6549-4E85-8DDC-5B58BCE45BD7}" type="presParOf" srcId="{D7874CA6-FC23-47AF-8E49-5F86874D59C7}" destId="{D61B2DC6-2973-46CA-A036-75110B3D5BBE}" srcOrd="6" destOrd="0" presId="urn:microsoft.com/office/officeart/2018/2/layout/IconLabelList"/>
    <dgm:cxn modelId="{AA063614-EAC1-483C-9651-481833044942}" type="presParOf" srcId="{D61B2DC6-2973-46CA-A036-75110B3D5BBE}" destId="{371D3121-53D8-410B-9EC7-268B4E669655}" srcOrd="0" destOrd="0" presId="urn:microsoft.com/office/officeart/2018/2/layout/IconLabelList"/>
    <dgm:cxn modelId="{D58677F5-65C7-4AFA-AC6A-756A77EA7792}" type="presParOf" srcId="{D61B2DC6-2973-46CA-A036-75110B3D5BBE}" destId="{DF9FB4A9-0C68-4A64-9428-0D2AB94AEDC8}" srcOrd="1" destOrd="0" presId="urn:microsoft.com/office/officeart/2018/2/layout/IconLabelList"/>
    <dgm:cxn modelId="{18B2BB7C-72C8-4EC0-97A7-E019A92E452D}" type="presParOf" srcId="{D61B2DC6-2973-46CA-A036-75110B3D5BBE}" destId="{52E1E98E-D5CD-46FC-BA18-AA220F150CA6}" srcOrd="2" destOrd="0" presId="urn:microsoft.com/office/officeart/2018/2/layout/IconLabelList"/>
    <dgm:cxn modelId="{71823E5A-FB65-41AA-A7A7-AC6D4E78BFB1}" type="presParOf" srcId="{D7874CA6-FC23-47AF-8E49-5F86874D59C7}" destId="{D6D9362B-3B0C-4BE8-869B-DFEBDA5D229B}" srcOrd="7" destOrd="0" presId="urn:microsoft.com/office/officeart/2018/2/layout/IconLabelList"/>
    <dgm:cxn modelId="{D37EC1FF-2425-4387-BFF0-4ECF531D1743}" type="presParOf" srcId="{D7874CA6-FC23-47AF-8E49-5F86874D59C7}" destId="{4EBF047E-950F-41BD-B739-90D94E6B06C4}" srcOrd="8" destOrd="0" presId="urn:microsoft.com/office/officeart/2018/2/layout/IconLabelList"/>
    <dgm:cxn modelId="{DB3FC42E-676A-4E76-A194-1777DDEB4A73}" type="presParOf" srcId="{4EBF047E-950F-41BD-B739-90D94E6B06C4}" destId="{FBC6859C-B99C-4576-B57D-644345BA00D6}" srcOrd="0" destOrd="0" presId="urn:microsoft.com/office/officeart/2018/2/layout/IconLabelList"/>
    <dgm:cxn modelId="{168F6279-3338-4998-8318-E939F48E73D4}" type="presParOf" srcId="{4EBF047E-950F-41BD-B739-90D94E6B06C4}" destId="{66780997-150D-4C44-909D-6F8729DB2755}" srcOrd="1" destOrd="0" presId="urn:microsoft.com/office/officeart/2018/2/layout/IconLabelList"/>
    <dgm:cxn modelId="{4FD1482D-8DF7-45ED-A3E7-989AF5008158}" type="presParOf" srcId="{4EBF047E-950F-41BD-B739-90D94E6B06C4}" destId="{B5F8C209-1B77-4315-936E-99A8180D94BF}" srcOrd="2" destOrd="0" presId="urn:microsoft.com/office/officeart/2018/2/layout/IconLabelList"/>
    <dgm:cxn modelId="{95B905B6-E32F-4C83-9123-D64564BB087B}" type="presParOf" srcId="{D7874CA6-FC23-47AF-8E49-5F86874D59C7}" destId="{A0122C42-27F8-49E3-B2C2-E2568B83FD32}" srcOrd="9" destOrd="0" presId="urn:microsoft.com/office/officeart/2018/2/layout/IconLabelList"/>
    <dgm:cxn modelId="{94CB3E56-61B6-426F-8272-60D993D80718}" type="presParOf" srcId="{D7874CA6-FC23-47AF-8E49-5F86874D59C7}" destId="{B777CE08-9360-4E87-8B2B-2DBA857391D7}" srcOrd="10" destOrd="0" presId="urn:microsoft.com/office/officeart/2018/2/layout/IconLabelList"/>
    <dgm:cxn modelId="{EDCED077-8FCF-4B18-9224-2D3E6639AECB}" type="presParOf" srcId="{B777CE08-9360-4E87-8B2B-2DBA857391D7}" destId="{956E1CEC-F7B9-4130-AE9A-C2A50378EA59}" srcOrd="0" destOrd="0" presId="urn:microsoft.com/office/officeart/2018/2/layout/IconLabelList"/>
    <dgm:cxn modelId="{BADAA7CA-520A-436C-AF1D-8F43A52D78F3}" type="presParOf" srcId="{B777CE08-9360-4E87-8B2B-2DBA857391D7}" destId="{36A5AC2A-F180-425C-B90B-9745E21F95F3}" srcOrd="1" destOrd="0" presId="urn:microsoft.com/office/officeart/2018/2/layout/IconLabelList"/>
    <dgm:cxn modelId="{25CD3C19-615A-4B0A-AA5C-A155C363B683}" type="presParOf" srcId="{B777CE08-9360-4E87-8B2B-2DBA857391D7}" destId="{46E59B4D-2FE8-4659-BA82-DA01930775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4DC2171-934C-4421-A07A-FCA2AF62EC4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5A2372C-4C78-4462-88DA-BFE49725F86F}">
      <dgm:prSet custT="1"/>
      <dgm:spPr/>
      <dgm:t>
        <a:bodyPr/>
        <a:lstStyle/>
        <a:p>
          <a:pPr>
            <a:defRPr cap="all"/>
          </a:pPr>
          <a:r>
            <a:rPr lang="en-US" sz="1600">
              <a:latin typeface="Candara" panose="020E0502030303020204" pitchFamily="34" charset="0"/>
            </a:rPr>
            <a:t>Embrace Agile Methodology</a:t>
          </a:r>
        </a:p>
      </dgm:t>
    </dgm:pt>
    <dgm:pt modelId="{B2CE5ECE-B7AE-42F9-9C3A-38B3B0467035}" type="parTrans" cxnId="{A8ED3F65-5FD4-421B-883E-54F5E6A6CA12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D7E01D06-9101-4124-885B-03075BA4F78B}" type="sibTrans" cxnId="{A8ED3F65-5FD4-421B-883E-54F5E6A6CA12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C2F0DC34-CA38-478D-BD9C-7D1C6964AF91}">
      <dgm:prSet custT="1"/>
      <dgm:spPr/>
      <dgm:t>
        <a:bodyPr/>
        <a:lstStyle/>
        <a:p>
          <a:pPr>
            <a:defRPr cap="all"/>
          </a:pPr>
          <a:r>
            <a:rPr lang="en-US" sz="1600">
              <a:latin typeface="Candara" panose="020E0502030303020204" pitchFamily="34" charset="0"/>
            </a:rPr>
            <a:t>Prioritize MVP Development</a:t>
          </a:r>
        </a:p>
      </dgm:t>
    </dgm:pt>
    <dgm:pt modelId="{8A5AF70B-4F5B-4F60-9257-19E9F25C7F3A}" type="parTrans" cxnId="{AA34C7EF-431D-4124-85B7-BC257F411220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3DB32EA9-8E68-4893-A590-5B9CCD5FC7D5}" type="sibTrans" cxnId="{AA34C7EF-431D-4124-85B7-BC257F411220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E416BBD4-4A5D-473C-BACF-23D49B268470}">
      <dgm:prSet custT="1"/>
      <dgm:spPr/>
      <dgm:t>
        <a:bodyPr/>
        <a:lstStyle/>
        <a:p>
          <a:pPr>
            <a:defRPr cap="all"/>
          </a:pPr>
          <a:r>
            <a:rPr lang="en-US" sz="1600">
              <a:latin typeface="Candara" panose="020E0502030303020204" pitchFamily="34" charset="0"/>
            </a:rPr>
            <a:t>Leverage Outsourcing</a:t>
          </a:r>
        </a:p>
      </dgm:t>
    </dgm:pt>
    <dgm:pt modelId="{C7AE9249-DC2E-48E8-B77A-C1E0152C3991}" type="parTrans" cxnId="{907FB9B6-62CE-459A-A4DF-13B25625E7DA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421016B3-F65A-4043-B689-C25A061D85CA}" type="sibTrans" cxnId="{907FB9B6-62CE-459A-A4DF-13B25625E7DA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33B4A175-A255-431E-9B6D-4122A6A3DC7A}">
      <dgm:prSet custT="1"/>
      <dgm:spPr/>
      <dgm:t>
        <a:bodyPr/>
        <a:lstStyle/>
        <a:p>
          <a:pPr>
            <a:defRPr cap="all"/>
          </a:pPr>
          <a:r>
            <a:rPr lang="en-US" sz="1600">
              <a:latin typeface="Candara" panose="020E0502030303020204" pitchFamily="34" charset="0"/>
            </a:rPr>
            <a:t>Emphasize User-Centric Design</a:t>
          </a:r>
        </a:p>
      </dgm:t>
    </dgm:pt>
    <dgm:pt modelId="{723F3A6D-3CBB-44D1-A406-DDDBF118E1F5}" type="parTrans" cxnId="{E9516FA2-36C9-4948-A4F0-D5CBCC0B817F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ABB8AD0C-FC49-4F49-B7FA-2A0199D047F5}" type="sibTrans" cxnId="{E9516FA2-36C9-4948-A4F0-D5CBCC0B817F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18F80D7A-9F10-45C1-9F73-2BA6CBD96385}">
      <dgm:prSet custT="1"/>
      <dgm:spPr/>
      <dgm:t>
        <a:bodyPr/>
        <a:lstStyle/>
        <a:p>
          <a:pPr>
            <a:defRPr cap="all"/>
          </a:pPr>
          <a:r>
            <a:rPr lang="en-US" sz="1600">
              <a:latin typeface="Candara" panose="020E0502030303020204" pitchFamily="34" charset="0"/>
            </a:rPr>
            <a:t>Foster Continuous Integration and Delivery</a:t>
          </a:r>
        </a:p>
      </dgm:t>
    </dgm:pt>
    <dgm:pt modelId="{FC797A29-456D-4FE9-B0C0-3DCC21CAAC42}" type="parTrans" cxnId="{19C2B2A8-A504-4021-83FA-1997C5726442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B2F6EAA3-D521-4E35-9D9B-FB70E081D802}" type="sibTrans" cxnId="{19C2B2A8-A504-4021-83FA-1997C5726442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2E0EC3F6-636E-4C2A-A42A-0814F0022D99}" type="pres">
      <dgm:prSet presAssocID="{A4DC2171-934C-4421-A07A-FCA2AF62EC4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0E58EF-22F9-46C4-9526-7EA8311F4F22}" type="pres">
      <dgm:prSet presAssocID="{F5A2372C-4C78-4462-88DA-BFE49725F86F}" presName="compNode" presStyleCnt="0"/>
      <dgm:spPr/>
    </dgm:pt>
    <dgm:pt modelId="{ECF2A1B4-BFD3-4266-96F2-22346E0BA26E}" type="pres">
      <dgm:prSet presAssocID="{F5A2372C-4C78-4462-88DA-BFE49725F86F}" presName="iconBgRect" presStyleLbl="bgShp" presStyleIdx="0" presStyleCnt="5"/>
      <dgm:spPr/>
    </dgm:pt>
    <dgm:pt modelId="{BB407FD5-FEA9-47B5-B517-EC4E9237A548}" type="pres">
      <dgm:prSet presAssocID="{F5A2372C-4C78-4462-88DA-BFE49725F86F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4D91B9D-D621-428F-BD8E-E9386B93EC97}" type="pres">
      <dgm:prSet presAssocID="{F5A2372C-4C78-4462-88DA-BFE49725F86F}" presName="spaceRect" presStyleCnt="0"/>
      <dgm:spPr/>
    </dgm:pt>
    <dgm:pt modelId="{9DD7253C-9FA5-44E9-9D7C-20D40EF0CEBD}" type="pres">
      <dgm:prSet presAssocID="{F5A2372C-4C78-4462-88DA-BFE49725F86F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4A93405-DC7D-4DE8-902B-2F6B99195EF0}" type="pres">
      <dgm:prSet presAssocID="{D7E01D06-9101-4124-885B-03075BA4F78B}" presName="sibTrans" presStyleCnt="0"/>
      <dgm:spPr/>
    </dgm:pt>
    <dgm:pt modelId="{DD400F05-E7C9-4A00-AEAF-CF82BD8ACF81}" type="pres">
      <dgm:prSet presAssocID="{C2F0DC34-CA38-478D-BD9C-7D1C6964AF91}" presName="compNode" presStyleCnt="0"/>
      <dgm:spPr/>
    </dgm:pt>
    <dgm:pt modelId="{967ED33B-07B5-4C94-B240-314B0614CF47}" type="pres">
      <dgm:prSet presAssocID="{C2F0DC34-CA38-478D-BD9C-7D1C6964AF91}" presName="iconBgRect" presStyleLbl="bgShp" presStyleIdx="1" presStyleCnt="5"/>
      <dgm:spPr/>
    </dgm:pt>
    <dgm:pt modelId="{354F1943-9C7C-4213-977F-C6BFFE48A296}" type="pres">
      <dgm:prSet presAssocID="{C2F0DC34-CA38-478D-BD9C-7D1C6964AF91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D311E48-8B30-44C8-8096-3A200A046D0B}" type="pres">
      <dgm:prSet presAssocID="{C2F0DC34-CA38-478D-BD9C-7D1C6964AF91}" presName="spaceRect" presStyleCnt="0"/>
      <dgm:spPr/>
    </dgm:pt>
    <dgm:pt modelId="{17F2D3B9-521B-4280-9E45-8237B945C3FE}" type="pres">
      <dgm:prSet presAssocID="{C2F0DC34-CA38-478D-BD9C-7D1C6964AF91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5787160-DC35-43DE-90F4-F4FAE310B93B}" type="pres">
      <dgm:prSet presAssocID="{3DB32EA9-8E68-4893-A590-5B9CCD5FC7D5}" presName="sibTrans" presStyleCnt="0"/>
      <dgm:spPr/>
    </dgm:pt>
    <dgm:pt modelId="{6B4A582D-B052-4EA3-8819-4915BC793217}" type="pres">
      <dgm:prSet presAssocID="{E416BBD4-4A5D-473C-BACF-23D49B268470}" presName="compNode" presStyleCnt="0"/>
      <dgm:spPr/>
    </dgm:pt>
    <dgm:pt modelId="{52C22D5D-A1B7-4B9F-BB84-C5781FB1428B}" type="pres">
      <dgm:prSet presAssocID="{E416BBD4-4A5D-473C-BACF-23D49B268470}" presName="iconBgRect" presStyleLbl="bgShp" presStyleIdx="2" presStyleCnt="5"/>
      <dgm:spPr/>
    </dgm:pt>
    <dgm:pt modelId="{260236B4-8BAD-4FB2-9B68-13D1983227DD}" type="pres">
      <dgm:prSet presAssocID="{E416BBD4-4A5D-473C-BACF-23D49B268470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3359E20-BA75-4DE8-A2E8-7AB590ACBBF1}" type="pres">
      <dgm:prSet presAssocID="{E416BBD4-4A5D-473C-BACF-23D49B268470}" presName="spaceRect" presStyleCnt="0"/>
      <dgm:spPr/>
    </dgm:pt>
    <dgm:pt modelId="{948E5D8F-3E80-4CB3-AD97-816CB645B67C}" type="pres">
      <dgm:prSet presAssocID="{E416BBD4-4A5D-473C-BACF-23D49B268470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8C6E729-2D4E-496E-AAD4-78BE9D169CC9}" type="pres">
      <dgm:prSet presAssocID="{421016B3-F65A-4043-B689-C25A061D85CA}" presName="sibTrans" presStyleCnt="0"/>
      <dgm:spPr/>
    </dgm:pt>
    <dgm:pt modelId="{DE3550D2-1668-4AFA-817C-058277C0622F}" type="pres">
      <dgm:prSet presAssocID="{33B4A175-A255-431E-9B6D-4122A6A3DC7A}" presName="compNode" presStyleCnt="0"/>
      <dgm:spPr/>
    </dgm:pt>
    <dgm:pt modelId="{96799D19-3A2A-4F6F-9350-C7F380D976AF}" type="pres">
      <dgm:prSet presAssocID="{33B4A175-A255-431E-9B6D-4122A6A3DC7A}" presName="iconBgRect" presStyleLbl="bgShp" presStyleIdx="3" presStyleCnt="5"/>
      <dgm:spPr/>
    </dgm:pt>
    <dgm:pt modelId="{5EE4D772-7EAB-415C-81DC-314F09CB3219}" type="pres">
      <dgm:prSet presAssocID="{33B4A175-A255-431E-9B6D-4122A6A3DC7A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DAB8611-6F7E-4C86-A8BC-7FAF98A3F370}" type="pres">
      <dgm:prSet presAssocID="{33B4A175-A255-431E-9B6D-4122A6A3DC7A}" presName="spaceRect" presStyleCnt="0"/>
      <dgm:spPr/>
    </dgm:pt>
    <dgm:pt modelId="{5D30AF92-F4BE-495B-9499-70281ED897F0}" type="pres">
      <dgm:prSet presAssocID="{33B4A175-A255-431E-9B6D-4122A6A3DC7A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5B6A94E-38D5-4C52-BAF5-745B376C5E47}" type="pres">
      <dgm:prSet presAssocID="{ABB8AD0C-FC49-4F49-B7FA-2A0199D047F5}" presName="sibTrans" presStyleCnt="0"/>
      <dgm:spPr/>
    </dgm:pt>
    <dgm:pt modelId="{1E8B782B-FA95-4830-A5EB-85FD7CE0DFD5}" type="pres">
      <dgm:prSet presAssocID="{18F80D7A-9F10-45C1-9F73-2BA6CBD96385}" presName="compNode" presStyleCnt="0"/>
      <dgm:spPr/>
    </dgm:pt>
    <dgm:pt modelId="{3D4FF320-2431-4CF4-BD2E-130ABBC5704D}" type="pres">
      <dgm:prSet presAssocID="{18F80D7A-9F10-45C1-9F73-2BA6CBD96385}" presName="iconBgRect" presStyleLbl="bgShp" presStyleIdx="4" presStyleCnt="5"/>
      <dgm:spPr/>
    </dgm:pt>
    <dgm:pt modelId="{BF141B56-162E-4823-A5DA-B32ED1B3B50C}" type="pres">
      <dgm:prSet presAssocID="{18F80D7A-9F10-45C1-9F73-2BA6CBD96385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1D85EA4-F81B-43DF-B1D0-C8CB300BA2EF}" type="pres">
      <dgm:prSet presAssocID="{18F80D7A-9F10-45C1-9F73-2BA6CBD96385}" presName="spaceRect" presStyleCnt="0"/>
      <dgm:spPr/>
    </dgm:pt>
    <dgm:pt modelId="{282B96DF-3ACB-4875-86FA-EE0969599A63}" type="pres">
      <dgm:prSet presAssocID="{18F80D7A-9F10-45C1-9F73-2BA6CBD96385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C2B2A8-A504-4021-83FA-1997C5726442}" srcId="{A4DC2171-934C-4421-A07A-FCA2AF62EC4D}" destId="{18F80D7A-9F10-45C1-9F73-2BA6CBD96385}" srcOrd="4" destOrd="0" parTransId="{FC797A29-456D-4FE9-B0C0-3DCC21CAAC42}" sibTransId="{B2F6EAA3-D521-4E35-9D9B-FB70E081D802}"/>
    <dgm:cxn modelId="{1DBC7033-0D93-4988-BFBC-1563A4FBCB2A}" type="presOf" srcId="{33B4A175-A255-431E-9B6D-4122A6A3DC7A}" destId="{5D30AF92-F4BE-495B-9499-70281ED897F0}" srcOrd="0" destOrd="0" presId="urn:microsoft.com/office/officeart/2018/5/layout/IconCircleLabelList"/>
    <dgm:cxn modelId="{A8ED3F65-5FD4-421B-883E-54F5E6A6CA12}" srcId="{A4DC2171-934C-4421-A07A-FCA2AF62EC4D}" destId="{F5A2372C-4C78-4462-88DA-BFE49725F86F}" srcOrd="0" destOrd="0" parTransId="{B2CE5ECE-B7AE-42F9-9C3A-38B3B0467035}" sibTransId="{D7E01D06-9101-4124-885B-03075BA4F78B}"/>
    <dgm:cxn modelId="{2CC51ABA-6847-44FE-B4AE-3926FF44F186}" type="presOf" srcId="{18F80D7A-9F10-45C1-9F73-2BA6CBD96385}" destId="{282B96DF-3ACB-4875-86FA-EE0969599A63}" srcOrd="0" destOrd="0" presId="urn:microsoft.com/office/officeart/2018/5/layout/IconCircleLabelList"/>
    <dgm:cxn modelId="{A30B42F6-D2A9-4243-8E56-029BB07D68BD}" type="presOf" srcId="{A4DC2171-934C-4421-A07A-FCA2AF62EC4D}" destId="{2E0EC3F6-636E-4C2A-A42A-0814F0022D99}" srcOrd="0" destOrd="0" presId="urn:microsoft.com/office/officeart/2018/5/layout/IconCircleLabelList"/>
    <dgm:cxn modelId="{AA34C7EF-431D-4124-85B7-BC257F411220}" srcId="{A4DC2171-934C-4421-A07A-FCA2AF62EC4D}" destId="{C2F0DC34-CA38-478D-BD9C-7D1C6964AF91}" srcOrd="1" destOrd="0" parTransId="{8A5AF70B-4F5B-4F60-9257-19E9F25C7F3A}" sibTransId="{3DB32EA9-8E68-4893-A590-5B9CCD5FC7D5}"/>
    <dgm:cxn modelId="{907FB9B6-62CE-459A-A4DF-13B25625E7DA}" srcId="{A4DC2171-934C-4421-A07A-FCA2AF62EC4D}" destId="{E416BBD4-4A5D-473C-BACF-23D49B268470}" srcOrd="2" destOrd="0" parTransId="{C7AE9249-DC2E-48E8-B77A-C1E0152C3991}" sibTransId="{421016B3-F65A-4043-B689-C25A061D85CA}"/>
    <dgm:cxn modelId="{3B3157DD-B1C1-4A5F-ABF0-617F8DCEB396}" type="presOf" srcId="{F5A2372C-4C78-4462-88DA-BFE49725F86F}" destId="{9DD7253C-9FA5-44E9-9D7C-20D40EF0CEBD}" srcOrd="0" destOrd="0" presId="urn:microsoft.com/office/officeart/2018/5/layout/IconCircleLabelList"/>
    <dgm:cxn modelId="{B4A5E748-8D76-419A-A6AB-24E4903BAEFB}" type="presOf" srcId="{C2F0DC34-CA38-478D-BD9C-7D1C6964AF91}" destId="{17F2D3B9-521B-4280-9E45-8237B945C3FE}" srcOrd="0" destOrd="0" presId="urn:microsoft.com/office/officeart/2018/5/layout/IconCircleLabelList"/>
    <dgm:cxn modelId="{E9516FA2-36C9-4948-A4F0-D5CBCC0B817F}" srcId="{A4DC2171-934C-4421-A07A-FCA2AF62EC4D}" destId="{33B4A175-A255-431E-9B6D-4122A6A3DC7A}" srcOrd="3" destOrd="0" parTransId="{723F3A6D-3CBB-44D1-A406-DDDBF118E1F5}" sibTransId="{ABB8AD0C-FC49-4F49-B7FA-2A0199D047F5}"/>
    <dgm:cxn modelId="{BA5EE10B-F3A2-4E1C-A921-71224F06E179}" type="presOf" srcId="{E416BBD4-4A5D-473C-BACF-23D49B268470}" destId="{948E5D8F-3E80-4CB3-AD97-816CB645B67C}" srcOrd="0" destOrd="0" presId="urn:microsoft.com/office/officeart/2018/5/layout/IconCircleLabelList"/>
    <dgm:cxn modelId="{C1644B36-193D-4154-8F3D-97FFE0D3B5A6}" type="presParOf" srcId="{2E0EC3F6-636E-4C2A-A42A-0814F0022D99}" destId="{090E58EF-22F9-46C4-9526-7EA8311F4F22}" srcOrd="0" destOrd="0" presId="urn:microsoft.com/office/officeart/2018/5/layout/IconCircleLabelList"/>
    <dgm:cxn modelId="{DF981BC2-8A14-4CB8-9782-B39F70C64F75}" type="presParOf" srcId="{090E58EF-22F9-46C4-9526-7EA8311F4F22}" destId="{ECF2A1B4-BFD3-4266-96F2-22346E0BA26E}" srcOrd="0" destOrd="0" presId="urn:microsoft.com/office/officeart/2018/5/layout/IconCircleLabelList"/>
    <dgm:cxn modelId="{E164AC68-9F98-43CC-90D4-2F785AE36CCB}" type="presParOf" srcId="{090E58EF-22F9-46C4-9526-7EA8311F4F22}" destId="{BB407FD5-FEA9-47B5-B517-EC4E9237A548}" srcOrd="1" destOrd="0" presId="urn:microsoft.com/office/officeart/2018/5/layout/IconCircleLabelList"/>
    <dgm:cxn modelId="{52C9636A-6634-4B97-8103-71A70DB0C090}" type="presParOf" srcId="{090E58EF-22F9-46C4-9526-7EA8311F4F22}" destId="{B4D91B9D-D621-428F-BD8E-E9386B93EC97}" srcOrd="2" destOrd="0" presId="urn:microsoft.com/office/officeart/2018/5/layout/IconCircleLabelList"/>
    <dgm:cxn modelId="{9D6DED46-01CD-42B0-A5B9-42F39BB8603F}" type="presParOf" srcId="{090E58EF-22F9-46C4-9526-7EA8311F4F22}" destId="{9DD7253C-9FA5-44E9-9D7C-20D40EF0CEBD}" srcOrd="3" destOrd="0" presId="urn:microsoft.com/office/officeart/2018/5/layout/IconCircleLabelList"/>
    <dgm:cxn modelId="{4C5CA7EF-A075-4316-9331-162DE33BF11A}" type="presParOf" srcId="{2E0EC3F6-636E-4C2A-A42A-0814F0022D99}" destId="{74A93405-DC7D-4DE8-902B-2F6B99195EF0}" srcOrd="1" destOrd="0" presId="urn:microsoft.com/office/officeart/2018/5/layout/IconCircleLabelList"/>
    <dgm:cxn modelId="{C025C315-8EA9-4C92-B460-81E9FA182F63}" type="presParOf" srcId="{2E0EC3F6-636E-4C2A-A42A-0814F0022D99}" destId="{DD400F05-E7C9-4A00-AEAF-CF82BD8ACF81}" srcOrd="2" destOrd="0" presId="urn:microsoft.com/office/officeart/2018/5/layout/IconCircleLabelList"/>
    <dgm:cxn modelId="{C46154BE-92FB-48E5-95D1-15C04D3E1140}" type="presParOf" srcId="{DD400F05-E7C9-4A00-AEAF-CF82BD8ACF81}" destId="{967ED33B-07B5-4C94-B240-314B0614CF47}" srcOrd="0" destOrd="0" presId="urn:microsoft.com/office/officeart/2018/5/layout/IconCircleLabelList"/>
    <dgm:cxn modelId="{926ED31D-1F84-4F99-920B-57A0B81916D4}" type="presParOf" srcId="{DD400F05-E7C9-4A00-AEAF-CF82BD8ACF81}" destId="{354F1943-9C7C-4213-977F-C6BFFE48A296}" srcOrd="1" destOrd="0" presId="urn:microsoft.com/office/officeart/2018/5/layout/IconCircleLabelList"/>
    <dgm:cxn modelId="{F36F6BA6-8014-4A5F-B2E8-FF2A007AD0D7}" type="presParOf" srcId="{DD400F05-E7C9-4A00-AEAF-CF82BD8ACF81}" destId="{CD311E48-8B30-44C8-8096-3A200A046D0B}" srcOrd="2" destOrd="0" presId="urn:microsoft.com/office/officeart/2018/5/layout/IconCircleLabelList"/>
    <dgm:cxn modelId="{150427E1-D833-40A3-9F95-52CB5953B037}" type="presParOf" srcId="{DD400F05-E7C9-4A00-AEAF-CF82BD8ACF81}" destId="{17F2D3B9-521B-4280-9E45-8237B945C3FE}" srcOrd="3" destOrd="0" presId="urn:microsoft.com/office/officeart/2018/5/layout/IconCircleLabelList"/>
    <dgm:cxn modelId="{E9CC6153-2A48-4C92-91AA-68BBA18400AF}" type="presParOf" srcId="{2E0EC3F6-636E-4C2A-A42A-0814F0022D99}" destId="{45787160-DC35-43DE-90F4-F4FAE310B93B}" srcOrd="3" destOrd="0" presId="urn:microsoft.com/office/officeart/2018/5/layout/IconCircleLabelList"/>
    <dgm:cxn modelId="{DC277398-25D2-4636-AF45-CA3EBD63BB95}" type="presParOf" srcId="{2E0EC3F6-636E-4C2A-A42A-0814F0022D99}" destId="{6B4A582D-B052-4EA3-8819-4915BC793217}" srcOrd="4" destOrd="0" presId="urn:microsoft.com/office/officeart/2018/5/layout/IconCircleLabelList"/>
    <dgm:cxn modelId="{BE8ED85E-EB33-4E90-B7F4-C6954B20C84F}" type="presParOf" srcId="{6B4A582D-B052-4EA3-8819-4915BC793217}" destId="{52C22D5D-A1B7-4B9F-BB84-C5781FB1428B}" srcOrd="0" destOrd="0" presId="urn:microsoft.com/office/officeart/2018/5/layout/IconCircleLabelList"/>
    <dgm:cxn modelId="{5C67928D-FF76-46E1-B246-A497A65D811D}" type="presParOf" srcId="{6B4A582D-B052-4EA3-8819-4915BC793217}" destId="{260236B4-8BAD-4FB2-9B68-13D1983227DD}" srcOrd="1" destOrd="0" presId="urn:microsoft.com/office/officeart/2018/5/layout/IconCircleLabelList"/>
    <dgm:cxn modelId="{4DD8760B-6247-4791-9402-574C4F9A7060}" type="presParOf" srcId="{6B4A582D-B052-4EA3-8819-4915BC793217}" destId="{A3359E20-BA75-4DE8-A2E8-7AB590ACBBF1}" srcOrd="2" destOrd="0" presId="urn:microsoft.com/office/officeart/2018/5/layout/IconCircleLabelList"/>
    <dgm:cxn modelId="{9731EB3E-D2E1-4556-971E-8C38A18994B4}" type="presParOf" srcId="{6B4A582D-B052-4EA3-8819-4915BC793217}" destId="{948E5D8F-3E80-4CB3-AD97-816CB645B67C}" srcOrd="3" destOrd="0" presId="urn:microsoft.com/office/officeart/2018/5/layout/IconCircleLabelList"/>
    <dgm:cxn modelId="{2689D28A-B181-42C3-8B86-712C6A6C4E84}" type="presParOf" srcId="{2E0EC3F6-636E-4C2A-A42A-0814F0022D99}" destId="{B8C6E729-2D4E-496E-AAD4-78BE9D169CC9}" srcOrd="5" destOrd="0" presId="urn:microsoft.com/office/officeart/2018/5/layout/IconCircleLabelList"/>
    <dgm:cxn modelId="{BF18D34A-C4FC-47C3-8C0D-C35B72F7E84F}" type="presParOf" srcId="{2E0EC3F6-636E-4C2A-A42A-0814F0022D99}" destId="{DE3550D2-1668-4AFA-817C-058277C0622F}" srcOrd="6" destOrd="0" presId="urn:microsoft.com/office/officeart/2018/5/layout/IconCircleLabelList"/>
    <dgm:cxn modelId="{DD638D3D-F333-4CAE-854A-13FE4A9F3CFB}" type="presParOf" srcId="{DE3550D2-1668-4AFA-817C-058277C0622F}" destId="{96799D19-3A2A-4F6F-9350-C7F380D976AF}" srcOrd="0" destOrd="0" presId="urn:microsoft.com/office/officeart/2018/5/layout/IconCircleLabelList"/>
    <dgm:cxn modelId="{F5E1C446-67FA-4EDF-8D18-EA13FB773AC1}" type="presParOf" srcId="{DE3550D2-1668-4AFA-817C-058277C0622F}" destId="{5EE4D772-7EAB-415C-81DC-314F09CB3219}" srcOrd="1" destOrd="0" presId="urn:microsoft.com/office/officeart/2018/5/layout/IconCircleLabelList"/>
    <dgm:cxn modelId="{386647F6-E5D2-4CCC-B7F4-B4766C0263E0}" type="presParOf" srcId="{DE3550D2-1668-4AFA-817C-058277C0622F}" destId="{7DAB8611-6F7E-4C86-A8BC-7FAF98A3F370}" srcOrd="2" destOrd="0" presId="urn:microsoft.com/office/officeart/2018/5/layout/IconCircleLabelList"/>
    <dgm:cxn modelId="{2EE584F3-40B5-4E73-909A-81479A46D921}" type="presParOf" srcId="{DE3550D2-1668-4AFA-817C-058277C0622F}" destId="{5D30AF92-F4BE-495B-9499-70281ED897F0}" srcOrd="3" destOrd="0" presId="urn:microsoft.com/office/officeart/2018/5/layout/IconCircleLabelList"/>
    <dgm:cxn modelId="{BB3C84AC-3C70-41CC-894B-F8593916794F}" type="presParOf" srcId="{2E0EC3F6-636E-4C2A-A42A-0814F0022D99}" destId="{F5B6A94E-38D5-4C52-BAF5-745B376C5E47}" srcOrd="7" destOrd="0" presId="urn:microsoft.com/office/officeart/2018/5/layout/IconCircleLabelList"/>
    <dgm:cxn modelId="{8C0E5070-E698-44A2-B424-C271D6F0F573}" type="presParOf" srcId="{2E0EC3F6-636E-4C2A-A42A-0814F0022D99}" destId="{1E8B782B-FA95-4830-A5EB-85FD7CE0DFD5}" srcOrd="8" destOrd="0" presId="urn:microsoft.com/office/officeart/2018/5/layout/IconCircleLabelList"/>
    <dgm:cxn modelId="{6A30204A-625E-4EFA-ADA0-A1F086A4F159}" type="presParOf" srcId="{1E8B782B-FA95-4830-A5EB-85FD7CE0DFD5}" destId="{3D4FF320-2431-4CF4-BD2E-130ABBC5704D}" srcOrd="0" destOrd="0" presId="urn:microsoft.com/office/officeart/2018/5/layout/IconCircleLabelList"/>
    <dgm:cxn modelId="{225DE1D5-E3DA-4FD4-BE4E-22FF66A1BE6A}" type="presParOf" srcId="{1E8B782B-FA95-4830-A5EB-85FD7CE0DFD5}" destId="{BF141B56-162E-4823-A5DA-B32ED1B3B50C}" srcOrd="1" destOrd="0" presId="urn:microsoft.com/office/officeart/2018/5/layout/IconCircleLabelList"/>
    <dgm:cxn modelId="{3FC47AA1-B850-4E32-8CD8-DC86591EF19C}" type="presParOf" srcId="{1E8B782B-FA95-4830-A5EB-85FD7CE0DFD5}" destId="{91D85EA4-F81B-43DF-B1D0-C8CB300BA2EF}" srcOrd="2" destOrd="0" presId="urn:microsoft.com/office/officeart/2018/5/layout/IconCircleLabelList"/>
    <dgm:cxn modelId="{CDFD9E48-7810-49BA-A051-0BCA2BC139F1}" type="presParOf" srcId="{1E8B782B-FA95-4830-A5EB-85FD7CE0DFD5}" destId="{282B96DF-3ACB-4875-86FA-EE0969599A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7BC8D-5138-4081-A76F-9E5635F67D79}">
      <dsp:nvSpPr>
        <dsp:cNvPr id="0" name=""/>
        <dsp:cNvSpPr/>
      </dsp:nvSpPr>
      <dsp:spPr>
        <a:xfrm>
          <a:off x="0" y="2530579"/>
          <a:ext cx="10927829" cy="1660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>
              <a:latin typeface="Candara" panose="020E0502030303020204" pitchFamily="34" charset="0"/>
            </a:rPr>
            <a:t>Key Characteristics:</a:t>
          </a:r>
        </a:p>
      </dsp:txBody>
      <dsp:txXfrm>
        <a:off x="0" y="2530579"/>
        <a:ext cx="10927829" cy="896580"/>
      </dsp:txXfrm>
    </dsp:sp>
    <dsp:sp modelId="{0221F964-AD31-46EA-BCA8-984D8E7B02FE}">
      <dsp:nvSpPr>
        <dsp:cNvPr id="0" name=""/>
        <dsp:cNvSpPr/>
      </dsp:nvSpPr>
      <dsp:spPr>
        <a:xfrm>
          <a:off x="0" y="3393953"/>
          <a:ext cx="2731957" cy="7637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>
              <a:latin typeface="Candara" panose="020E0502030303020204" pitchFamily="34" charset="0"/>
            </a:rPr>
            <a:t>Innovation</a:t>
          </a:r>
        </a:p>
      </dsp:txBody>
      <dsp:txXfrm>
        <a:off x="0" y="3393953"/>
        <a:ext cx="2731957" cy="763753"/>
      </dsp:txXfrm>
    </dsp:sp>
    <dsp:sp modelId="{7CC91B86-677C-4FEB-A2EC-801F41FE044A}">
      <dsp:nvSpPr>
        <dsp:cNvPr id="0" name=""/>
        <dsp:cNvSpPr/>
      </dsp:nvSpPr>
      <dsp:spPr>
        <a:xfrm>
          <a:off x="2731957" y="3393953"/>
          <a:ext cx="2731957" cy="7637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>
              <a:latin typeface="Candara" panose="020E0502030303020204" pitchFamily="34" charset="0"/>
            </a:rPr>
            <a:t>Risk-taking</a:t>
          </a:r>
        </a:p>
      </dsp:txBody>
      <dsp:txXfrm>
        <a:off x="2731957" y="3393953"/>
        <a:ext cx="2731957" cy="763753"/>
      </dsp:txXfrm>
    </dsp:sp>
    <dsp:sp modelId="{B1423FC5-1263-41D3-A81C-333E47C6F149}">
      <dsp:nvSpPr>
        <dsp:cNvPr id="0" name=""/>
        <dsp:cNvSpPr/>
      </dsp:nvSpPr>
      <dsp:spPr>
        <a:xfrm>
          <a:off x="5463914" y="3393953"/>
          <a:ext cx="2731957" cy="7637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>
              <a:latin typeface="Candara" panose="020E0502030303020204" pitchFamily="34" charset="0"/>
            </a:rPr>
            <a:t>Agility</a:t>
          </a:r>
        </a:p>
      </dsp:txBody>
      <dsp:txXfrm>
        <a:off x="5463914" y="3393953"/>
        <a:ext cx="2731957" cy="763753"/>
      </dsp:txXfrm>
    </dsp:sp>
    <dsp:sp modelId="{916F8B0A-2B15-4855-AC36-099E95BEF06F}">
      <dsp:nvSpPr>
        <dsp:cNvPr id="0" name=""/>
        <dsp:cNvSpPr/>
      </dsp:nvSpPr>
      <dsp:spPr>
        <a:xfrm>
          <a:off x="8195871" y="3393953"/>
          <a:ext cx="2731957" cy="7637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latin typeface="Candara" panose="020E0502030303020204" pitchFamily="34" charset="0"/>
            </a:rPr>
            <a:t>Focus on Customer needs</a:t>
          </a:r>
        </a:p>
      </dsp:txBody>
      <dsp:txXfrm>
        <a:off x="8195871" y="3393953"/>
        <a:ext cx="2731957" cy="763753"/>
      </dsp:txXfrm>
    </dsp:sp>
    <dsp:sp modelId="{EA6290B3-FC1E-45F4-A149-6E0B71B30B4A}">
      <dsp:nvSpPr>
        <dsp:cNvPr id="0" name=""/>
        <dsp:cNvSpPr/>
      </dsp:nvSpPr>
      <dsp:spPr>
        <a:xfrm rot="10800000">
          <a:off x="0" y="1890"/>
          <a:ext cx="10927829" cy="255359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>
              <a:latin typeface="Candara" panose="020E0502030303020204" pitchFamily="34" charset="0"/>
            </a:rPr>
            <a:t>Software Entrepreneurship refers to the process of creating, launching, and running a software-based business or product.</a:t>
          </a:r>
        </a:p>
      </dsp:txBody>
      <dsp:txXfrm rot="10800000">
        <a:off x="0" y="1890"/>
        <a:ext cx="10927829" cy="165924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A863A-97F2-4566-B604-CA9B11B8EEF2}">
      <dsp:nvSpPr>
        <dsp:cNvPr id="0" name=""/>
        <dsp:cNvSpPr/>
      </dsp:nvSpPr>
      <dsp:spPr>
        <a:xfrm>
          <a:off x="91141" y="1613902"/>
          <a:ext cx="1518286" cy="15182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37D34-8469-4ED5-A94B-20A1118B4B99}">
      <dsp:nvSpPr>
        <dsp:cNvPr id="0" name=""/>
        <dsp:cNvSpPr/>
      </dsp:nvSpPr>
      <dsp:spPr>
        <a:xfrm>
          <a:off x="409981" y="1932742"/>
          <a:ext cx="880606" cy="8806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768F5-1D4B-4351-A51A-5DD7E317AD80}">
      <dsp:nvSpPr>
        <dsp:cNvPr id="0" name=""/>
        <dsp:cNvSpPr/>
      </dsp:nvSpPr>
      <dsp:spPr>
        <a:xfrm>
          <a:off x="1934774" y="1613902"/>
          <a:ext cx="3578817" cy="1518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latin typeface="Candara" panose="020E0502030303020204" pitchFamily="34" charset="0"/>
            </a:rPr>
            <a:t>Bootstrapping is the process of starting a business using only the resources available to the founder(s), such as personal savings, revenue from early customers, and sweat equity.</a:t>
          </a:r>
        </a:p>
      </dsp:txBody>
      <dsp:txXfrm>
        <a:off x="1934774" y="1613902"/>
        <a:ext cx="3578817" cy="1518286"/>
      </dsp:txXfrm>
    </dsp:sp>
    <dsp:sp modelId="{F1E2C9CC-CBA8-4714-B9A6-E59602C5ED68}">
      <dsp:nvSpPr>
        <dsp:cNvPr id="0" name=""/>
        <dsp:cNvSpPr/>
      </dsp:nvSpPr>
      <dsp:spPr>
        <a:xfrm>
          <a:off x="6137174" y="1613902"/>
          <a:ext cx="1518286" cy="15182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2F74C-5F34-4341-8280-A1468ABFACF1}">
      <dsp:nvSpPr>
        <dsp:cNvPr id="0" name=""/>
        <dsp:cNvSpPr/>
      </dsp:nvSpPr>
      <dsp:spPr>
        <a:xfrm>
          <a:off x="6456014" y="1932742"/>
          <a:ext cx="880606" cy="8806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F5546-BF1D-427A-AF42-39C7E3F9692F}">
      <dsp:nvSpPr>
        <dsp:cNvPr id="0" name=""/>
        <dsp:cNvSpPr/>
      </dsp:nvSpPr>
      <dsp:spPr>
        <a:xfrm>
          <a:off x="7980807" y="1613902"/>
          <a:ext cx="3578817" cy="1518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ndara" panose="020E0502030303020204" pitchFamily="34" charset="0"/>
            </a:rPr>
            <a:t>Fundraising is the process of seeking investment from external sources, such as venture capitalists, angel investors, or crowdfunding platforms, to finance a business or project.</a:t>
          </a:r>
        </a:p>
      </dsp:txBody>
      <dsp:txXfrm>
        <a:off x="7980807" y="1613902"/>
        <a:ext cx="3578817" cy="15182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44540-DB4A-45CB-917E-46DE56F6F632}">
      <dsp:nvSpPr>
        <dsp:cNvPr id="0" name=""/>
        <dsp:cNvSpPr/>
      </dsp:nvSpPr>
      <dsp:spPr>
        <a:xfrm>
          <a:off x="-5366645" y="-821819"/>
          <a:ext cx="6390264" cy="6390264"/>
        </a:xfrm>
        <a:prstGeom prst="blockArc">
          <a:avLst>
            <a:gd name="adj1" fmla="val 18900000"/>
            <a:gd name="adj2" fmla="val 2700000"/>
            <a:gd name="adj3" fmla="val 338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6A08E-CF3E-49BA-AFA4-AF0D2AEDFE9E}">
      <dsp:nvSpPr>
        <dsp:cNvPr id="0" name=""/>
        <dsp:cNvSpPr/>
      </dsp:nvSpPr>
      <dsp:spPr>
        <a:xfrm>
          <a:off x="447616" y="296569"/>
          <a:ext cx="6354364" cy="5935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105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Candara" panose="020E0502030303020204" pitchFamily="34" charset="0"/>
            </a:rPr>
            <a:t>Creating Something Valuable</a:t>
          </a:r>
          <a:endParaRPr lang="en-US" sz="3100" kern="1200" dirty="0">
            <a:latin typeface="Candara" panose="020E0502030303020204" pitchFamily="34" charset="0"/>
          </a:endParaRPr>
        </a:p>
      </dsp:txBody>
      <dsp:txXfrm>
        <a:off x="447616" y="296569"/>
        <a:ext cx="6354364" cy="593517"/>
      </dsp:txXfrm>
    </dsp:sp>
    <dsp:sp modelId="{BEBC6F3C-EAD6-4088-B0CD-41E5595487CC}">
      <dsp:nvSpPr>
        <dsp:cNvPr id="0" name=""/>
        <dsp:cNvSpPr/>
      </dsp:nvSpPr>
      <dsp:spPr>
        <a:xfrm>
          <a:off x="76668" y="222379"/>
          <a:ext cx="741897" cy="74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09B21-08A6-47F6-830E-9CAE7F4A851B}">
      <dsp:nvSpPr>
        <dsp:cNvPr id="0" name=""/>
        <dsp:cNvSpPr/>
      </dsp:nvSpPr>
      <dsp:spPr>
        <a:xfrm>
          <a:off x="872914" y="1186561"/>
          <a:ext cx="5929066" cy="5935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105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Candara" panose="020E0502030303020204" pitchFamily="34" charset="0"/>
            </a:rPr>
            <a:t>Financial Success</a:t>
          </a:r>
          <a:endParaRPr lang="en-US" sz="3100" kern="1200" dirty="0">
            <a:latin typeface="Candara" panose="020E0502030303020204" pitchFamily="34" charset="0"/>
          </a:endParaRPr>
        </a:p>
      </dsp:txBody>
      <dsp:txXfrm>
        <a:off x="872914" y="1186561"/>
        <a:ext cx="5929066" cy="593517"/>
      </dsp:txXfrm>
    </dsp:sp>
    <dsp:sp modelId="{BDF926DD-C20C-4EFE-BDBC-57BD32BF6CEF}">
      <dsp:nvSpPr>
        <dsp:cNvPr id="0" name=""/>
        <dsp:cNvSpPr/>
      </dsp:nvSpPr>
      <dsp:spPr>
        <a:xfrm>
          <a:off x="501965" y="1112371"/>
          <a:ext cx="741897" cy="74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7EC2B-7DF5-47C2-AB24-0E6DD07F3FF0}">
      <dsp:nvSpPr>
        <dsp:cNvPr id="0" name=""/>
        <dsp:cNvSpPr/>
      </dsp:nvSpPr>
      <dsp:spPr>
        <a:xfrm>
          <a:off x="1003446" y="2076553"/>
          <a:ext cx="5798534" cy="5935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105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Candara" panose="020E0502030303020204" pitchFamily="34" charset="0"/>
            </a:rPr>
            <a:t>Positive Impact</a:t>
          </a:r>
          <a:endParaRPr lang="en-US" sz="3100" kern="1200" dirty="0">
            <a:latin typeface="Candara" panose="020E0502030303020204" pitchFamily="34" charset="0"/>
          </a:endParaRPr>
        </a:p>
      </dsp:txBody>
      <dsp:txXfrm>
        <a:off x="1003446" y="2076553"/>
        <a:ext cx="5798534" cy="593517"/>
      </dsp:txXfrm>
    </dsp:sp>
    <dsp:sp modelId="{597428A8-073E-4A6E-AD0C-583806DEDA0A}">
      <dsp:nvSpPr>
        <dsp:cNvPr id="0" name=""/>
        <dsp:cNvSpPr/>
      </dsp:nvSpPr>
      <dsp:spPr>
        <a:xfrm>
          <a:off x="632497" y="2002363"/>
          <a:ext cx="741897" cy="74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C1648-8DE4-4EC7-9D58-D087A734B09B}">
      <dsp:nvSpPr>
        <dsp:cNvPr id="0" name=""/>
        <dsp:cNvSpPr/>
      </dsp:nvSpPr>
      <dsp:spPr>
        <a:xfrm>
          <a:off x="872914" y="2966545"/>
          <a:ext cx="5929066" cy="5935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105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Candara" panose="020E0502030303020204" pitchFamily="34" charset="0"/>
            </a:rPr>
            <a:t>Your Own Boss</a:t>
          </a:r>
          <a:endParaRPr lang="en-US" sz="3100" kern="1200" dirty="0">
            <a:latin typeface="Candara" panose="020E0502030303020204" pitchFamily="34" charset="0"/>
          </a:endParaRPr>
        </a:p>
      </dsp:txBody>
      <dsp:txXfrm>
        <a:off x="872914" y="2966545"/>
        <a:ext cx="5929066" cy="593517"/>
      </dsp:txXfrm>
    </dsp:sp>
    <dsp:sp modelId="{20FA634A-7D2E-4CB6-B8A8-1731C95E617B}">
      <dsp:nvSpPr>
        <dsp:cNvPr id="0" name=""/>
        <dsp:cNvSpPr/>
      </dsp:nvSpPr>
      <dsp:spPr>
        <a:xfrm>
          <a:off x="501965" y="2892355"/>
          <a:ext cx="741897" cy="74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23127-A70B-409D-81F4-57E0FFB939A2}">
      <dsp:nvSpPr>
        <dsp:cNvPr id="0" name=""/>
        <dsp:cNvSpPr/>
      </dsp:nvSpPr>
      <dsp:spPr>
        <a:xfrm>
          <a:off x="447616" y="3856537"/>
          <a:ext cx="6354364" cy="5935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105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Candara" panose="020E0502030303020204" pitchFamily="34" charset="0"/>
            </a:rPr>
            <a:t>Challenge and Excitement</a:t>
          </a:r>
          <a:endParaRPr lang="en-US" sz="3100" kern="1200" dirty="0">
            <a:latin typeface="Candara" panose="020E0502030303020204" pitchFamily="34" charset="0"/>
          </a:endParaRPr>
        </a:p>
      </dsp:txBody>
      <dsp:txXfrm>
        <a:off x="447616" y="3856537"/>
        <a:ext cx="6354364" cy="593517"/>
      </dsp:txXfrm>
    </dsp:sp>
    <dsp:sp modelId="{F4FB22AD-ABAA-4345-BCBD-EC53746AB919}">
      <dsp:nvSpPr>
        <dsp:cNvPr id="0" name=""/>
        <dsp:cNvSpPr/>
      </dsp:nvSpPr>
      <dsp:spPr>
        <a:xfrm>
          <a:off x="76668" y="3782348"/>
          <a:ext cx="741897" cy="74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57E9F-BB69-4D43-AC40-A9855CD61004}">
      <dsp:nvSpPr>
        <dsp:cNvPr id="0" name=""/>
        <dsp:cNvSpPr/>
      </dsp:nvSpPr>
      <dsp:spPr>
        <a:xfrm>
          <a:off x="679050" y="19192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50B28-BD90-4C09-B6C6-1C7413034CA6}">
      <dsp:nvSpPr>
        <dsp:cNvPr id="0" name=""/>
        <dsp:cNvSpPr/>
      </dsp:nvSpPr>
      <dsp:spPr>
        <a:xfrm>
          <a:off x="1081237" y="59411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BE8D7-5CCF-4B20-B7B3-02AA04C9BF50}">
      <dsp:nvSpPr>
        <dsp:cNvPr id="0" name=""/>
        <dsp:cNvSpPr/>
      </dsp:nvSpPr>
      <dsp:spPr>
        <a:xfrm>
          <a:off x="75768" y="2666928"/>
          <a:ext cx="3093750" cy="1090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400" kern="1200" dirty="0">
              <a:latin typeface="Candara" panose="020E0502030303020204" pitchFamily="34" charset="0"/>
            </a:rPr>
            <a:t>Software industry is rapidly growing, with a projected value of over $500 billion by 2023</a:t>
          </a:r>
        </a:p>
      </dsp:txBody>
      <dsp:txXfrm>
        <a:off x="75768" y="2666928"/>
        <a:ext cx="3093750" cy="1090019"/>
      </dsp:txXfrm>
    </dsp:sp>
    <dsp:sp modelId="{AC60A348-25A8-46E5-89B9-19D2E5A2D049}">
      <dsp:nvSpPr>
        <dsp:cNvPr id="0" name=""/>
        <dsp:cNvSpPr/>
      </dsp:nvSpPr>
      <dsp:spPr>
        <a:xfrm>
          <a:off x="4314206" y="19192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9DFF2E-B4F1-408B-88F0-3DD889A8EE00}">
      <dsp:nvSpPr>
        <dsp:cNvPr id="0" name=""/>
        <dsp:cNvSpPr/>
      </dsp:nvSpPr>
      <dsp:spPr>
        <a:xfrm>
          <a:off x="4716393" y="59411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ECF5C-5CD9-4BA6-BD18-F66EE128B15A}">
      <dsp:nvSpPr>
        <dsp:cNvPr id="0" name=""/>
        <dsp:cNvSpPr/>
      </dsp:nvSpPr>
      <dsp:spPr>
        <a:xfrm>
          <a:off x="3710925" y="2666928"/>
          <a:ext cx="3093750" cy="1090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400" kern="1200">
              <a:latin typeface="Candara" panose="020E0502030303020204" pitchFamily="34" charset="0"/>
            </a:rPr>
            <a:t>Emerging technologies such as AI, blockchain, and IoT creating new opportunities for software startups</a:t>
          </a:r>
        </a:p>
      </dsp:txBody>
      <dsp:txXfrm>
        <a:off x="3710925" y="2666928"/>
        <a:ext cx="3093750" cy="1090019"/>
      </dsp:txXfrm>
    </dsp:sp>
    <dsp:sp modelId="{EADF6F80-363C-4DDD-A966-138A8071C276}">
      <dsp:nvSpPr>
        <dsp:cNvPr id="0" name=""/>
        <dsp:cNvSpPr/>
      </dsp:nvSpPr>
      <dsp:spPr>
        <a:xfrm>
          <a:off x="7949362" y="19192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9A478-B156-4659-8EBE-5FEE9E50DBD1}">
      <dsp:nvSpPr>
        <dsp:cNvPr id="0" name=""/>
        <dsp:cNvSpPr/>
      </dsp:nvSpPr>
      <dsp:spPr>
        <a:xfrm>
          <a:off x="8351550" y="594115"/>
          <a:ext cx="1082812" cy="1082812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7A4D5-F36E-404B-ADE0-F975118CCC30}">
      <dsp:nvSpPr>
        <dsp:cNvPr id="0" name=""/>
        <dsp:cNvSpPr/>
      </dsp:nvSpPr>
      <dsp:spPr>
        <a:xfrm>
          <a:off x="7346081" y="2666928"/>
          <a:ext cx="3093750" cy="1090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400" kern="1200">
              <a:latin typeface="Candara" panose="020E0502030303020204" pitchFamily="34" charset="0"/>
            </a:rPr>
            <a:t>Traditional industries such as healthcare, finance, and retail being disrupted by software, creating new opportunities for innovation</a:t>
          </a:r>
        </a:p>
      </dsp:txBody>
      <dsp:txXfrm>
        <a:off x="7346081" y="2666928"/>
        <a:ext cx="3093750" cy="10900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B16C2-204C-4268-A2F9-AE7F64AFA783}">
      <dsp:nvSpPr>
        <dsp:cNvPr id="0" name=""/>
        <dsp:cNvSpPr/>
      </dsp:nvSpPr>
      <dsp:spPr>
        <a:xfrm>
          <a:off x="1150528" y="893423"/>
          <a:ext cx="1502632" cy="1502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B4E2D-837E-451D-9F13-554689AFE388}">
      <dsp:nvSpPr>
        <dsp:cNvPr id="0" name=""/>
        <dsp:cNvSpPr/>
      </dsp:nvSpPr>
      <dsp:spPr>
        <a:xfrm>
          <a:off x="232253" y="2840167"/>
          <a:ext cx="3339182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Candara" panose="020E0502030303020204" pitchFamily="34" charset="0"/>
            </a:rPr>
            <a:t>Saudi Arabian software market is projected to reach $1.47 billion by 2023, growing at a CAGR of 13.4% from 2020 to 2023.</a:t>
          </a:r>
        </a:p>
      </dsp:txBody>
      <dsp:txXfrm>
        <a:off x="232253" y="2840167"/>
        <a:ext cx="3339182" cy="1012500"/>
      </dsp:txXfrm>
    </dsp:sp>
    <dsp:sp modelId="{57701850-8432-4E79-BFFF-D6A2F99F3C4F}">
      <dsp:nvSpPr>
        <dsp:cNvPr id="0" name=""/>
        <dsp:cNvSpPr/>
      </dsp:nvSpPr>
      <dsp:spPr>
        <a:xfrm>
          <a:off x="5074067" y="893423"/>
          <a:ext cx="1502632" cy="1502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D6B68-1134-4FF5-BC6F-A3DEA10CFAD9}">
      <dsp:nvSpPr>
        <dsp:cNvPr id="0" name=""/>
        <dsp:cNvSpPr/>
      </dsp:nvSpPr>
      <dsp:spPr>
        <a:xfrm>
          <a:off x="4155792" y="2840167"/>
          <a:ext cx="3339182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atin typeface="Candara" panose="020E0502030303020204" pitchFamily="34" charset="0"/>
            </a:rPr>
            <a:t>Software Entrepreneurship create jobs, drives innovation, and contributes to GDP</a:t>
          </a:r>
        </a:p>
      </dsp:txBody>
      <dsp:txXfrm>
        <a:off x="4155792" y="2840167"/>
        <a:ext cx="3339182" cy="1012500"/>
      </dsp:txXfrm>
    </dsp:sp>
    <dsp:sp modelId="{168B187D-A761-4FC0-AD81-8B8731ADDF65}">
      <dsp:nvSpPr>
        <dsp:cNvPr id="0" name=""/>
        <dsp:cNvSpPr/>
      </dsp:nvSpPr>
      <dsp:spPr>
        <a:xfrm>
          <a:off x="8997606" y="893423"/>
          <a:ext cx="1502632" cy="1502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B4C28-5E54-4EAE-841C-793BE7E6FA8B}">
      <dsp:nvSpPr>
        <dsp:cNvPr id="0" name=""/>
        <dsp:cNvSpPr/>
      </dsp:nvSpPr>
      <dsp:spPr>
        <a:xfrm>
          <a:off x="8079331" y="2840167"/>
          <a:ext cx="3339182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Candara" panose="020E0502030303020204" pitchFamily="34" charset="0"/>
            </a:rPr>
            <a:t>Successful Software Entrepreneurship can gain competitive advantage and attract investors</a:t>
          </a:r>
        </a:p>
      </dsp:txBody>
      <dsp:txXfrm>
        <a:off x="8079331" y="2840167"/>
        <a:ext cx="3339182" cy="1012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93B36-5ACF-4029-AF3A-43D57C257821}">
      <dsp:nvSpPr>
        <dsp:cNvPr id="0" name=""/>
        <dsp:cNvSpPr/>
      </dsp:nvSpPr>
      <dsp:spPr>
        <a:xfrm>
          <a:off x="0" y="2896"/>
          <a:ext cx="11650766" cy="13543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4F188-CDBD-4725-9D1C-0C3B899F85DC}">
      <dsp:nvSpPr>
        <dsp:cNvPr id="0" name=""/>
        <dsp:cNvSpPr/>
      </dsp:nvSpPr>
      <dsp:spPr>
        <a:xfrm>
          <a:off x="409697" y="307629"/>
          <a:ext cx="744904" cy="74490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9C08F-670E-40E6-ABC3-0EFEC29B1DA5}">
      <dsp:nvSpPr>
        <dsp:cNvPr id="0" name=""/>
        <dsp:cNvSpPr/>
      </dsp:nvSpPr>
      <dsp:spPr>
        <a:xfrm>
          <a:off x="1564298" y="2896"/>
          <a:ext cx="10084939" cy="1354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38" tIns="143338" rIns="143338" bIns="143338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>
              <a:latin typeface="Candara" panose="020E0502030303020204" pitchFamily="34" charset="0"/>
            </a:rPr>
            <a:t>Understanding market needs and trends is key to identifying opportunities in software entrepreneurship</a:t>
          </a:r>
        </a:p>
      </dsp:txBody>
      <dsp:txXfrm>
        <a:off x="1564298" y="2896"/>
        <a:ext cx="10084939" cy="1354371"/>
      </dsp:txXfrm>
    </dsp:sp>
    <dsp:sp modelId="{386C7895-ED49-401A-B4E9-B81900E546F0}">
      <dsp:nvSpPr>
        <dsp:cNvPr id="0" name=""/>
        <dsp:cNvSpPr/>
      </dsp:nvSpPr>
      <dsp:spPr>
        <a:xfrm>
          <a:off x="0" y="1695859"/>
          <a:ext cx="11650766" cy="13543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C64C8-CDB9-4A88-BC1C-367001CFEDC8}">
      <dsp:nvSpPr>
        <dsp:cNvPr id="0" name=""/>
        <dsp:cNvSpPr/>
      </dsp:nvSpPr>
      <dsp:spPr>
        <a:xfrm>
          <a:off x="409697" y="2000593"/>
          <a:ext cx="744904" cy="74490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25745-ADAC-4163-AE2E-46DC1C662BAE}">
      <dsp:nvSpPr>
        <dsp:cNvPr id="0" name=""/>
        <dsp:cNvSpPr/>
      </dsp:nvSpPr>
      <dsp:spPr>
        <a:xfrm>
          <a:off x="1564298" y="1695859"/>
          <a:ext cx="10084939" cy="1354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38" tIns="143338" rIns="143338" bIns="143338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latin typeface="Candara" panose="020E0502030303020204" pitchFamily="34" charset="0"/>
            </a:rPr>
            <a:t>Importance of conducting market research and analysis to identify pain points and areas for improvement</a:t>
          </a:r>
        </a:p>
      </dsp:txBody>
      <dsp:txXfrm>
        <a:off x="1564298" y="1695859"/>
        <a:ext cx="10084939" cy="1354371"/>
      </dsp:txXfrm>
    </dsp:sp>
    <dsp:sp modelId="{28FF6A43-08EC-4AED-AA6E-E2B605A1D160}">
      <dsp:nvSpPr>
        <dsp:cNvPr id="0" name=""/>
        <dsp:cNvSpPr/>
      </dsp:nvSpPr>
      <dsp:spPr>
        <a:xfrm>
          <a:off x="0" y="3388823"/>
          <a:ext cx="11650766" cy="13543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6CEFB-D5FB-4933-98F9-99AE65D7BF1A}">
      <dsp:nvSpPr>
        <dsp:cNvPr id="0" name=""/>
        <dsp:cNvSpPr/>
      </dsp:nvSpPr>
      <dsp:spPr>
        <a:xfrm>
          <a:off x="409697" y="3693557"/>
          <a:ext cx="744904" cy="74490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47615-B58E-475A-B833-4D1EE459A8A7}">
      <dsp:nvSpPr>
        <dsp:cNvPr id="0" name=""/>
        <dsp:cNvSpPr/>
      </dsp:nvSpPr>
      <dsp:spPr>
        <a:xfrm>
          <a:off x="1564298" y="3388823"/>
          <a:ext cx="5242845" cy="1354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38" tIns="143338" rIns="143338" bIns="143338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>
              <a:latin typeface="Candara" panose="020E0502030303020204" pitchFamily="34" charset="0"/>
            </a:rPr>
            <a:t>Examples of trends and opportunities in software industry:</a:t>
          </a:r>
        </a:p>
      </dsp:txBody>
      <dsp:txXfrm>
        <a:off x="1564298" y="3388823"/>
        <a:ext cx="5242845" cy="1354371"/>
      </dsp:txXfrm>
    </dsp:sp>
    <dsp:sp modelId="{495D1B2F-1B59-4804-9AF9-D0B791BD0C0D}">
      <dsp:nvSpPr>
        <dsp:cNvPr id="0" name=""/>
        <dsp:cNvSpPr/>
      </dsp:nvSpPr>
      <dsp:spPr>
        <a:xfrm>
          <a:off x="6807143" y="3388823"/>
          <a:ext cx="4842094" cy="1354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38" tIns="143338" rIns="143338" bIns="143338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Candara" panose="020E0502030303020204" pitchFamily="34" charset="0"/>
            </a:rPr>
            <a:t>Cloud-based solutions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Candara" panose="020E0502030303020204" pitchFamily="34" charset="0"/>
            </a:rPr>
            <a:t>Cybersecurity and data privacy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Candara" panose="020E0502030303020204" pitchFamily="34" charset="0"/>
            </a:rPr>
            <a:t>DevOps and agile development methodologies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Candara" panose="020E0502030303020204" pitchFamily="34" charset="0"/>
            </a:rPr>
            <a:t>Platforms, Low-code and no-code</a:t>
          </a:r>
        </a:p>
      </dsp:txBody>
      <dsp:txXfrm>
        <a:off x="6807143" y="3388823"/>
        <a:ext cx="4842094" cy="13543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00512-CF34-4182-B3C5-00C56AFF3BD8}">
      <dsp:nvSpPr>
        <dsp:cNvPr id="0" name=""/>
        <dsp:cNvSpPr/>
      </dsp:nvSpPr>
      <dsp:spPr>
        <a:xfrm>
          <a:off x="0" y="317234"/>
          <a:ext cx="9302562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982" tIns="395732" rIns="72198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Candara" panose="020E0502030303020204" pitchFamily="34" charset="0"/>
            </a:rPr>
            <a:t>Identifying a problem or opportunity in the market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Candara" panose="020E0502030303020204" pitchFamily="34" charset="0"/>
            </a:rPr>
            <a:t>Conducting market research and analysis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Candara" panose="020E0502030303020204" pitchFamily="34" charset="0"/>
            </a:rPr>
            <a:t>Developing a minimum viable product (MVP)</a:t>
          </a:r>
        </a:p>
      </dsp:txBody>
      <dsp:txXfrm>
        <a:off x="0" y="317234"/>
        <a:ext cx="9302562" cy="1376550"/>
      </dsp:txXfrm>
    </dsp:sp>
    <dsp:sp modelId="{30FE0556-C303-4969-A881-4A8E212B34AB}">
      <dsp:nvSpPr>
        <dsp:cNvPr id="0" name=""/>
        <dsp:cNvSpPr/>
      </dsp:nvSpPr>
      <dsp:spPr>
        <a:xfrm>
          <a:off x="465128" y="36794"/>
          <a:ext cx="6511793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130" tIns="0" rIns="246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latin typeface="Candara" panose="020E0502030303020204" pitchFamily="34" charset="0"/>
            </a:rPr>
            <a:t>Idea generation and validation</a:t>
          </a:r>
        </a:p>
      </dsp:txBody>
      <dsp:txXfrm>
        <a:off x="492508" y="64174"/>
        <a:ext cx="6457033" cy="506120"/>
      </dsp:txXfrm>
    </dsp:sp>
    <dsp:sp modelId="{FEFEAC04-EE7F-47EB-995F-AD07FDDA9B05}">
      <dsp:nvSpPr>
        <dsp:cNvPr id="0" name=""/>
        <dsp:cNvSpPr/>
      </dsp:nvSpPr>
      <dsp:spPr>
        <a:xfrm>
          <a:off x="0" y="2076824"/>
          <a:ext cx="9302562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982" tIns="395732" rIns="72198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Candara" panose="020E0502030303020204" pitchFamily="34" charset="0"/>
            </a:rPr>
            <a:t>Finding co-founders and building a team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Candara" panose="020E0502030303020204" pitchFamily="34" charset="0"/>
            </a:rPr>
            <a:t>Defining roles and responsibilities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Candara" panose="020E0502030303020204" pitchFamily="34" charset="0"/>
            </a:rPr>
            <a:t>Creating a company culture and vision</a:t>
          </a:r>
        </a:p>
      </dsp:txBody>
      <dsp:txXfrm>
        <a:off x="0" y="2076824"/>
        <a:ext cx="9302562" cy="1376550"/>
      </dsp:txXfrm>
    </dsp:sp>
    <dsp:sp modelId="{CD676DFF-E4A8-41FC-A2BD-AF88AF79736F}">
      <dsp:nvSpPr>
        <dsp:cNvPr id="0" name=""/>
        <dsp:cNvSpPr/>
      </dsp:nvSpPr>
      <dsp:spPr>
        <a:xfrm>
          <a:off x="465128" y="1796384"/>
          <a:ext cx="6511793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130" tIns="0" rIns="246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latin typeface="Candara" panose="020E0502030303020204" pitchFamily="34" charset="0"/>
            </a:rPr>
            <a:t>Team formation and building</a:t>
          </a:r>
        </a:p>
      </dsp:txBody>
      <dsp:txXfrm>
        <a:off x="492508" y="1823764"/>
        <a:ext cx="6457033" cy="506120"/>
      </dsp:txXfrm>
    </dsp:sp>
    <dsp:sp modelId="{28657EA4-1587-496C-891A-1C4EFBCB78DD}">
      <dsp:nvSpPr>
        <dsp:cNvPr id="0" name=""/>
        <dsp:cNvSpPr/>
      </dsp:nvSpPr>
      <dsp:spPr>
        <a:xfrm>
          <a:off x="0" y="3836415"/>
          <a:ext cx="9302562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982" tIns="395732" rIns="72198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Candara" panose="020E0502030303020204" pitchFamily="34" charset="0"/>
            </a:rPr>
            <a:t>Developing and refining the product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Candara" panose="020E0502030303020204" pitchFamily="34" charset="0"/>
            </a:rPr>
            <a:t>Conducting user testing and feedback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Candara" panose="020E0502030303020204" pitchFamily="34" charset="0"/>
            </a:rPr>
            <a:t>Launching the product and iterating based on feedback</a:t>
          </a:r>
        </a:p>
      </dsp:txBody>
      <dsp:txXfrm>
        <a:off x="0" y="3836415"/>
        <a:ext cx="9302562" cy="1376550"/>
      </dsp:txXfrm>
    </dsp:sp>
    <dsp:sp modelId="{795DCDF6-1153-4F4E-89C6-E6E662E11ECF}">
      <dsp:nvSpPr>
        <dsp:cNvPr id="0" name=""/>
        <dsp:cNvSpPr/>
      </dsp:nvSpPr>
      <dsp:spPr>
        <a:xfrm>
          <a:off x="465128" y="3555975"/>
          <a:ext cx="6511793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130" tIns="0" rIns="246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>
              <a:latin typeface="Candara" panose="020E0502030303020204" pitchFamily="34" charset="0"/>
            </a:rPr>
            <a:t>Product development and launch</a:t>
          </a:r>
        </a:p>
      </dsp:txBody>
      <dsp:txXfrm>
        <a:off x="492508" y="3583355"/>
        <a:ext cx="6457033" cy="506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64E45-D777-48DF-BDDF-40E862F18B1B}">
      <dsp:nvSpPr>
        <dsp:cNvPr id="0" name=""/>
        <dsp:cNvSpPr/>
      </dsp:nvSpPr>
      <dsp:spPr>
        <a:xfrm>
          <a:off x="2683828" y="0"/>
          <a:ext cx="1509048" cy="13344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EF43A-2B19-4D00-8485-B9D0B8F26E8C}">
      <dsp:nvSpPr>
        <dsp:cNvPr id="0" name=""/>
        <dsp:cNvSpPr/>
      </dsp:nvSpPr>
      <dsp:spPr>
        <a:xfrm>
          <a:off x="1282569" y="1493678"/>
          <a:ext cx="4311566" cy="571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900" kern="1200">
              <a:latin typeface="Candara" panose="020E0502030303020204" pitchFamily="34" charset="0"/>
            </a:rPr>
            <a:t>Finding co-founders:</a:t>
          </a:r>
        </a:p>
      </dsp:txBody>
      <dsp:txXfrm>
        <a:off x="1282569" y="1493678"/>
        <a:ext cx="4311566" cy="571889"/>
      </dsp:txXfrm>
    </dsp:sp>
    <dsp:sp modelId="{BD01FF30-B654-40EC-8802-BE625E8275E0}">
      <dsp:nvSpPr>
        <dsp:cNvPr id="0" name=""/>
        <dsp:cNvSpPr/>
      </dsp:nvSpPr>
      <dsp:spPr>
        <a:xfrm>
          <a:off x="1282569" y="2139647"/>
          <a:ext cx="4311566" cy="205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Candara" panose="020E0502030303020204" pitchFamily="34" charset="0"/>
            </a:rPr>
            <a:t>Look for people you've worked with before or who have been recommended by trusted friends or colleagues</a:t>
          </a:r>
        </a:p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>
              <a:latin typeface="Candara" panose="020E0502030303020204" pitchFamily="34" charset="0"/>
            </a:rPr>
            <a:t>Attend industry events, conferences, and meetups to meet potential co-founders</a:t>
          </a:r>
        </a:p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>
              <a:latin typeface="Candara" panose="020E0502030303020204" pitchFamily="34" charset="0"/>
            </a:rPr>
            <a:t>Consider joining a startup accelerator or incubator to surround yourself with potential co-founders and mentors</a:t>
          </a:r>
        </a:p>
      </dsp:txBody>
      <dsp:txXfrm>
        <a:off x="1282569" y="2139647"/>
        <a:ext cx="4311566" cy="2053157"/>
      </dsp:txXfrm>
    </dsp:sp>
    <dsp:sp modelId="{B349CA81-8584-4FFC-A745-72A04C1E5854}">
      <dsp:nvSpPr>
        <dsp:cNvPr id="0" name=""/>
        <dsp:cNvSpPr/>
      </dsp:nvSpPr>
      <dsp:spPr>
        <a:xfrm>
          <a:off x="7749919" y="0"/>
          <a:ext cx="1509048" cy="13344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D1D36-7715-4E26-87CD-B387A5C00BFF}">
      <dsp:nvSpPr>
        <dsp:cNvPr id="0" name=""/>
        <dsp:cNvSpPr/>
      </dsp:nvSpPr>
      <dsp:spPr>
        <a:xfrm>
          <a:off x="6348660" y="1493678"/>
          <a:ext cx="4311566" cy="571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900" kern="1200" dirty="0">
              <a:latin typeface="Candara" panose="020E0502030303020204" pitchFamily="34" charset="0"/>
            </a:rPr>
            <a:t>Building a strong network:</a:t>
          </a:r>
        </a:p>
      </dsp:txBody>
      <dsp:txXfrm>
        <a:off x="6348660" y="1493678"/>
        <a:ext cx="4311566" cy="571889"/>
      </dsp:txXfrm>
    </dsp:sp>
    <dsp:sp modelId="{5AAA6252-9F99-495F-868C-55BEA728A7F5}">
      <dsp:nvSpPr>
        <dsp:cNvPr id="0" name=""/>
        <dsp:cNvSpPr/>
      </dsp:nvSpPr>
      <dsp:spPr>
        <a:xfrm>
          <a:off x="6348660" y="2139647"/>
          <a:ext cx="4311566" cy="205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Candara" panose="020E0502030303020204" pitchFamily="34" charset="0"/>
            </a:rPr>
            <a:t>Attend industry events, conferences, and meetups to meet potential mentors, advisors, investors, and customers</a:t>
          </a:r>
        </a:p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Candara" panose="020E0502030303020204" pitchFamily="34" charset="0"/>
            </a:rPr>
            <a:t>Join online communities and forums related to your industry to connect with others</a:t>
          </a:r>
        </a:p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>
              <a:latin typeface="Candara" panose="020E0502030303020204" pitchFamily="34" charset="0"/>
            </a:rPr>
            <a:t>Volunteer or take on a leadership role in industry organizations to build your reputation and network</a:t>
          </a:r>
        </a:p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>
              <a:latin typeface="Candara" panose="020E0502030303020204" pitchFamily="34" charset="0"/>
            </a:rPr>
            <a:t>Use social media to connect with others in your industry and build your personal brand</a:t>
          </a:r>
        </a:p>
      </dsp:txBody>
      <dsp:txXfrm>
        <a:off x="6348660" y="2139647"/>
        <a:ext cx="4311566" cy="20531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90EF6-B61B-4FD5-A40E-0722DF8B34E2}">
      <dsp:nvSpPr>
        <dsp:cNvPr id="0" name=""/>
        <dsp:cNvSpPr/>
      </dsp:nvSpPr>
      <dsp:spPr>
        <a:xfrm>
          <a:off x="461783" y="1305661"/>
          <a:ext cx="748300" cy="7483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82C7E-6594-4DC8-ABD8-2FEEBBD0E0CD}">
      <dsp:nvSpPr>
        <dsp:cNvPr id="0" name=""/>
        <dsp:cNvSpPr/>
      </dsp:nvSpPr>
      <dsp:spPr>
        <a:xfrm>
          <a:off x="4488" y="2325438"/>
          <a:ext cx="1662890" cy="78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ndara" panose="020E0502030303020204" pitchFamily="34" charset="0"/>
            </a:rPr>
            <a:t>Requirements gathering and analysis</a:t>
          </a:r>
        </a:p>
      </dsp:txBody>
      <dsp:txXfrm>
        <a:off x="4488" y="2325438"/>
        <a:ext cx="1662890" cy="789873"/>
      </dsp:txXfrm>
    </dsp:sp>
    <dsp:sp modelId="{19EEEAE6-76E2-4E56-AE70-E55B2D41BDC7}">
      <dsp:nvSpPr>
        <dsp:cNvPr id="0" name=""/>
        <dsp:cNvSpPr/>
      </dsp:nvSpPr>
      <dsp:spPr>
        <a:xfrm>
          <a:off x="2415679" y="1305661"/>
          <a:ext cx="748300" cy="7483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7D24F-AA62-468B-9B81-22068A63A6EF}">
      <dsp:nvSpPr>
        <dsp:cNvPr id="0" name=""/>
        <dsp:cNvSpPr/>
      </dsp:nvSpPr>
      <dsp:spPr>
        <a:xfrm>
          <a:off x="1958384" y="2325438"/>
          <a:ext cx="1662890" cy="78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ndara" panose="020E0502030303020204" pitchFamily="34" charset="0"/>
            </a:rPr>
            <a:t>Design and prototyping</a:t>
          </a:r>
        </a:p>
      </dsp:txBody>
      <dsp:txXfrm>
        <a:off x="1958384" y="2325438"/>
        <a:ext cx="1662890" cy="789873"/>
      </dsp:txXfrm>
    </dsp:sp>
    <dsp:sp modelId="{8310D295-F157-4F9B-A751-1087A27891AA}">
      <dsp:nvSpPr>
        <dsp:cNvPr id="0" name=""/>
        <dsp:cNvSpPr/>
      </dsp:nvSpPr>
      <dsp:spPr>
        <a:xfrm>
          <a:off x="4369576" y="1305661"/>
          <a:ext cx="748300" cy="74830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5A632-CB48-4C78-B7A8-C1180D99E37C}">
      <dsp:nvSpPr>
        <dsp:cNvPr id="0" name=""/>
        <dsp:cNvSpPr/>
      </dsp:nvSpPr>
      <dsp:spPr>
        <a:xfrm>
          <a:off x="3912281" y="2325438"/>
          <a:ext cx="1662890" cy="78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ndara" panose="020E0502030303020204" pitchFamily="34" charset="0"/>
            </a:rPr>
            <a:t>Implementation and coding</a:t>
          </a:r>
        </a:p>
      </dsp:txBody>
      <dsp:txXfrm>
        <a:off x="3912281" y="2325438"/>
        <a:ext cx="1662890" cy="789873"/>
      </dsp:txXfrm>
    </dsp:sp>
    <dsp:sp modelId="{371D3121-53D8-410B-9EC7-268B4E669655}">
      <dsp:nvSpPr>
        <dsp:cNvPr id="0" name=""/>
        <dsp:cNvSpPr/>
      </dsp:nvSpPr>
      <dsp:spPr>
        <a:xfrm>
          <a:off x="6323472" y="1305661"/>
          <a:ext cx="748300" cy="74830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1E98E-D5CD-46FC-BA18-AA220F150CA6}">
      <dsp:nvSpPr>
        <dsp:cNvPr id="0" name=""/>
        <dsp:cNvSpPr/>
      </dsp:nvSpPr>
      <dsp:spPr>
        <a:xfrm>
          <a:off x="5866177" y="2325438"/>
          <a:ext cx="1662890" cy="78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ndara" panose="020E0502030303020204" pitchFamily="34" charset="0"/>
            </a:rPr>
            <a:t>Testing and quality assurance</a:t>
          </a:r>
        </a:p>
      </dsp:txBody>
      <dsp:txXfrm>
        <a:off x="5866177" y="2325438"/>
        <a:ext cx="1662890" cy="789873"/>
      </dsp:txXfrm>
    </dsp:sp>
    <dsp:sp modelId="{FBC6859C-B99C-4576-B57D-644345BA00D6}">
      <dsp:nvSpPr>
        <dsp:cNvPr id="0" name=""/>
        <dsp:cNvSpPr/>
      </dsp:nvSpPr>
      <dsp:spPr>
        <a:xfrm>
          <a:off x="8277369" y="1305661"/>
          <a:ext cx="748300" cy="74830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8C209-1B77-4315-936E-99A8180D94BF}">
      <dsp:nvSpPr>
        <dsp:cNvPr id="0" name=""/>
        <dsp:cNvSpPr/>
      </dsp:nvSpPr>
      <dsp:spPr>
        <a:xfrm>
          <a:off x="7820074" y="2325438"/>
          <a:ext cx="1662890" cy="78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ndara" panose="020E0502030303020204" pitchFamily="34" charset="0"/>
            </a:rPr>
            <a:t>Deployment and release</a:t>
          </a:r>
        </a:p>
      </dsp:txBody>
      <dsp:txXfrm>
        <a:off x="7820074" y="2325438"/>
        <a:ext cx="1662890" cy="789873"/>
      </dsp:txXfrm>
    </dsp:sp>
    <dsp:sp modelId="{956E1CEC-F7B9-4130-AE9A-C2A50378EA59}">
      <dsp:nvSpPr>
        <dsp:cNvPr id="0" name=""/>
        <dsp:cNvSpPr/>
      </dsp:nvSpPr>
      <dsp:spPr>
        <a:xfrm>
          <a:off x="10231265" y="1305661"/>
          <a:ext cx="748300" cy="748300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59B4D-2FE8-4659-BA82-DA01930775EB}">
      <dsp:nvSpPr>
        <dsp:cNvPr id="0" name=""/>
        <dsp:cNvSpPr/>
      </dsp:nvSpPr>
      <dsp:spPr>
        <a:xfrm>
          <a:off x="9773970" y="2325438"/>
          <a:ext cx="1662890" cy="78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ndara" panose="020E0502030303020204" pitchFamily="34" charset="0"/>
            </a:rPr>
            <a:t>Maintenance and updates</a:t>
          </a:r>
        </a:p>
      </dsp:txBody>
      <dsp:txXfrm>
        <a:off x="9773970" y="2325438"/>
        <a:ext cx="1662890" cy="78987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2A1B4-BFD3-4266-96F2-22346E0BA26E}">
      <dsp:nvSpPr>
        <dsp:cNvPr id="0" name=""/>
        <dsp:cNvSpPr/>
      </dsp:nvSpPr>
      <dsp:spPr>
        <a:xfrm>
          <a:off x="1088378" y="96427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07FD5-FEA9-47B5-B517-EC4E9237A548}">
      <dsp:nvSpPr>
        <dsp:cNvPr id="0" name=""/>
        <dsp:cNvSpPr/>
      </dsp:nvSpPr>
      <dsp:spPr>
        <a:xfrm>
          <a:off x="1322378" y="1198278"/>
          <a:ext cx="630000" cy="6300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7253C-9FA5-44E9-9D7C-20D40EF0CEBD}">
      <dsp:nvSpPr>
        <dsp:cNvPr id="0" name=""/>
        <dsp:cNvSpPr/>
      </dsp:nvSpPr>
      <dsp:spPr>
        <a:xfrm>
          <a:off x="737378" y="2404278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>
              <a:latin typeface="Candara" panose="020E0502030303020204" pitchFamily="34" charset="0"/>
            </a:rPr>
            <a:t>Embrace Agile Methodology</a:t>
          </a:r>
        </a:p>
      </dsp:txBody>
      <dsp:txXfrm>
        <a:off x="737378" y="2404278"/>
        <a:ext cx="1800000" cy="900000"/>
      </dsp:txXfrm>
    </dsp:sp>
    <dsp:sp modelId="{967ED33B-07B5-4C94-B240-314B0614CF47}">
      <dsp:nvSpPr>
        <dsp:cNvPr id="0" name=""/>
        <dsp:cNvSpPr/>
      </dsp:nvSpPr>
      <dsp:spPr>
        <a:xfrm>
          <a:off x="3203378" y="96427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F1943-9C7C-4213-977F-C6BFFE48A296}">
      <dsp:nvSpPr>
        <dsp:cNvPr id="0" name=""/>
        <dsp:cNvSpPr/>
      </dsp:nvSpPr>
      <dsp:spPr>
        <a:xfrm>
          <a:off x="3437378" y="1198278"/>
          <a:ext cx="630000" cy="6300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2D3B9-521B-4280-9E45-8237B945C3FE}">
      <dsp:nvSpPr>
        <dsp:cNvPr id="0" name=""/>
        <dsp:cNvSpPr/>
      </dsp:nvSpPr>
      <dsp:spPr>
        <a:xfrm>
          <a:off x="2852378" y="2404278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>
              <a:latin typeface="Candara" panose="020E0502030303020204" pitchFamily="34" charset="0"/>
            </a:rPr>
            <a:t>Prioritize MVP Development</a:t>
          </a:r>
        </a:p>
      </dsp:txBody>
      <dsp:txXfrm>
        <a:off x="2852378" y="2404278"/>
        <a:ext cx="1800000" cy="900000"/>
      </dsp:txXfrm>
    </dsp:sp>
    <dsp:sp modelId="{52C22D5D-A1B7-4B9F-BB84-C5781FB1428B}">
      <dsp:nvSpPr>
        <dsp:cNvPr id="0" name=""/>
        <dsp:cNvSpPr/>
      </dsp:nvSpPr>
      <dsp:spPr>
        <a:xfrm>
          <a:off x="5318378" y="96427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236B4-8BAD-4FB2-9B68-13D1983227DD}">
      <dsp:nvSpPr>
        <dsp:cNvPr id="0" name=""/>
        <dsp:cNvSpPr/>
      </dsp:nvSpPr>
      <dsp:spPr>
        <a:xfrm>
          <a:off x="5552378" y="1198278"/>
          <a:ext cx="630000" cy="63000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E5D8F-3E80-4CB3-AD97-816CB645B67C}">
      <dsp:nvSpPr>
        <dsp:cNvPr id="0" name=""/>
        <dsp:cNvSpPr/>
      </dsp:nvSpPr>
      <dsp:spPr>
        <a:xfrm>
          <a:off x="4967378" y="2404278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>
              <a:latin typeface="Candara" panose="020E0502030303020204" pitchFamily="34" charset="0"/>
            </a:rPr>
            <a:t>Leverage Outsourcing</a:t>
          </a:r>
        </a:p>
      </dsp:txBody>
      <dsp:txXfrm>
        <a:off x="4967378" y="2404278"/>
        <a:ext cx="1800000" cy="900000"/>
      </dsp:txXfrm>
    </dsp:sp>
    <dsp:sp modelId="{96799D19-3A2A-4F6F-9350-C7F380D976AF}">
      <dsp:nvSpPr>
        <dsp:cNvPr id="0" name=""/>
        <dsp:cNvSpPr/>
      </dsp:nvSpPr>
      <dsp:spPr>
        <a:xfrm>
          <a:off x="7433378" y="96427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4D772-7EAB-415C-81DC-314F09CB3219}">
      <dsp:nvSpPr>
        <dsp:cNvPr id="0" name=""/>
        <dsp:cNvSpPr/>
      </dsp:nvSpPr>
      <dsp:spPr>
        <a:xfrm>
          <a:off x="7667378" y="1198278"/>
          <a:ext cx="630000" cy="63000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0AF92-F4BE-495B-9499-70281ED897F0}">
      <dsp:nvSpPr>
        <dsp:cNvPr id="0" name=""/>
        <dsp:cNvSpPr/>
      </dsp:nvSpPr>
      <dsp:spPr>
        <a:xfrm>
          <a:off x="7082378" y="2404278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>
              <a:latin typeface="Candara" panose="020E0502030303020204" pitchFamily="34" charset="0"/>
            </a:rPr>
            <a:t>Emphasize User-Centric Design</a:t>
          </a:r>
        </a:p>
      </dsp:txBody>
      <dsp:txXfrm>
        <a:off x="7082378" y="2404278"/>
        <a:ext cx="1800000" cy="900000"/>
      </dsp:txXfrm>
    </dsp:sp>
    <dsp:sp modelId="{3D4FF320-2431-4CF4-BD2E-130ABBC5704D}">
      <dsp:nvSpPr>
        <dsp:cNvPr id="0" name=""/>
        <dsp:cNvSpPr/>
      </dsp:nvSpPr>
      <dsp:spPr>
        <a:xfrm>
          <a:off x="9548378" y="96427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41B56-162E-4823-A5DA-B32ED1B3B50C}">
      <dsp:nvSpPr>
        <dsp:cNvPr id="0" name=""/>
        <dsp:cNvSpPr/>
      </dsp:nvSpPr>
      <dsp:spPr>
        <a:xfrm>
          <a:off x="9782378" y="1198278"/>
          <a:ext cx="630000" cy="63000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B96DF-3ACB-4875-86FA-EE0969599A63}">
      <dsp:nvSpPr>
        <dsp:cNvPr id="0" name=""/>
        <dsp:cNvSpPr/>
      </dsp:nvSpPr>
      <dsp:spPr>
        <a:xfrm>
          <a:off x="9197378" y="2404278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>
              <a:latin typeface="Candara" panose="020E0502030303020204" pitchFamily="34" charset="0"/>
            </a:rPr>
            <a:t>Foster Continuous Integration and Delivery</a:t>
          </a:r>
        </a:p>
      </dsp:txBody>
      <dsp:txXfrm>
        <a:off x="9197378" y="2404278"/>
        <a:ext cx="1800000" cy="90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07A4B-4191-4CEB-845D-77B454B7E5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oftware Development and Entrepreneurship - Peace Child International">
            <a:extLst>
              <a:ext uri="{FF2B5EF4-FFF2-40B4-BE49-F238E27FC236}">
                <a16:creationId xmlns:a16="http://schemas.microsoft.com/office/drawing/2014/main" id="{FA7DDC31-EC59-FF3E-2147-68EA766C55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77" y="542338"/>
            <a:ext cx="2346614" cy="11600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Entrepreneurship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83F8-18FA-430E-2315-11E18D3E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Market Needs and Trends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402E176-144F-7CD4-90A7-211708D10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246117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7FB8B-C417-77E3-8EC3-A9B4F3C4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48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F4BB4B-CA90-A037-6AEF-D74B16F1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Software Startup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482894-F1DB-531F-3302-8108BC1AA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08F12-EF63-13BE-2F9E-527B81E3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17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75AE86-5224-298A-011E-A2F7FE8B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Steps in Building a Software Startup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42539-C9EF-D43B-D613-0FFB1136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8A55EC29-4A51-60E5-5EAB-C0D6592C3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273488"/>
              </p:ext>
            </p:extLst>
          </p:nvPr>
        </p:nvGraphicFramePr>
        <p:xfrm>
          <a:off x="1198290" y="1258527"/>
          <a:ext cx="9302562" cy="5249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3430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BE76-E4F5-581F-6CCC-ECDA8C2B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Team Building and Networking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F2C73-2389-A642-D445-7BCB7F1E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8" name="Picture 4" descr="Digital Workplace Services | Audio Visual | Video Conferenci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002" y="2031163"/>
            <a:ext cx="1591744" cy="159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67345" y="3625663"/>
            <a:ext cx="33799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A strong </a:t>
            </a:r>
            <a:r>
              <a:rPr lang="en-US" sz="2000" dirty="0">
                <a:latin typeface="Candara" panose="020E0502030303020204" pitchFamily="34" charset="0"/>
              </a:rPr>
              <a:t>team is critical to the success of a software startup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68703" y="3625663"/>
            <a:ext cx="33799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ndara" panose="020E0502030303020204" pitchFamily="34" charset="0"/>
              </a:rPr>
              <a:t>Co-founders should complement each other in terms of skills, experience, and personality</a:t>
            </a:r>
          </a:p>
        </p:txBody>
      </p:sp>
      <p:pic>
        <p:nvPicPr>
          <p:cNvPr id="1030" name="Picture 6" descr="Co-founder vector illustration. Startup and new business filled outline icon.::  tasmeemME.com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3" t="20330" r="16395" b="20105"/>
          <a:stretch/>
        </p:blipFill>
        <p:spPr bwMode="auto">
          <a:xfrm>
            <a:off x="5124211" y="2031163"/>
            <a:ext cx="1520982" cy="133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Network, People, Business. Royalty-Free Vector Graphic -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605" y="2067376"/>
            <a:ext cx="1409367" cy="141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970061" y="3763620"/>
            <a:ext cx="33799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ndara" panose="020E0502030303020204" pitchFamily="34" charset="0"/>
              </a:rPr>
              <a:t>Networking is essential for finding mentors, advisors, investors, and customers</a:t>
            </a:r>
          </a:p>
        </p:txBody>
      </p:sp>
    </p:spTree>
    <p:extLst>
      <p:ext uri="{BB962C8B-B14F-4D97-AF65-F5344CB8AC3E}">
        <p14:creationId xmlns:p14="http://schemas.microsoft.com/office/powerpoint/2010/main" val="81221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BE76-E4F5-581F-6CCC-ECDA8C2B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Team Building and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73E63-825C-8B0E-EA62-EE20B1037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</a:t>
            </a:r>
            <a:r>
              <a:rPr lang="en-US" dirty="0"/>
              <a:t>a strong network takes time and effort, but it can pay off in the long run</a:t>
            </a:r>
          </a:p>
          <a:p>
            <a:r>
              <a:rPr lang="en-US" dirty="0"/>
              <a:t>Examples of successful software startup teams:</a:t>
            </a:r>
          </a:p>
          <a:p>
            <a:pPr lvl="1"/>
            <a:r>
              <a:rPr lang="en-US" dirty="0"/>
              <a:t>Microsoft (Bill Gates and Paul Allen)</a:t>
            </a:r>
          </a:p>
          <a:p>
            <a:pPr lvl="1"/>
            <a:r>
              <a:rPr lang="en-US" dirty="0"/>
              <a:t>Google (Larry Page and Sergey Brin)</a:t>
            </a:r>
          </a:p>
          <a:p>
            <a:pPr lvl="1"/>
            <a:r>
              <a:rPr lang="en-US" dirty="0"/>
              <a:t>Facebook (Mark Zuckerberg, Eduardo Saverin, Andrew McCollum, Dustin Moskovitz, and Chris Hughes)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F2C73-2389-A642-D445-7BCB7F1E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3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7D9F-057F-4ECC-1592-1FD4A00E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for Building a Strong Team and Network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C4C2B-9148-1BC7-6673-FAAE60A4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FC3D7C0-5125-3AF5-1CB6-1C72603178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052752"/>
              </p:ext>
            </p:extLst>
          </p:nvPr>
        </p:nvGraphicFramePr>
        <p:xfrm>
          <a:off x="-94925" y="1332597"/>
          <a:ext cx="11942796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495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F4BB4B-CA90-A037-6AEF-D74B16F1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Software Product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482894-F1DB-531F-3302-8108BC1AA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08F12-EF63-13BE-2F9E-527B81E3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39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36F2-8D32-0F52-7729-86EF7ECE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Development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344F7-462E-49AA-61EF-479C9E058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5B4CF-0993-389F-DB1D-509C7437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819206-750D-9D6D-405A-740D8B8ED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491" y="2140350"/>
            <a:ext cx="83343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574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C85A3A-09C7-143D-B556-BD714067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Understanding Product Development Life Cycle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75489-7A34-CC89-2CCF-5563A4FA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C70D4DAD-41C1-EDF9-A25F-73D756A0DF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509537"/>
              </p:ext>
            </p:extLst>
          </p:nvPr>
        </p:nvGraphicFramePr>
        <p:xfrm>
          <a:off x="347527" y="1586537"/>
          <a:ext cx="11441350" cy="4420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0363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B463-A1E9-06EA-E20D-3C2DF6A3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52EC-E6ED-3144-44A7-7A1A65682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0B47D-82D8-9DD7-E87E-0B3AEBBE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098" name="Picture 2" descr="Founders Guide To Software Product Development Life Cycle - 3">
            <a:extLst>
              <a:ext uri="{FF2B5EF4-FFF2-40B4-BE49-F238E27FC236}">
                <a16:creationId xmlns:a16="http://schemas.microsoft.com/office/drawing/2014/main" id="{1DBAB9A2-A5D8-2BE1-0D60-580E0E6E4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27097" r="4220" b="15986"/>
          <a:stretch/>
        </p:blipFill>
        <p:spPr bwMode="auto">
          <a:xfrm>
            <a:off x="1936955" y="1858296"/>
            <a:ext cx="8377084" cy="390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3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C88C-5219-FB1A-EBD9-4FD48074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2F52-03EA-9DE3-39E8-C9519416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Opportunities</a:t>
            </a:r>
          </a:p>
          <a:p>
            <a:r>
              <a:rPr lang="en-US" dirty="0"/>
              <a:t>Building a Software Startup</a:t>
            </a:r>
          </a:p>
          <a:p>
            <a:r>
              <a:rPr lang="en-US" dirty="0"/>
              <a:t>Developing a Software Product</a:t>
            </a:r>
          </a:p>
          <a:p>
            <a:r>
              <a:rPr lang="en-US" dirty="0"/>
              <a:t>Raising Capital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382BD-CF9B-D357-1DF3-86F64F79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94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DB33-3511-0C98-1D93-5A89FDDA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C143-2B7F-C91E-E3FD-BD8205148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B06E7-6D3A-360D-1CBF-440DE252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122" name="Picture 2" descr="Founders Guide To Software Product Development Life Cycle - 5">
            <a:extLst>
              <a:ext uri="{FF2B5EF4-FFF2-40B4-BE49-F238E27FC236}">
                <a16:creationId xmlns:a16="http://schemas.microsoft.com/office/drawing/2014/main" id="{C3233BF1-1E82-7662-5BBD-E4CB59C30E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t="30794" r="1767" b="18280"/>
          <a:stretch/>
        </p:blipFill>
        <p:spPr bwMode="auto">
          <a:xfrm>
            <a:off x="1710813" y="2111908"/>
            <a:ext cx="8829368" cy="349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468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5980-F2EF-2284-BB55-7B3B331B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4AF8F-8278-0233-5085-BAE33F0E8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B0CDB-07EA-BF1F-C79C-7213EB30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146" name="Picture 2" descr="Founders Guide To Software Product Development Life Cycle - Agile model">
            <a:extLst>
              <a:ext uri="{FF2B5EF4-FFF2-40B4-BE49-F238E27FC236}">
                <a16:creationId xmlns:a16="http://schemas.microsoft.com/office/drawing/2014/main" id="{498AFB58-AA4A-732E-2204-12679F31D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5" b="10281"/>
          <a:stretch/>
        </p:blipFill>
        <p:spPr bwMode="auto">
          <a:xfrm>
            <a:off x="2574925" y="1406880"/>
            <a:ext cx="7040563" cy="474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466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AB1F-0DC4-67D3-DBE2-589CC163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 Software Development for Startups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1A6A3-5374-E722-697F-B8E2516C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2CA6C33-2BCC-E977-B076-BB39436FE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023900"/>
              </p:ext>
            </p:extLst>
          </p:nvPr>
        </p:nvGraphicFramePr>
        <p:xfrm>
          <a:off x="142611" y="1483314"/>
          <a:ext cx="11734757" cy="4268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1905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563850-570F-4FC0-9F4A-0639F564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Capital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0CDE31-FB25-FDE3-4E43-B98E14BC0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BB284-1C54-DD8F-00FD-8EC0DDC9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36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E7722F-F741-71F3-5754-ABD23C8E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 Options for Software Startups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3976B-C5F0-B1E5-4947-FC3EFB779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Bootstrapping</a:t>
            </a:r>
          </a:p>
          <a:p>
            <a:pPr lvl="1"/>
            <a:r>
              <a:rPr lang="en-US" dirty="0"/>
              <a:t>Using personal savings or revenue from early customers to fund the business</a:t>
            </a:r>
          </a:p>
          <a:p>
            <a:r>
              <a:rPr lang="en-US" dirty="0"/>
              <a:t>Angel investors</a:t>
            </a:r>
          </a:p>
          <a:p>
            <a:pPr lvl="1"/>
            <a:r>
              <a:rPr lang="en-US" dirty="0"/>
              <a:t>Wealthy individuals who invest in exchange for equity</a:t>
            </a:r>
          </a:p>
          <a:p>
            <a:r>
              <a:rPr lang="en-US" dirty="0"/>
              <a:t>Venture capital (VC)</a:t>
            </a:r>
          </a:p>
          <a:p>
            <a:pPr lvl="1"/>
            <a:r>
              <a:rPr lang="en-US" dirty="0"/>
              <a:t>firms that invest in startups in exchange for equity and take an active role in the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A15E4-92D9-C04A-7067-955A16FC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E7722F-F741-71F3-5754-ABD23C8E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 Options for Software Startups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3976B-C5F0-B1E5-4947-FC3EFB779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Crowdfunding</a:t>
            </a:r>
          </a:p>
          <a:p>
            <a:pPr lvl="1"/>
            <a:r>
              <a:rPr lang="en-US" dirty="0"/>
              <a:t>raising small amounts of money from a large number of people, typically through online platforms</a:t>
            </a:r>
          </a:p>
          <a:p>
            <a:r>
              <a:rPr lang="en-US" dirty="0"/>
              <a:t>Loans and grants</a:t>
            </a:r>
          </a:p>
          <a:p>
            <a:pPr lvl="1"/>
            <a:r>
              <a:rPr lang="en-US" dirty="0"/>
              <a:t>government-backed loans and grants for startups that meet certain criteria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A15E4-92D9-C04A-7067-955A16FC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30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92F7-23B2-1295-4770-45B73D01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vs Fundraising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7565FFF-5ACF-6C90-E820-7AEC1EA76F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383251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07489-E3EC-7255-DCAA-9D1DB837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20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28FB-8970-B3D0-AF99-BFF4B427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vs Fundraising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B7BF18-4766-7BAF-5E34-FDF80B203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926781"/>
              </p:ext>
            </p:extLst>
          </p:nvPr>
        </p:nvGraphicFramePr>
        <p:xfrm>
          <a:off x="347528" y="1749268"/>
          <a:ext cx="11129472" cy="4201638"/>
        </p:xfrm>
        <a:graphic>
          <a:graphicData uri="http://schemas.openxmlformats.org/drawingml/2006/table">
            <a:tbl>
              <a:tblPr/>
              <a:tblGrid>
                <a:gridCol w="3123260">
                  <a:extLst>
                    <a:ext uri="{9D8B030D-6E8A-4147-A177-3AD203B41FA5}">
                      <a16:colId xmlns:a16="http://schemas.microsoft.com/office/drawing/2014/main" val="2381562074"/>
                    </a:ext>
                  </a:extLst>
                </a:gridCol>
                <a:gridCol w="3716978">
                  <a:extLst>
                    <a:ext uri="{9D8B030D-6E8A-4147-A177-3AD203B41FA5}">
                      <a16:colId xmlns:a16="http://schemas.microsoft.com/office/drawing/2014/main" val="2620089827"/>
                    </a:ext>
                  </a:extLst>
                </a:gridCol>
                <a:gridCol w="4289234">
                  <a:extLst>
                    <a:ext uri="{9D8B030D-6E8A-4147-A177-3AD203B41FA5}">
                      <a16:colId xmlns:a16="http://schemas.microsoft.com/office/drawing/2014/main" val="2614348769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</a:rPr>
                        <a:t>Criteria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2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</a:rPr>
                        <a:t>Bootstrapping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2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</a:rPr>
                        <a:t>Fundraising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135810"/>
                  </a:ext>
                </a:extLst>
              </a:tr>
              <a:tr h="515937"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Ownership and Control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Full ownership and control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May have to dilute ownership and control to attract investors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01039"/>
                  </a:ext>
                </a:extLst>
              </a:tr>
              <a:tr h="515937"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Financing Amount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Personal savings, revenue from early customers, and sweat equity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Can raise larger amounts of capital from investors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449273"/>
                  </a:ext>
                </a:extLst>
              </a:tr>
              <a:tr h="361156"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Risk and Reward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Higher risk for founders, as personal assets may be at risk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Lower risk for founders, as investors take on some of the risk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091452"/>
                  </a:ext>
                </a:extLst>
              </a:tr>
              <a:tr h="515937"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Flexibility and Decision-Making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Founders have full control over decision-making and can make changes quickly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May have to answer to investors and make decisions that align with their interests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273804"/>
                  </a:ext>
                </a:extLst>
              </a:tr>
              <a:tr h="361156"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Cost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No cost, other than personal time and effort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May involve legal fees, investor expectations, and other costs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608875"/>
                  </a:ext>
                </a:extLst>
              </a:tr>
              <a:tr h="515937"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Control Over Decision-Making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Founders have full control over decision-making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May have to compromise on decision-making to align with investor interests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1292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BAB68-0E86-F53B-206E-6EFB0BA6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FA249D-CC91-C9E2-B898-538AD4DC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BA0FA8-29D7-33A6-975C-E2A3C5CEE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3D644-68D1-CFB9-D8EA-BE320FC1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6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ABF3-77F3-4EA6-D14F-A5F0593C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177A5-FAE2-EA90-D3F4-746598CA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476F20A-8078-7502-4EA1-D3B3D8C52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927558"/>
              </p:ext>
            </p:extLst>
          </p:nvPr>
        </p:nvGraphicFramePr>
        <p:xfrm>
          <a:off x="632085" y="1630798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19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Entrepreneur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Atlas person icon | Australian Commission on Safety and Quality in Health  Care">
            <a:extLst>
              <a:ext uri="{FF2B5EF4-FFF2-40B4-BE49-F238E27FC236}">
                <a16:creationId xmlns:a16="http://schemas.microsoft.com/office/drawing/2014/main" id="{F4B5E690-094F-9030-778D-60FC4217E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020" y="2671915"/>
            <a:ext cx="1987960" cy="198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1124C9-A114-19B5-1CD3-765259037F7B}"/>
              </a:ext>
            </a:extLst>
          </p:cNvPr>
          <p:cNvSpPr txBox="1"/>
          <p:nvPr/>
        </p:nvSpPr>
        <p:spPr>
          <a:xfrm>
            <a:off x="5284838" y="4659875"/>
            <a:ext cx="1622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Entrepreneur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BACAB3-A9AF-E185-C3DE-1B1A58591A65}"/>
              </a:ext>
            </a:extLst>
          </p:cNvPr>
          <p:cNvSpPr/>
          <p:nvPr/>
        </p:nvSpPr>
        <p:spPr>
          <a:xfrm>
            <a:off x="7511845" y="1543664"/>
            <a:ext cx="1920240" cy="1280160"/>
          </a:xfrm>
          <a:prstGeom prst="ellipse">
            <a:avLst/>
          </a:prstGeom>
          <a:solidFill>
            <a:srgbClr val="00B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Innovation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E1F121-747D-894D-6AC3-54EB57EDFF2B}"/>
              </a:ext>
            </a:extLst>
          </p:cNvPr>
          <p:cNvSpPr/>
          <p:nvPr/>
        </p:nvSpPr>
        <p:spPr>
          <a:xfrm>
            <a:off x="7511845" y="4350780"/>
            <a:ext cx="1920240" cy="1280160"/>
          </a:xfrm>
          <a:prstGeom prst="ellipse">
            <a:avLst/>
          </a:prstGeom>
          <a:solidFill>
            <a:srgbClr val="00B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Finance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5A010E-399C-999E-D4D7-4C9D5A7A5E61}"/>
              </a:ext>
            </a:extLst>
          </p:cNvPr>
          <p:cNvSpPr/>
          <p:nvPr/>
        </p:nvSpPr>
        <p:spPr>
          <a:xfrm>
            <a:off x="2851353" y="1543664"/>
            <a:ext cx="1920240" cy="1280160"/>
          </a:xfrm>
          <a:prstGeom prst="ellipse">
            <a:avLst/>
          </a:prstGeom>
          <a:solidFill>
            <a:srgbClr val="00B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Partnership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6831A7-D580-5C88-CEA4-BCFC7A679F75}"/>
              </a:ext>
            </a:extLst>
          </p:cNvPr>
          <p:cNvSpPr/>
          <p:nvPr/>
        </p:nvSpPr>
        <p:spPr>
          <a:xfrm>
            <a:off x="2851353" y="4350780"/>
            <a:ext cx="1920240" cy="1280160"/>
          </a:xfrm>
          <a:prstGeom prst="ellipse">
            <a:avLst/>
          </a:prstGeom>
          <a:solidFill>
            <a:srgbClr val="00B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Business</a:t>
            </a:r>
          </a:p>
        </p:txBody>
      </p:sp>
    </p:spTree>
    <p:extLst>
      <p:ext uri="{BB962C8B-B14F-4D97-AF65-F5344CB8AC3E}">
        <p14:creationId xmlns:p14="http://schemas.microsoft.com/office/powerpoint/2010/main" val="69771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become </a:t>
            </a:r>
            <a:r>
              <a:rPr lang="en-US" dirty="0"/>
              <a:t>a software </a:t>
            </a:r>
            <a:r>
              <a:rPr lang="en-US" dirty="0" smtClean="0"/>
              <a:t>entrepreneur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628742"/>
              </p:ext>
            </p:extLst>
          </p:nvPr>
        </p:nvGraphicFramePr>
        <p:xfrm>
          <a:off x="2665349" y="1325044"/>
          <a:ext cx="6867949" cy="474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6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FE40E3-EDD5-685E-8BA3-6CD7DE55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Opportunities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E43C96-8D38-A2EE-34EE-830507F16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4789C-AC7D-F2F9-7A9B-FC22F148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F71164-37FC-823D-2CE6-01723F4B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Identifying Opportunities in the Software Industry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3F23F-076A-44E6-3558-20104923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8700EE5D-2648-AC34-443F-ADDA257BE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453942"/>
              </p:ext>
            </p:extLst>
          </p:nvPr>
        </p:nvGraphicFramePr>
        <p:xfrm>
          <a:off x="759542" y="1726642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475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170B-9997-C272-305E-C475311B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42C5AD9-188A-20B2-FBC9-A9E34C7EAC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451391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6ABC3-2647-E9FD-F3EF-62EE50CB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51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</TotalTime>
  <Words>930</Words>
  <Application>Microsoft Office PowerPoint</Application>
  <PresentationFormat>Widescreen</PresentationFormat>
  <Paragraphs>163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Candara</vt:lpstr>
      <vt:lpstr>Office Theme</vt:lpstr>
      <vt:lpstr>Introduction</vt:lpstr>
      <vt:lpstr>Outline</vt:lpstr>
      <vt:lpstr>Overview</vt:lpstr>
      <vt:lpstr>Overview</vt:lpstr>
      <vt:lpstr>Entrepreneur</vt:lpstr>
      <vt:lpstr>Why become a software entrepreneur</vt:lpstr>
      <vt:lpstr>Opportunities</vt:lpstr>
      <vt:lpstr>Identifying Opportunities in the Software Industry</vt:lpstr>
      <vt:lpstr>Importance</vt:lpstr>
      <vt:lpstr>Understanding Market Needs and Trends</vt:lpstr>
      <vt:lpstr>Building a Software Startup</vt:lpstr>
      <vt:lpstr>Key Steps in Building a Software Startup</vt:lpstr>
      <vt:lpstr>Importance of Team Building and Networking</vt:lpstr>
      <vt:lpstr>Importance of Team Building and Networking</vt:lpstr>
      <vt:lpstr>Tips for Building a Strong Team and Network</vt:lpstr>
      <vt:lpstr>Developing a Software Product</vt:lpstr>
      <vt:lpstr>Startup Development Phases</vt:lpstr>
      <vt:lpstr>Understanding Product Development Life Cycle</vt:lpstr>
      <vt:lpstr>Prototype Model</vt:lpstr>
      <vt:lpstr>Iterative Model</vt:lpstr>
      <vt:lpstr>Agile Model</vt:lpstr>
      <vt:lpstr>Fast Software Development for Startups</vt:lpstr>
      <vt:lpstr>Raising Capital</vt:lpstr>
      <vt:lpstr>Funding Options for Software Startups</vt:lpstr>
      <vt:lpstr>Funding Options for Software Startups</vt:lpstr>
      <vt:lpstr>Bootstrapping vs Fundraising</vt:lpstr>
      <vt:lpstr>Bootstrapping vs Fundraising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186</cp:revision>
  <cp:lastPrinted>2021-10-18T07:27:50Z</cp:lastPrinted>
  <dcterms:created xsi:type="dcterms:W3CDTF">2021-10-12T10:09:12Z</dcterms:created>
  <dcterms:modified xsi:type="dcterms:W3CDTF">2023-11-09T05:02:48Z</dcterms:modified>
</cp:coreProperties>
</file>