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809" r:id="rId3"/>
    <p:sldId id="810" r:id="rId4"/>
    <p:sldId id="811" r:id="rId5"/>
    <p:sldId id="812" r:id="rId6"/>
    <p:sldId id="813" r:id="rId7"/>
    <p:sldId id="814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22" r:id="rId23"/>
    <p:sldId id="8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modularity (e.g., maintainability, reusability, scalability)</a:t>
            </a:r>
          </a:p>
          <a:p>
            <a:r>
              <a:rPr lang="en-US" dirty="0"/>
              <a:t>Techniques for improving modularity (e.g., component-based design, service-oriented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complexity (e.g., cognitive, structural, organizational)</a:t>
            </a:r>
          </a:p>
          <a:p>
            <a:r>
              <a:rPr lang="en-US" dirty="0"/>
              <a:t>Techniques for managing complexity (e.g., abstraction, encapsulation, divide and conquer)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0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maintainability (e.g., reducing costs, improving efficiency, enabling innovation)</a:t>
            </a:r>
          </a:p>
          <a:p>
            <a:r>
              <a:rPr lang="en-US" dirty="0"/>
              <a:t>Techniques for improving maintainability (e.g., modularity, abstraction, code reuse)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0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efficiency (e.g., improving performance, reducing costs, enabling scalability)</a:t>
            </a:r>
          </a:p>
          <a:p>
            <a:r>
              <a:rPr lang="en-US" dirty="0"/>
              <a:t>Techniques for improving code efficiency (e.g., optimization, caching, parallel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testing (e.g., ensuring quality, identifying defects, building confidence)</a:t>
            </a:r>
          </a:p>
          <a:p>
            <a:r>
              <a:rPr lang="en-US" dirty="0"/>
              <a:t>Types of testing (e.g., unit testing, integration testing, acceptance 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Incremental development refers to a software development strategy in which a product is created through a sequence of little, incremental enhancements, as opposed to a single, big deployment. </a:t>
            </a:r>
          </a:p>
          <a:p>
            <a:pPr>
              <a:lnSpc>
                <a:spcPct val="100000"/>
              </a:lnSpc>
            </a:pPr>
            <a:r>
              <a:rPr lang="en-US" dirty="0"/>
              <a:t>Instead of developing an application in a single phase, it is built in pieces and stages over time, with each step adding new functionality or improving the functionality that already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Adaptability, flexibility, and early delivery are the main advantages of incremental development. </a:t>
            </a:r>
          </a:p>
          <a:p>
            <a:pPr>
              <a:lnSpc>
                <a:spcPct val="100000"/>
              </a:lnSpc>
            </a:pPr>
            <a:r>
              <a:rPr lang="en-US" dirty="0"/>
              <a:t>Incremental development enables organizations to adapt to shifting market conditions or client needs, as opposed to conventional waterfall approaches that call for extensive planning and specifications upfront.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1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What is iterative and incremental development? Process, examples -  LogRocke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4" y="1628854"/>
            <a:ext cx="69532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2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incremental development (e.g., early delivery, reduced risk, flexibility)</a:t>
            </a:r>
          </a:p>
          <a:p>
            <a:r>
              <a:rPr lang="en-US" dirty="0"/>
              <a:t>Challenges of incremental development (e.g., integrating changes, managing scope)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sprint planning (e.g., set goals, allocate resources, prioritize tasks)</a:t>
            </a:r>
          </a:p>
          <a:p>
            <a:r>
              <a:rPr lang="en-US" dirty="0"/>
              <a:t>Sprint planning process (e.g., identifying requirements, estimating effort, creating a sprint backlog)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code, minimal complexity, and good readability and maintainability are critical elements of effective software development.</a:t>
            </a:r>
          </a:p>
          <a:p>
            <a:r>
              <a:rPr lang="en-US" dirty="0"/>
              <a:t>They help developers write code that is easy to understand, modify, and maintain, reducing the time and effort required for debugging, troubleshooting, and adding new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1" y="219735"/>
            <a:ext cx="69151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48" y="3004854"/>
            <a:ext cx="5781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8" y="240341"/>
            <a:ext cx="5972175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43" y="2502812"/>
            <a:ext cx="5800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0" y="72380"/>
            <a:ext cx="5572125" cy="484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21" y="196850"/>
            <a:ext cx="55816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3" y="140140"/>
            <a:ext cx="5143500" cy="521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38" y="1988555"/>
            <a:ext cx="5133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makes it easier for developers to understand the intent of the code, which helps them to identify and fix bugs more efficiently.</a:t>
            </a:r>
          </a:p>
          <a:p>
            <a:r>
              <a:rPr lang="en-US" dirty="0"/>
              <a:t>It also reduces the risk of introducing new bugs during development and makes it easier to add new features and functionalities.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code can lead to a range of problems, including longer development times, increased bug rates, and higher maintenance costs.</a:t>
            </a:r>
          </a:p>
          <a:p>
            <a:r>
              <a:rPr lang="en-US" dirty="0"/>
              <a:t>It can also make it harder for developers to understand the code, which can lead to mistakes and inefficiencies.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Minimizing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techniques that developers can use to minimize complexity, such as breaking up long functions, using meaningful variable names, and avoiding nested conditionals.</a:t>
            </a:r>
          </a:p>
          <a:p>
            <a:r>
              <a:rPr lang="en-US" dirty="0"/>
              <a:t>Developers can also use design patterns and principles, such as the Single Responsibility Principle and the Open-Closed Principle, to guide their design decisions and minimize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readability is essential for effective software development.</a:t>
            </a:r>
          </a:p>
          <a:p>
            <a:r>
              <a:rPr lang="en-US" dirty="0"/>
              <a:t>Developers can improve readability by using meaningful variable and function names, writing clear and concise comments, and using whitespace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is just as important as readability.</a:t>
            </a:r>
          </a:p>
          <a:p>
            <a:r>
              <a:rPr lang="en-US" dirty="0"/>
              <a:t>Developers can improve maintainability by writing modular code, using interfaces and abstraction, and minimizing coupling and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2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measurements (e.g., size, effort, complexity, quality)</a:t>
            </a:r>
          </a:p>
          <a:p>
            <a:r>
              <a:rPr lang="en-US" dirty="0"/>
              <a:t>Why measurements are important (e.g., tracking progress, identifying issues, improving quality)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code quality (e.g., maintainability, readability, reliability)</a:t>
            </a:r>
          </a:p>
          <a:p>
            <a:r>
              <a:rPr lang="en-US" dirty="0"/>
              <a:t>Code quality metrics (e.g., cyclomatic complexity, Halstead complexity, cohesion)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734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Office Theme</vt:lpstr>
      <vt:lpstr>Development</vt:lpstr>
      <vt:lpstr>Introduction</vt:lpstr>
      <vt:lpstr>Benefits of Clean Code</vt:lpstr>
      <vt:lpstr>The Cost of Complexity</vt:lpstr>
      <vt:lpstr>Techniques for Minimizing Complexity</vt:lpstr>
      <vt:lpstr>Improving Readability</vt:lpstr>
      <vt:lpstr>Maintainability</vt:lpstr>
      <vt:lpstr>Measurements </vt:lpstr>
      <vt:lpstr>Code Quality</vt:lpstr>
      <vt:lpstr>Modularity</vt:lpstr>
      <vt:lpstr>Complexity</vt:lpstr>
      <vt:lpstr>Maintainability</vt:lpstr>
      <vt:lpstr>Code Efficiency</vt:lpstr>
      <vt:lpstr>Testing</vt:lpstr>
      <vt:lpstr>Incremental Development</vt:lpstr>
      <vt:lpstr>Incremental Development</vt:lpstr>
      <vt:lpstr>Incremental Development</vt:lpstr>
      <vt:lpstr>Incremental Development</vt:lpstr>
      <vt:lpstr>Sprint Planning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192</cp:revision>
  <cp:lastPrinted>2021-10-18T07:27:50Z</cp:lastPrinted>
  <dcterms:created xsi:type="dcterms:W3CDTF">2021-10-12T10:09:12Z</dcterms:created>
  <dcterms:modified xsi:type="dcterms:W3CDTF">2024-01-28T04:56:29Z</dcterms:modified>
</cp:coreProperties>
</file>