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809" r:id="rId3"/>
    <p:sldId id="824" r:id="rId4"/>
    <p:sldId id="825" r:id="rId5"/>
    <p:sldId id="826" r:id="rId6"/>
    <p:sldId id="827" r:id="rId7"/>
    <p:sldId id="828" r:id="rId8"/>
    <p:sldId id="829" r:id="rId9"/>
    <p:sldId id="830" r:id="rId10"/>
    <p:sldId id="831" r:id="rId11"/>
    <p:sldId id="832" r:id="rId12"/>
    <p:sldId id="833" r:id="rId13"/>
    <p:sldId id="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SE499: Software Design &amp; Development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Agile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 Agile environments is characterized by short iterations or sprints.</a:t>
            </a:r>
          </a:p>
          <a:p>
            <a:r>
              <a:rPr lang="en-US" dirty="0"/>
              <a:t>Testers work closely with the development team to define and prioritize test cases.</a:t>
            </a:r>
          </a:p>
          <a:p>
            <a:r>
              <a:rPr lang="en-US" dirty="0"/>
              <a:t>Automated testing is heavily utilized to support frequent and rapid testing cycles.</a:t>
            </a:r>
          </a:p>
          <a:p>
            <a:r>
              <a:rPr lang="en-US" dirty="0"/>
              <a:t>Continuous integration and continuous delivery (CI/CD) pipelines are used to automate the testing and deployment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Test-Driven Development (ATDD)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ATDD is a practice in Agile development that involves defining acceptance criteria before coding begins.</a:t>
            </a:r>
          </a:p>
          <a:p>
            <a:r>
              <a:rPr lang="en-US" dirty="0"/>
              <a:t>It promotes collaboration between stakeholders, testers, and developers to clarify requirements.</a:t>
            </a:r>
          </a:p>
          <a:p>
            <a:r>
              <a:rPr lang="en-US" dirty="0"/>
              <a:t>Acceptance tests, written in a business-readable format, guide the development process.</a:t>
            </a:r>
          </a:p>
          <a:p>
            <a:r>
              <a:rPr lang="en-US" dirty="0"/>
              <a:t>ATDD helps ensure that software meets the desired business outcomes and improves customer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0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Test-Driven Development (ATDD)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Tdd Flow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"/>
          <a:stretch/>
        </p:blipFill>
        <p:spPr bwMode="auto">
          <a:xfrm>
            <a:off x="490553" y="1449061"/>
            <a:ext cx="4657725" cy="46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4994" r="13208"/>
          <a:stretch/>
        </p:blipFill>
        <p:spPr>
          <a:xfrm>
            <a:off x="6172910" y="1449061"/>
            <a:ext cx="5667470" cy="452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18FB-77F9-4AE0-89E6-2C31218B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ATDD + TDD">
            <a:extLst>
              <a:ext uri="{FF2B5EF4-FFF2-40B4-BE49-F238E27FC236}">
                <a16:creationId xmlns:a16="http://schemas.microsoft.com/office/drawing/2014/main" id="{A0716527-A162-4F42-86BE-9C4F6584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0"/>
            <a:ext cx="7418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EDD57-57EC-4301-98F7-20F8F6721E5C}"/>
              </a:ext>
            </a:extLst>
          </p:cNvPr>
          <p:cNvSpPr/>
          <p:nvPr/>
        </p:nvSpPr>
        <p:spPr>
          <a:xfrm>
            <a:off x="7168896" y="0"/>
            <a:ext cx="3419856" cy="1060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7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a crucial aspect of software development that ensures the quality and reliability of software products.</a:t>
            </a:r>
          </a:p>
          <a:p>
            <a:r>
              <a:rPr lang="en-US" dirty="0"/>
              <a:t>It involves evaluating software components and systems to identify defects, errors, and potential issues before deployment.</a:t>
            </a:r>
          </a:p>
          <a:p>
            <a:r>
              <a:rPr lang="en-US" dirty="0"/>
              <a:t>Testing helps maintain and improve the overall quality of software by identifying and fixing bugs, glitches, and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ensures that the software meets the specified requirements and functions as intended.</a:t>
            </a:r>
          </a:p>
          <a:p>
            <a:r>
              <a:rPr lang="en-US" dirty="0"/>
              <a:t>Quality software is essential for customer satisfaction, user adoption, and building a positive reputation for the development team or organization.</a:t>
            </a:r>
          </a:p>
          <a:p>
            <a:r>
              <a:rPr lang="en-US" dirty="0"/>
              <a:t>Testing allows developers to detect and fix bugs early in the development process.</a:t>
            </a:r>
          </a:p>
          <a:p>
            <a:r>
              <a:rPr lang="en-US" dirty="0"/>
              <a:t>Early bug detection reduces the cost and effort required for bug fixing in later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7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Understanding Levels of Testing: For a Better Softwa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5" b="8471"/>
          <a:stretch/>
        </p:blipFill>
        <p:spPr bwMode="auto">
          <a:xfrm>
            <a:off x="9331" y="-1"/>
            <a:ext cx="12190232" cy="698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1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Gray Box Testing - Meaning, Techniques and Examples">
            <a:extLst>
              <a:ext uri="{FF2B5EF4-FFF2-40B4-BE49-F238E27FC236}">
                <a16:creationId xmlns:a16="http://schemas.microsoft.com/office/drawing/2014/main" id="{B19C23C7-9170-434B-9186-2D2560479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3" b="10641"/>
          <a:stretch/>
        </p:blipFill>
        <p:spPr bwMode="auto">
          <a:xfrm>
            <a:off x="1809750" y="1772227"/>
            <a:ext cx="85725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8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  <a:p>
            <a:r>
              <a:rPr lang="en-US" dirty="0"/>
              <a:t>Test case</a:t>
            </a:r>
          </a:p>
          <a:p>
            <a:r>
              <a:rPr lang="en-US" dirty="0"/>
              <a:t>Test script</a:t>
            </a:r>
          </a:p>
          <a:p>
            <a:r>
              <a:rPr lang="en-US" dirty="0"/>
              <a:t>Test scenario</a:t>
            </a:r>
          </a:p>
          <a:p>
            <a:r>
              <a:rPr lang="en-US" dirty="0"/>
              <a:t>Test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 Management</a:t>
            </a:r>
          </a:p>
          <a:p>
            <a:r>
              <a:rPr lang="en-US" dirty="0"/>
              <a:t>Test Automation</a:t>
            </a:r>
          </a:p>
          <a:p>
            <a:r>
              <a:rPr lang="en-US" dirty="0"/>
              <a:t>Testing Challenges and Strategies</a:t>
            </a:r>
          </a:p>
          <a:p>
            <a:pPr lvl="1"/>
            <a:r>
              <a:rPr lang="en-US" dirty="0"/>
              <a:t>Challenges in testing (e.g. time constraints, complex systems, etc.)</a:t>
            </a:r>
          </a:p>
          <a:p>
            <a:pPr lvl="1"/>
            <a:r>
              <a:rPr lang="en-US" dirty="0"/>
              <a:t>Strategies for addressing testing challenges (e.g. risk-based testing, testing in Agile, etc.)</a:t>
            </a:r>
          </a:p>
          <a:p>
            <a:r>
              <a:rPr lang="en-US" dirty="0"/>
              <a:t>Testing for Security and Performance</a:t>
            </a:r>
          </a:p>
          <a:p>
            <a:r>
              <a:rPr lang="en-US" dirty="0"/>
              <a:t>Testing Metrics and Analysis</a:t>
            </a:r>
          </a:p>
          <a:p>
            <a:r>
              <a:rPr lang="en-US" dirty="0"/>
              <a:t>Best Practices for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2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of testing in Agile development</a:t>
            </a:r>
          </a:p>
          <a:p>
            <a:r>
              <a:rPr lang="en-US" dirty="0"/>
              <a:t>Testing in Agile environments</a:t>
            </a:r>
          </a:p>
          <a:p>
            <a:r>
              <a:rPr lang="en-US" dirty="0"/>
              <a:t>Acceptance Test-Driven Development (ATDD)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4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Testing in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plays a crucial role in Agile development by ensuring the quality and functionality of the software.</a:t>
            </a:r>
          </a:p>
          <a:p>
            <a:r>
              <a:rPr lang="en-US" dirty="0"/>
              <a:t>Testing is integrated throughout the development process, rather than being a separate phase at the end.</a:t>
            </a:r>
          </a:p>
          <a:p>
            <a:r>
              <a:rPr lang="en-US" dirty="0"/>
              <a:t>It helps identify defects early, enabling quick feedback and timely corrective actions.</a:t>
            </a:r>
          </a:p>
          <a:p>
            <a:r>
              <a:rPr lang="en-US" dirty="0"/>
              <a:t>Testers collaborate closely with developers, product owners, and other team members to ensure effective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451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Office Theme</vt:lpstr>
      <vt:lpstr>Testing</vt:lpstr>
      <vt:lpstr>Introduction</vt:lpstr>
      <vt:lpstr>Introduction</vt:lpstr>
      <vt:lpstr>PowerPoint Presentation</vt:lpstr>
      <vt:lpstr>Testing Techniques</vt:lpstr>
      <vt:lpstr>Test Planning and Design</vt:lpstr>
      <vt:lpstr>Important Concepts</vt:lpstr>
      <vt:lpstr>Testing in Agile</vt:lpstr>
      <vt:lpstr>Role of Testing in Agile Development</vt:lpstr>
      <vt:lpstr>Testing in Agile Environments</vt:lpstr>
      <vt:lpstr>Acceptance Test-Driven Development (ATDD)</vt:lpstr>
      <vt:lpstr>Acceptance Test-Driven Development (ATDD)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196</cp:revision>
  <cp:lastPrinted>2021-10-18T07:27:50Z</cp:lastPrinted>
  <dcterms:created xsi:type="dcterms:W3CDTF">2021-10-12T10:09:12Z</dcterms:created>
  <dcterms:modified xsi:type="dcterms:W3CDTF">2024-01-28T05:09:34Z</dcterms:modified>
</cp:coreProperties>
</file>