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748" r:id="rId3"/>
    <p:sldId id="750" r:id="rId4"/>
    <p:sldId id="751" r:id="rId5"/>
    <p:sldId id="752" r:id="rId6"/>
    <p:sldId id="753" r:id="rId7"/>
    <p:sldId id="754" r:id="rId8"/>
    <p:sldId id="755" r:id="rId9"/>
    <p:sldId id="756" r:id="rId10"/>
    <p:sldId id="763" r:id="rId11"/>
    <p:sldId id="764" r:id="rId12"/>
    <p:sldId id="765" r:id="rId13"/>
    <p:sldId id="766" r:id="rId14"/>
    <p:sldId id="767" r:id="rId15"/>
    <p:sldId id="768" r:id="rId16"/>
    <p:sldId id="769" r:id="rId17"/>
    <p:sldId id="770" r:id="rId18"/>
    <p:sldId id="771" r:id="rId19"/>
    <p:sldId id="772" r:id="rId20"/>
    <p:sldId id="773" r:id="rId21"/>
    <p:sldId id="758" r:id="rId22"/>
    <p:sldId id="757" r:id="rId23"/>
    <p:sldId id="759" r:id="rId24"/>
    <p:sldId id="760" r:id="rId25"/>
    <p:sldId id="761" r:id="rId26"/>
    <p:sldId id="76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E2"/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884" autoAdjust="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F21155-2457-4AA9-B2A9-AEFAFC8D1C1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00B3E7-D146-4D00-83AE-9D621AC30089}">
      <dgm:prSet phldrT="[Text]"/>
      <dgm:spPr/>
      <dgm:t>
        <a:bodyPr/>
        <a:lstStyle/>
        <a:p>
          <a:r>
            <a:rPr lang="en-US" smtClean="0">
              <a:latin typeface="Candara" panose="020E0502030303020204" pitchFamily="34" charset="0"/>
            </a:rPr>
            <a:t>Alignment of goals and objectives</a:t>
          </a:r>
          <a:endParaRPr lang="en-US">
            <a:latin typeface="Candara" panose="020E0502030303020204" pitchFamily="34" charset="0"/>
          </a:endParaRPr>
        </a:p>
      </dgm:t>
    </dgm:pt>
    <dgm:pt modelId="{327A1D77-C40E-4758-A20C-F2F083682F4E}" type="parTrans" cxnId="{4067A302-43A3-4C67-8663-9CE94054C5C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4D95B77-4F00-4A77-BFAA-E8173E4737F1}" type="sibTrans" cxnId="{4067A302-43A3-4C67-8663-9CE94054C5C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BCAB335-B0BA-46EE-A787-A433662FDF03}">
      <dgm:prSet/>
      <dgm:spPr/>
      <dgm:t>
        <a:bodyPr/>
        <a:lstStyle/>
        <a:p>
          <a:r>
            <a:rPr lang="en-US" smtClean="0">
              <a:latin typeface="Candara" panose="020E0502030303020204" pitchFamily="34" charset="0"/>
            </a:rPr>
            <a:t>Structured processes and systems</a:t>
          </a:r>
          <a:endParaRPr lang="en-US" dirty="0" smtClean="0">
            <a:latin typeface="Candara" panose="020E0502030303020204" pitchFamily="34" charset="0"/>
          </a:endParaRPr>
        </a:p>
      </dgm:t>
    </dgm:pt>
    <dgm:pt modelId="{AFA04E42-1B52-4F4D-95A5-4C8EA518451F}" type="parTrans" cxnId="{6F361136-8398-45F4-9667-FDA7D256EB4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99ECA96-9128-4010-BD84-3AF37621F7C6}" type="sibTrans" cxnId="{6F361136-8398-45F4-9667-FDA7D256EB4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C50222EB-16C6-4566-A48B-A9E61F7BCF59}">
      <dgm:prSet/>
      <dgm:spPr/>
      <dgm:t>
        <a:bodyPr/>
        <a:lstStyle/>
        <a:p>
          <a:r>
            <a:rPr lang="en-US" smtClean="0">
              <a:latin typeface="Candara" panose="020E0502030303020204" pitchFamily="34" charset="0"/>
            </a:rPr>
            <a:t>Talent acquisition and retention</a:t>
          </a:r>
          <a:endParaRPr lang="en-US" dirty="0" smtClean="0">
            <a:latin typeface="Candara" panose="020E0502030303020204" pitchFamily="34" charset="0"/>
          </a:endParaRPr>
        </a:p>
      </dgm:t>
    </dgm:pt>
    <dgm:pt modelId="{332D28D8-CCA2-4E41-9AC8-A88C11CF71A5}" type="parTrans" cxnId="{5D74F46C-D056-4AD6-8CD2-6C6AF16D791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29F668F-5A14-46C6-B3B5-B08C2FD6302E}" type="sibTrans" cxnId="{5D74F46C-D056-4AD6-8CD2-6C6AF16D791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905CFAB-C2FC-4101-A67F-1FC3DA163121}">
      <dgm:prSet/>
      <dgm:spPr/>
      <dgm:t>
        <a:bodyPr/>
        <a:lstStyle/>
        <a:p>
          <a:r>
            <a:rPr lang="en-US" smtClean="0">
              <a:latin typeface="Candara" panose="020E0502030303020204" pitchFamily="34" charset="0"/>
            </a:rPr>
            <a:t>Communication and collaboration</a:t>
          </a:r>
          <a:endParaRPr lang="en-US" dirty="0" smtClean="0">
            <a:latin typeface="Candara" panose="020E0502030303020204" pitchFamily="34" charset="0"/>
          </a:endParaRPr>
        </a:p>
      </dgm:t>
    </dgm:pt>
    <dgm:pt modelId="{0309538E-F1AC-4191-9FF7-F0BF70142EC7}" type="parTrans" cxnId="{4494D6FA-EE95-4560-8973-61B4515817D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13CE173-12B1-4EEE-8FF1-B55FDCEC65EA}" type="sibTrans" cxnId="{4494D6FA-EE95-4560-8973-61B4515817D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FBF6719-F2E3-418E-A315-57C9172E1C39}">
      <dgm:prSet/>
      <dgm:spPr/>
      <dgm:t>
        <a:bodyPr/>
        <a:lstStyle/>
        <a:p>
          <a:r>
            <a:rPr lang="en-US" smtClean="0">
              <a:latin typeface="Candara" panose="020E0502030303020204" pitchFamily="34" charset="0"/>
            </a:rPr>
            <a:t>Adaptability and flexibility</a:t>
          </a:r>
          <a:endParaRPr lang="en-US" dirty="0" smtClean="0">
            <a:latin typeface="Candara" panose="020E0502030303020204" pitchFamily="34" charset="0"/>
          </a:endParaRPr>
        </a:p>
      </dgm:t>
    </dgm:pt>
    <dgm:pt modelId="{3B821343-7EB6-40A4-9C9A-E0B0FEAA6ED0}" type="parTrans" cxnId="{BEB11A39-73D6-42A3-82D0-D3B4DE97011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7D68830-5BCB-4764-A43F-EEADD9C781BA}" type="sibTrans" cxnId="{BEB11A39-73D6-42A3-82D0-D3B4DE97011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9A14205-D814-43E4-B450-8BB1902346BA}">
      <dgm:prSet/>
      <dgm:spPr/>
      <dgm:t>
        <a:bodyPr/>
        <a:lstStyle/>
        <a:p>
          <a:r>
            <a:rPr lang="en-US" smtClean="0">
              <a:latin typeface="Candara" panose="020E0502030303020204" pitchFamily="34" charset="0"/>
            </a:rPr>
            <a:t>Leadership development</a:t>
          </a:r>
          <a:endParaRPr lang="en-US" dirty="0" smtClean="0">
            <a:latin typeface="Candara" panose="020E0502030303020204" pitchFamily="34" charset="0"/>
          </a:endParaRPr>
        </a:p>
      </dgm:t>
    </dgm:pt>
    <dgm:pt modelId="{C36D662D-B63D-46CF-8EFF-2643870785FB}" type="parTrans" cxnId="{D3130B2F-3216-40EB-BF75-E722C1AEBC29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F220E4A-B4B3-4350-8C42-9A530BB88A67}" type="sibTrans" cxnId="{D3130B2F-3216-40EB-BF75-E722C1AEBC29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5752B60-6BCC-41BC-B5C7-E81444CC721A}">
      <dgm:prSet/>
      <dgm:spPr/>
      <dgm:t>
        <a:bodyPr/>
        <a:lstStyle/>
        <a:p>
          <a:r>
            <a:rPr lang="en-US" smtClean="0">
              <a:latin typeface="Candara" panose="020E0502030303020204" pitchFamily="34" charset="0"/>
            </a:rPr>
            <a:t>Learning and continuous improvement</a:t>
          </a:r>
          <a:endParaRPr lang="en-US" dirty="0">
            <a:latin typeface="Candara" panose="020E0502030303020204" pitchFamily="34" charset="0"/>
          </a:endParaRPr>
        </a:p>
      </dgm:t>
    </dgm:pt>
    <dgm:pt modelId="{22493926-16D4-49CE-B26A-03A0E49C3DE5}" type="parTrans" cxnId="{B721B53B-E0CB-44B9-8063-1E8E5E96B2F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C668B4F-3AFE-4FDF-AF49-157448AC595F}" type="sibTrans" cxnId="{B721B53B-E0CB-44B9-8063-1E8E5E96B2F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289E8A5-8625-400B-9F87-F531A88AB6DB}" type="pres">
      <dgm:prSet presAssocID="{F0F21155-2457-4AA9-B2A9-AEFAFC8D1C13}" presName="Name0" presStyleCnt="0">
        <dgm:presLayoutVars>
          <dgm:chMax val="7"/>
          <dgm:chPref val="7"/>
          <dgm:dir/>
        </dgm:presLayoutVars>
      </dgm:prSet>
      <dgm:spPr/>
    </dgm:pt>
    <dgm:pt modelId="{0624B792-5DAF-4A95-89DC-FC7139A4273D}" type="pres">
      <dgm:prSet presAssocID="{F0F21155-2457-4AA9-B2A9-AEFAFC8D1C13}" presName="Name1" presStyleCnt="0"/>
      <dgm:spPr/>
    </dgm:pt>
    <dgm:pt modelId="{F070BA12-FE1E-4BBB-A273-0ACF78F9F063}" type="pres">
      <dgm:prSet presAssocID="{F0F21155-2457-4AA9-B2A9-AEFAFC8D1C13}" presName="cycle" presStyleCnt="0"/>
      <dgm:spPr/>
    </dgm:pt>
    <dgm:pt modelId="{5D12A953-31E1-4D5B-8621-E784360AF5A6}" type="pres">
      <dgm:prSet presAssocID="{F0F21155-2457-4AA9-B2A9-AEFAFC8D1C13}" presName="srcNode" presStyleLbl="node1" presStyleIdx="0" presStyleCnt="7"/>
      <dgm:spPr/>
    </dgm:pt>
    <dgm:pt modelId="{391AB5BF-F936-43FD-A4BA-0E11A52D479B}" type="pres">
      <dgm:prSet presAssocID="{F0F21155-2457-4AA9-B2A9-AEFAFC8D1C13}" presName="conn" presStyleLbl="parChTrans1D2" presStyleIdx="0" presStyleCnt="1"/>
      <dgm:spPr/>
    </dgm:pt>
    <dgm:pt modelId="{A9B2A0B0-4476-46F0-B357-DADFFAB97084}" type="pres">
      <dgm:prSet presAssocID="{F0F21155-2457-4AA9-B2A9-AEFAFC8D1C13}" presName="extraNode" presStyleLbl="node1" presStyleIdx="0" presStyleCnt="7"/>
      <dgm:spPr/>
    </dgm:pt>
    <dgm:pt modelId="{09022650-2883-4FE8-A37F-98666DADB519}" type="pres">
      <dgm:prSet presAssocID="{F0F21155-2457-4AA9-B2A9-AEFAFC8D1C13}" presName="dstNode" presStyleLbl="node1" presStyleIdx="0" presStyleCnt="7"/>
      <dgm:spPr/>
    </dgm:pt>
    <dgm:pt modelId="{31BF967A-8F3C-4937-B785-74B2EDE7CB83}" type="pres">
      <dgm:prSet presAssocID="{8200B3E7-D146-4D00-83AE-9D621AC30089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153BC9-974D-46DE-AA91-647CAA5D0234}" type="pres">
      <dgm:prSet presAssocID="{8200B3E7-D146-4D00-83AE-9D621AC30089}" presName="accent_1" presStyleCnt="0"/>
      <dgm:spPr/>
    </dgm:pt>
    <dgm:pt modelId="{83E5BAAC-7F05-4B2B-9291-EFDD5968F6A6}" type="pres">
      <dgm:prSet presAssocID="{8200B3E7-D146-4D00-83AE-9D621AC30089}" presName="accentRepeatNode" presStyleLbl="solidFgAcc1" presStyleIdx="0" presStyleCnt="7"/>
      <dgm:spPr/>
    </dgm:pt>
    <dgm:pt modelId="{CB58B27D-2170-44E7-8D79-C18083AE1407}" type="pres">
      <dgm:prSet presAssocID="{0BCAB335-B0BA-46EE-A787-A433662FDF03}" presName="text_2" presStyleLbl="node1" presStyleIdx="1" presStyleCnt="7">
        <dgm:presLayoutVars>
          <dgm:bulletEnabled val="1"/>
        </dgm:presLayoutVars>
      </dgm:prSet>
      <dgm:spPr/>
    </dgm:pt>
    <dgm:pt modelId="{258B3B11-A2A5-45BC-9A78-52D5CAF8D22E}" type="pres">
      <dgm:prSet presAssocID="{0BCAB335-B0BA-46EE-A787-A433662FDF03}" presName="accent_2" presStyleCnt="0"/>
      <dgm:spPr/>
    </dgm:pt>
    <dgm:pt modelId="{2AC81AD4-1FCA-4FB8-BE74-E536AD590A2F}" type="pres">
      <dgm:prSet presAssocID="{0BCAB335-B0BA-46EE-A787-A433662FDF03}" presName="accentRepeatNode" presStyleLbl="solidFgAcc1" presStyleIdx="1" presStyleCnt="7"/>
      <dgm:spPr/>
    </dgm:pt>
    <dgm:pt modelId="{6C1B0AB3-662F-4609-B5BC-2701754DF2CA}" type="pres">
      <dgm:prSet presAssocID="{C50222EB-16C6-4566-A48B-A9E61F7BCF59}" presName="text_3" presStyleLbl="node1" presStyleIdx="2" presStyleCnt="7">
        <dgm:presLayoutVars>
          <dgm:bulletEnabled val="1"/>
        </dgm:presLayoutVars>
      </dgm:prSet>
      <dgm:spPr/>
    </dgm:pt>
    <dgm:pt modelId="{2EA4ECB9-7FC4-4FBD-8050-B9E2DD885605}" type="pres">
      <dgm:prSet presAssocID="{C50222EB-16C6-4566-A48B-A9E61F7BCF59}" presName="accent_3" presStyleCnt="0"/>
      <dgm:spPr/>
    </dgm:pt>
    <dgm:pt modelId="{7CD46A24-40DD-4CE5-BAB4-400ABB589BC3}" type="pres">
      <dgm:prSet presAssocID="{C50222EB-16C6-4566-A48B-A9E61F7BCF59}" presName="accentRepeatNode" presStyleLbl="solidFgAcc1" presStyleIdx="2" presStyleCnt="7"/>
      <dgm:spPr/>
    </dgm:pt>
    <dgm:pt modelId="{DAB9CBE8-E20B-434B-B322-C5DC0DD506EC}" type="pres">
      <dgm:prSet presAssocID="{3905CFAB-C2FC-4101-A67F-1FC3DA163121}" presName="text_4" presStyleLbl="node1" presStyleIdx="3" presStyleCnt="7">
        <dgm:presLayoutVars>
          <dgm:bulletEnabled val="1"/>
        </dgm:presLayoutVars>
      </dgm:prSet>
      <dgm:spPr/>
    </dgm:pt>
    <dgm:pt modelId="{7F6D9DA3-3DB2-43CF-B0C7-B687E63A95A6}" type="pres">
      <dgm:prSet presAssocID="{3905CFAB-C2FC-4101-A67F-1FC3DA163121}" presName="accent_4" presStyleCnt="0"/>
      <dgm:spPr/>
    </dgm:pt>
    <dgm:pt modelId="{BC3C1255-D9E7-4B4C-919B-89FF46C59188}" type="pres">
      <dgm:prSet presAssocID="{3905CFAB-C2FC-4101-A67F-1FC3DA163121}" presName="accentRepeatNode" presStyleLbl="solidFgAcc1" presStyleIdx="3" presStyleCnt="7"/>
      <dgm:spPr/>
    </dgm:pt>
    <dgm:pt modelId="{1DF924FF-2071-4287-AA03-2A60B28B4AD9}" type="pres">
      <dgm:prSet presAssocID="{4FBF6719-F2E3-418E-A315-57C9172E1C39}" presName="text_5" presStyleLbl="node1" presStyleIdx="4" presStyleCnt="7">
        <dgm:presLayoutVars>
          <dgm:bulletEnabled val="1"/>
        </dgm:presLayoutVars>
      </dgm:prSet>
      <dgm:spPr/>
    </dgm:pt>
    <dgm:pt modelId="{F4E2621D-B8D5-4DFC-B1EC-F8D627A0884B}" type="pres">
      <dgm:prSet presAssocID="{4FBF6719-F2E3-418E-A315-57C9172E1C39}" presName="accent_5" presStyleCnt="0"/>
      <dgm:spPr/>
    </dgm:pt>
    <dgm:pt modelId="{AFACAED0-A158-48B6-9791-81CEA5055780}" type="pres">
      <dgm:prSet presAssocID="{4FBF6719-F2E3-418E-A315-57C9172E1C39}" presName="accentRepeatNode" presStyleLbl="solidFgAcc1" presStyleIdx="4" presStyleCnt="7"/>
      <dgm:spPr/>
    </dgm:pt>
    <dgm:pt modelId="{80C6E57E-CD74-41E8-B26E-3775358FBAFD}" type="pres">
      <dgm:prSet presAssocID="{E9A14205-D814-43E4-B450-8BB1902346BA}" presName="text_6" presStyleLbl="node1" presStyleIdx="5" presStyleCnt="7">
        <dgm:presLayoutVars>
          <dgm:bulletEnabled val="1"/>
        </dgm:presLayoutVars>
      </dgm:prSet>
      <dgm:spPr/>
    </dgm:pt>
    <dgm:pt modelId="{E14DF0E6-832F-4A82-8129-1F2DEEBC22F7}" type="pres">
      <dgm:prSet presAssocID="{E9A14205-D814-43E4-B450-8BB1902346BA}" presName="accent_6" presStyleCnt="0"/>
      <dgm:spPr/>
    </dgm:pt>
    <dgm:pt modelId="{7DEBDA85-63BA-47D3-AA08-1A732E77DD44}" type="pres">
      <dgm:prSet presAssocID="{E9A14205-D814-43E4-B450-8BB1902346BA}" presName="accentRepeatNode" presStyleLbl="solidFgAcc1" presStyleIdx="5" presStyleCnt="7"/>
      <dgm:spPr/>
    </dgm:pt>
    <dgm:pt modelId="{96D4EFCB-D258-4E0E-B72A-39624ABE79AF}" type="pres">
      <dgm:prSet presAssocID="{E5752B60-6BCC-41BC-B5C7-E81444CC721A}" presName="text_7" presStyleLbl="node1" presStyleIdx="6" presStyleCnt="7">
        <dgm:presLayoutVars>
          <dgm:bulletEnabled val="1"/>
        </dgm:presLayoutVars>
      </dgm:prSet>
      <dgm:spPr/>
    </dgm:pt>
    <dgm:pt modelId="{A8081EC6-DF36-4354-A6F7-3C5DB143D5BA}" type="pres">
      <dgm:prSet presAssocID="{E5752B60-6BCC-41BC-B5C7-E81444CC721A}" presName="accent_7" presStyleCnt="0"/>
      <dgm:spPr/>
    </dgm:pt>
    <dgm:pt modelId="{2466A9BD-DE12-46BA-A276-BCE340B6CA65}" type="pres">
      <dgm:prSet presAssocID="{E5752B60-6BCC-41BC-B5C7-E81444CC721A}" presName="accentRepeatNode" presStyleLbl="solidFgAcc1" presStyleIdx="6" presStyleCnt="7"/>
      <dgm:spPr/>
    </dgm:pt>
  </dgm:ptLst>
  <dgm:cxnLst>
    <dgm:cxn modelId="{6F361136-8398-45F4-9667-FDA7D256EB4A}" srcId="{F0F21155-2457-4AA9-B2A9-AEFAFC8D1C13}" destId="{0BCAB335-B0BA-46EE-A787-A433662FDF03}" srcOrd="1" destOrd="0" parTransId="{AFA04E42-1B52-4F4D-95A5-4C8EA518451F}" sibTransId="{699ECA96-9128-4010-BD84-3AF37621F7C6}"/>
    <dgm:cxn modelId="{9D0E0054-2AF4-4766-BD6A-75DA351CF28E}" type="presOf" srcId="{54D95B77-4F00-4A77-BFAA-E8173E4737F1}" destId="{391AB5BF-F936-43FD-A4BA-0E11A52D479B}" srcOrd="0" destOrd="0" presId="urn:microsoft.com/office/officeart/2008/layout/VerticalCurvedList"/>
    <dgm:cxn modelId="{F5EA315F-0D61-4C38-873B-10E4861A19A8}" type="presOf" srcId="{0BCAB335-B0BA-46EE-A787-A433662FDF03}" destId="{CB58B27D-2170-44E7-8D79-C18083AE1407}" srcOrd="0" destOrd="0" presId="urn:microsoft.com/office/officeart/2008/layout/VerticalCurvedList"/>
    <dgm:cxn modelId="{5D74F46C-D056-4AD6-8CD2-6C6AF16D7918}" srcId="{F0F21155-2457-4AA9-B2A9-AEFAFC8D1C13}" destId="{C50222EB-16C6-4566-A48B-A9E61F7BCF59}" srcOrd="2" destOrd="0" parTransId="{332D28D8-CCA2-4E41-9AC8-A88C11CF71A5}" sibTransId="{929F668F-5A14-46C6-B3B5-B08C2FD6302E}"/>
    <dgm:cxn modelId="{BEB11A39-73D6-42A3-82D0-D3B4DE970113}" srcId="{F0F21155-2457-4AA9-B2A9-AEFAFC8D1C13}" destId="{4FBF6719-F2E3-418E-A315-57C9172E1C39}" srcOrd="4" destOrd="0" parTransId="{3B821343-7EB6-40A4-9C9A-E0B0FEAA6ED0}" sibTransId="{67D68830-5BCB-4764-A43F-EEADD9C781BA}"/>
    <dgm:cxn modelId="{F448A003-767C-49FB-8038-47CDEA8CDC67}" type="presOf" srcId="{4FBF6719-F2E3-418E-A315-57C9172E1C39}" destId="{1DF924FF-2071-4287-AA03-2A60B28B4AD9}" srcOrd="0" destOrd="0" presId="urn:microsoft.com/office/officeart/2008/layout/VerticalCurvedList"/>
    <dgm:cxn modelId="{B721B53B-E0CB-44B9-8063-1E8E5E96B2FC}" srcId="{F0F21155-2457-4AA9-B2A9-AEFAFC8D1C13}" destId="{E5752B60-6BCC-41BC-B5C7-E81444CC721A}" srcOrd="6" destOrd="0" parTransId="{22493926-16D4-49CE-B26A-03A0E49C3DE5}" sibTransId="{6C668B4F-3AFE-4FDF-AF49-157448AC595F}"/>
    <dgm:cxn modelId="{4067A302-43A3-4C67-8663-9CE94054C5C6}" srcId="{F0F21155-2457-4AA9-B2A9-AEFAFC8D1C13}" destId="{8200B3E7-D146-4D00-83AE-9D621AC30089}" srcOrd="0" destOrd="0" parTransId="{327A1D77-C40E-4758-A20C-F2F083682F4E}" sibTransId="{54D95B77-4F00-4A77-BFAA-E8173E4737F1}"/>
    <dgm:cxn modelId="{D3130B2F-3216-40EB-BF75-E722C1AEBC29}" srcId="{F0F21155-2457-4AA9-B2A9-AEFAFC8D1C13}" destId="{E9A14205-D814-43E4-B450-8BB1902346BA}" srcOrd="5" destOrd="0" parTransId="{C36D662D-B63D-46CF-8EFF-2643870785FB}" sibTransId="{BF220E4A-B4B3-4350-8C42-9A530BB88A67}"/>
    <dgm:cxn modelId="{3745A38A-73C0-45EE-9187-B0B425D64D37}" type="presOf" srcId="{3905CFAB-C2FC-4101-A67F-1FC3DA163121}" destId="{DAB9CBE8-E20B-434B-B322-C5DC0DD506EC}" srcOrd="0" destOrd="0" presId="urn:microsoft.com/office/officeart/2008/layout/VerticalCurvedList"/>
    <dgm:cxn modelId="{8C4AE7EE-B5FE-49CE-9C5F-395D80C7B73E}" type="presOf" srcId="{E5752B60-6BCC-41BC-B5C7-E81444CC721A}" destId="{96D4EFCB-D258-4E0E-B72A-39624ABE79AF}" srcOrd="0" destOrd="0" presId="urn:microsoft.com/office/officeart/2008/layout/VerticalCurvedList"/>
    <dgm:cxn modelId="{B3B5C3C7-D14C-44E0-9097-361C3BF70C2B}" type="presOf" srcId="{F0F21155-2457-4AA9-B2A9-AEFAFC8D1C13}" destId="{7289E8A5-8625-400B-9F87-F531A88AB6DB}" srcOrd="0" destOrd="0" presId="urn:microsoft.com/office/officeart/2008/layout/VerticalCurvedList"/>
    <dgm:cxn modelId="{36F09CD9-0EF0-4F87-A325-F63C78294ABC}" type="presOf" srcId="{8200B3E7-D146-4D00-83AE-9D621AC30089}" destId="{31BF967A-8F3C-4937-B785-74B2EDE7CB83}" srcOrd="0" destOrd="0" presId="urn:microsoft.com/office/officeart/2008/layout/VerticalCurvedList"/>
    <dgm:cxn modelId="{72BD788F-6D30-4CA8-823C-7B5508D11EDD}" type="presOf" srcId="{E9A14205-D814-43E4-B450-8BB1902346BA}" destId="{80C6E57E-CD74-41E8-B26E-3775358FBAFD}" srcOrd="0" destOrd="0" presId="urn:microsoft.com/office/officeart/2008/layout/VerticalCurvedList"/>
    <dgm:cxn modelId="{69332C5B-AFFD-4C4F-8CB3-C699E534FA34}" type="presOf" srcId="{C50222EB-16C6-4566-A48B-A9E61F7BCF59}" destId="{6C1B0AB3-662F-4609-B5BC-2701754DF2CA}" srcOrd="0" destOrd="0" presId="urn:microsoft.com/office/officeart/2008/layout/VerticalCurvedList"/>
    <dgm:cxn modelId="{4494D6FA-EE95-4560-8973-61B4515817D6}" srcId="{F0F21155-2457-4AA9-B2A9-AEFAFC8D1C13}" destId="{3905CFAB-C2FC-4101-A67F-1FC3DA163121}" srcOrd="3" destOrd="0" parTransId="{0309538E-F1AC-4191-9FF7-F0BF70142EC7}" sibTransId="{613CE173-12B1-4EEE-8FF1-B55FDCEC65EA}"/>
    <dgm:cxn modelId="{84E0AF16-32A5-48C8-860D-F1B7035B5821}" type="presParOf" srcId="{7289E8A5-8625-400B-9F87-F531A88AB6DB}" destId="{0624B792-5DAF-4A95-89DC-FC7139A4273D}" srcOrd="0" destOrd="0" presId="urn:microsoft.com/office/officeart/2008/layout/VerticalCurvedList"/>
    <dgm:cxn modelId="{89CCC16C-4693-4992-93F7-25C8092F398A}" type="presParOf" srcId="{0624B792-5DAF-4A95-89DC-FC7139A4273D}" destId="{F070BA12-FE1E-4BBB-A273-0ACF78F9F063}" srcOrd="0" destOrd="0" presId="urn:microsoft.com/office/officeart/2008/layout/VerticalCurvedList"/>
    <dgm:cxn modelId="{5E718EAB-3809-459B-B65A-DAF2F686DBC0}" type="presParOf" srcId="{F070BA12-FE1E-4BBB-A273-0ACF78F9F063}" destId="{5D12A953-31E1-4D5B-8621-E784360AF5A6}" srcOrd="0" destOrd="0" presId="urn:microsoft.com/office/officeart/2008/layout/VerticalCurvedList"/>
    <dgm:cxn modelId="{B965033B-B5BA-484F-AED2-C464A9C0CB28}" type="presParOf" srcId="{F070BA12-FE1E-4BBB-A273-0ACF78F9F063}" destId="{391AB5BF-F936-43FD-A4BA-0E11A52D479B}" srcOrd="1" destOrd="0" presId="urn:microsoft.com/office/officeart/2008/layout/VerticalCurvedList"/>
    <dgm:cxn modelId="{7ED25844-CCF2-4760-AA2A-DE2B7B79984A}" type="presParOf" srcId="{F070BA12-FE1E-4BBB-A273-0ACF78F9F063}" destId="{A9B2A0B0-4476-46F0-B357-DADFFAB97084}" srcOrd="2" destOrd="0" presId="urn:microsoft.com/office/officeart/2008/layout/VerticalCurvedList"/>
    <dgm:cxn modelId="{F2007A59-8C2B-4C79-8F68-7ED24A8F47DC}" type="presParOf" srcId="{F070BA12-FE1E-4BBB-A273-0ACF78F9F063}" destId="{09022650-2883-4FE8-A37F-98666DADB519}" srcOrd="3" destOrd="0" presId="urn:microsoft.com/office/officeart/2008/layout/VerticalCurvedList"/>
    <dgm:cxn modelId="{6F8EF3EA-60D7-41DB-B352-CC92E5657F80}" type="presParOf" srcId="{0624B792-5DAF-4A95-89DC-FC7139A4273D}" destId="{31BF967A-8F3C-4937-B785-74B2EDE7CB83}" srcOrd="1" destOrd="0" presId="urn:microsoft.com/office/officeart/2008/layout/VerticalCurvedList"/>
    <dgm:cxn modelId="{02DEC464-0238-4263-BA18-725A54C08752}" type="presParOf" srcId="{0624B792-5DAF-4A95-89DC-FC7139A4273D}" destId="{2E153BC9-974D-46DE-AA91-647CAA5D0234}" srcOrd="2" destOrd="0" presId="urn:microsoft.com/office/officeart/2008/layout/VerticalCurvedList"/>
    <dgm:cxn modelId="{B1A81D60-C9DA-4C3D-B16C-D8545D3A4E7C}" type="presParOf" srcId="{2E153BC9-974D-46DE-AA91-647CAA5D0234}" destId="{83E5BAAC-7F05-4B2B-9291-EFDD5968F6A6}" srcOrd="0" destOrd="0" presId="urn:microsoft.com/office/officeart/2008/layout/VerticalCurvedList"/>
    <dgm:cxn modelId="{0865EEC7-1805-4F27-B6B1-95F6BD5BA067}" type="presParOf" srcId="{0624B792-5DAF-4A95-89DC-FC7139A4273D}" destId="{CB58B27D-2170-44E7-8D79-C18083AE1407}" srcOrd="3" destOrd="0" presId="urn:microsoft.com/office/officeart/2008/layout/VerticalCurvedList"/>
    <dgm:cxn modelId="{25BA70BD-31E9-4652-BF01-16AB65EC7BF9}" type="presParOf" srcId="{0624B792-5DAF-4A95-89DC-FC7139A4273D}" destId="{258B3B11-A2A5-45BC-9A78-52D5CAF8D22E}" srcOrd="4" destOrd="0" presId="urn:microsoft.com/office/officeart/2008/layout/VerticalCurvedList"/>
    <dgm:cxn modelId="{05B3B89A-1BA5-4082-B65A-F1BBF218467F}" type="presParOf" srcId="{258B3B11-A2A5-45BC-9A78-52D5CAF8D22E}" destId="{2AC81AD4-1FCA-4FB8-BE74-E536AD590A2F}" srcOrd="0" destOrd="0" presId="urn:microsoft.com/office/officeart/2008/layout/VerticalCurvedList"/>
    <dgm:cxn modelId="{F8E93A04-E619-42F6-AB4C-02EBAAE51C96}" type="presParOf" srcId="{0624B792-5DAF-4A95-89DC-FC7139A4273D}" destId="{6C1B0AB3-662F-4609-B5BC-2701754DF2CA}" srcOrd="5" destOrd="0" presId="urn:microsoft.com/office/officeart/2008/layout/VerticalCurvedList"/>
    <dgm:cxn modelId="{692329CD-3FE5-4773-AC34-519F07F49A2C}" type="presParOf" srcId="{0624B792-5DAF-4A95-89DC-FC7139A4273D}" destId="{2EA4ECB9-7FC4-4FBD-8050-B9E2DD885605}" srcOrd="6" destOrd="0" presId="urn:microsoft.com/office/officeart/2008/layout/VerticalCurvedList"/>
    <dgm:cxn modelId="{9623B42B-D4B8-4E6C-A783-76E06898103B}" type="presParOf" srcId="{2EA4ECB9-7FC4-4FBD-8050-B9E2DD885605}" destId="{7CD46A24-40DD-4CE5-BAB4-400ABB589BC3}" srcOrd="0" destOrd="0" presId="urn:microsoft.com/office/officeart/2008/layout/VerticalCurvedList"/>
    <dgm:cxn modelId="{5321E250-A14C-48C2-9AB6-79372819B890}" type="presParOf" srcId="{0624B792-5DAF-4A95-89DC-FC7139A4273D}" destId="{DAB9CBE8-E20B-434B-B322-C5DC0DD506EC}" srcOrd="7" destOrd="0" presId="urn:microsoft.com/office/officeart/2008/layout/VerticalCurvedList"/>
    <dgm:cxn modelId="{A901A6C1-EB9C-4EB7-9437-9B15BD86F7D8}" type="presParOf" srcId="{0624B792-5DAF-4A95-89DC-FC7139A4273D}" destId="{7F6D9DA3-3DB2-43CF-B0C7-B687E63A95A6}" srcOrd="8" destOrd="0" presId="urn:microsoft.com/office/officeart/2008/layout/VerticalCurvedList"/>
    <dgm:cxn modelId="{384128AA-B89D-4352-9B2C-15234D673471}" type="presParOf" srcId="{7F6D9DA3-3DB2-43CF-B0C7-B687E63A95A6}" destId="{BC3C1255-D9E7-4B4C-919B-89FF46C59188}" srcOrd="0" destOrd="0" presId="urn:microsoft.com/office/officeart/2008/layout/VerticalCurvedList"/>
    <dgm:cxn modelId="{6D6D9365-E67A-4983-8D86-12EB45280F90}" type="presParOf" srcId="{0624B792-5DAF-4A95-89DC-FC7139A4273D}" destId="{1DF924FF-2071-4287-AA03-2A60B28B4AD9}" srcOrd="9" destOrd="0" presId="urn:microsoft.com/office/officeart/2008/layout/VerticalCurvedList"/>
    <dgm:cxn modelId="{DB834BB5-2B99-41C7-9C7C-B0EE820AD438}" type="presParOf" srcId="{0624B792-5DAF-4A95-89DC-FC7139A4273D}" destId="{F4E2621D-B8D5-4DFC-B1EC-F8D627A0884B}" srcOrd="10" destOrd="0" presId="urn:microsoft.com/office/officeart/2008/layout/VerticalCurvedList"/>
    <dgm:cxn modelId="{BCC323D3-2F14-4997-8EA9-8E14EC339F29}" type="presParOf" srcId="{F4E2621D-B8D5-4DFC-B1EC-F8D627A0884B}" destId="{AFACAED0-A158-48B6-9791-81CEA5055780}" srcOrd="0" destOrd="0" presId="urn:microsoft.com/office/officeart/2008/layout/VerticalCurvedList"/>
    <dgm:cxn modelId="{831BF5C2-F475-413B-ABE9-6D6A98C14DF7}" type="presParOf" srcId="{0624B792-5DAF-4A95-89DC-FC7139A4273D}" destId="{80C6E57E-CD74-41E8-B26E-3775358FBAFD}" srcOrd="11" destOrd="0" presId="urn:microsoft.com/office/officeart/2008/layout/VerticalCurvedList"/>
    <dgm:cxn modelId="{912C933A-4AF3-49D1-9707-6AA539474B67}" type="presParOf" srcId="{0624B792-5DAF-4A95-89DC-FC7139A4273D}" destId="{E14DF0E6-832F-4A82-8129-1F2DEEBC22F7}" srcOrd="12" destOrd="0" presId="urn:microsoft.com/office/officeart/2008/layout/VerticalCurvedList"/>
    <dgm:cxn modelId="{21010355-C5DB-4DD3-B2DD-442A3CF60541}" type="presParOf" srcId="{E14DF0E6-832F-4A82-8129-1F2DEEBC22F7}" destId="{7DEBDA85-63BA-47D3-AA08-1A732E77DD44}" srcOrd="0" destOrd="0" presId="urn:microsoft.com/office/officeart/2008/layout/VerticalCurvedList"/>
    <dgm:cxn modelId="{C531540A-16DA-4CA4-A9A7-A3F82B95A159}" type="presParOf" srcId="{0624B792-5DAF-4A95-89DC-FC7139A4273D}" destId="{96D4EFCB-D258-4E0E-B72A-39624ABE79AF}" srcOrd="13" destOrd="0" presId="urn:microsoft.com/office/officeart/2008/layout/VerticalCurvedList"/>
    <dgm:cxn modelId="{B869E1EE-8A3F-42FA-A6A5-2C64D60AA070}" type="presParOf" srcId="{0624B792-5DAF-4A95-89DC-FC7139A4273D}" destId="{A8081EC6-DF36-4354-A6F7-3C5DB143D5BA}" srcOrd="14" destOrd="0" presId="urn:microsoft.com/office/officeart/2008/layout/VerticalCurvedList"/>
    <dgm:cxn modelId="{379BA5B9-4A75-4CEA-B947-CF35804A758F}" type="presParOf" srcId="{A8081EC6-DF36-4354-A6F7-3C5DB143D5BA}" destId="{2466A9BD-DE12-46BA-A276-BCE340B6CA6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F21155-2457-4AA9-B2A9-AEFAFC8D1C1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00B3E7-D146-4D00-83AE-9D621AC30089}">
      <dgm:prSet phldrT="[Text]"/>
      <dgm:spPr/>
      <dgm:t>
        <a:bodyPr/>
        <a:lstStyle/>
        <a:p>
          <a:r>
            <a:rPr lang="en-US" smtClean="0">
              <a:latin typeface="Candara" panose="020E0502030303020204" pitchFamily="34" charset="0"/>
            </a:rPr>
            <a:t>Define job roles</a:t>
          </a:r>
          <a:endParaRPr lang="en-US">
            <a:latin typeface="Candara" panose="020E0502030303020204" pitchFamily="34" charset="0"/>
          </a:endParaRPr>
        </a:p>
      </dgm:t>
    </dgm:pt>
    <dgm:pt modelId="{327A1D77-C40E-4758-A20C-F2F083682F4E}" type="parTrans" cxnId="{4067A302-43A3-4C67-8663-9CE94054C5C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4D95B77-4F00-4A77-BFAA-E8173E4737F1}" type="sibTrans" cxnId="{4067A302-43A3-4C67-8663-9CE94054C5C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A036067-4185-49DD-8890-0CECE5BEE054}">
      <dgm:prSet/>
      <dgm:spPr/>
      <dgm:t>
        <a:bodyPr/>
        <a:lstStyle/>
        <a:p>
          <a:r>
            <a:rPr lang="en-US" smtClean="0">
              <a:latin typeface="Candara" panose="020E0502030303020204" pitchFamily="34" charset="0"/>
            </a:rPr>
            <a:t>Source candidates</a:t>
          </a:r>
          <a:endParaRPr lang="en-US">
            <a:latin typeface="Candara" panose="020E0502030303020204" pitchFamily="34" charset="0"/>
          </a:endParaRPr>
        </a:p>
      </dgm:t>
    </dgm:pt>
    <dgm:pt modelId="{4A6600AD-AA85-4478-8EED-4F52F501CBAA}" type="parTrans" cxnId="{43195D4A-A1E6-400B-A1B6-AAD5DE8812C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C9542662-9D10-469A-8422-4F3C709E1897}" type="sibTrans" cxnId="{43195D4A-A1E6-400B-A1B6-AAD5DE8812C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7613910-3CA0-4C7D-8416-42B5FD4FB08D}">
      <dgm:prSet/>
      <dgm:spPr/>
      <dgm:t>
        <a:bodyPr/>
        <a:lstStyle/>
        <a:p>
          <a:r>
            <a:rPr lang="en-US" smtClean="0">
              <a:latin typeface="Candara" panose="020E0502030303020204" pitchFamily="34" charset="0"/>
            </a:rPr>
            <a:t>Screen and shortlist resumes</a:t>
          </a:r>
          <a:endParaRPr lang="en-US">
            <a:latin typeface="Candara" panose="020E0502030303020204" pitchFamily="34" charset="0"/>
          </a:endParaRPr>
        </a:p>
      </dgm:t>
    </dgm:pt>
    <dgm:pt modelId="{2CC19C81-AE6D-4358-BB71-E981BDE88538}" type="parTrans" cxnId="{33C8405B-AB98-4E45-A6E0-8915D667949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2DE2879-A253-4C28-821B-5E46FFBFB131}" type="sibTrans" cxnId="{33C8405B-AB98-4E45-A6E0-8915D667949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8EF0BF7-9383-4F38-A784-0ACE8387AB95}">
      <dgm:prSet/>
      <dgm:spPr/>
      <dgm:t>
        <a:bodyPr/>
        <a:lstStyle/>
        <a:p>
          <a:r>
            <a:rPr lang="en-US" smtClean="0">
              <a:latin typeface="Candara" panose="020E0502030303020204" pitchFamily="34" charset="0"/>
            </a:rPr>
            <a:t>Conduct interviews</a:t>
          </a:r>
          <a:endParaRPr lang="en-US">
            <a:latin typeface="Candara" panose="020E0502030303020204" pitchFamily="34" charset="0"/>
          </a:endParaRPr>
        </a:p>
      </dgm:t>
    </dgm:pt>
    <dgm:pt modelId="{2B4B4141-802C-49E9-92D2-2A12F3889786}" type="parTrans" cxnId="{E6F412F7-90DC-4561-A142-FB48241775E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5F488DA-BB41-4D5F-A1F7-0E1450047B70}" type="sibTrans" cxnId="{E6F412F7-90DC-4561-A142-FB48241775E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C2A66C0-5CCE-449B-84D6-9159EFF69A4B}">
      <dgm:prSet/>
      <dgm:spPr/>
      <dgm:t>
        <a:bodyPr/>
        <a:lstStyle/>
        <a:p>
          <a:r>
            <a:rPr lang="en-US" smtClean="0">
              <a:latin typeface="Candara" panose="020E0502030303020204" pitchFamily="34" charset="0"/>
            </a:rPr>
            <a:t>Assess skills and cultural fit</a:t>
          </a:r>
          <a:endParaRPr lang="en-US">
            <a:latin typeface="Candara" panose="020E0502030303020204" pitchFamily="34" charset="0"/>
          </a:endParaRPr>
        </a:p>
      </dgm:t>
    </dgm:pt>
    <dgm:pt modelId="{33C474B1-EB8F-4911-AD09-BADE011DE5A5}" type="parTrans" cxnId="{DA332183-8337-4CA9-AAAF-221C6E93788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D8A7DAA-E61B-49A7-970D-F7341C002132}" type="sibTrans" cxnId="{DA332183-8337-4CA9-AAAF-221C6E93788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D482811-4D9D-4B62-ADC3-F4AD312CD178}">
      <dgm:prSet/>
      <dgm:spPr/>
      <dgm:t>
        <a:bodyPr/>
        <a:lstStyle/>
        <a:p>
          <a:r>
            <a:rPr lang="en-US" smtClean="0">
              <a:latin typeface="Candara" panose="020E0502030303020204" pitchFamily="34" charset="0"/>
            </a:rPr>
            <a:t>Check references</a:t>
          </a:r>
          <a:endParaRPr lang="en-US">
            <a:latin typeface="Candara" panose="020E0502030303020204" pitchFamily="34" charset="0"/>
          </a:endParaRPr>
        </a:p>
      </dgm:t>
    </dgm:pt>
    <dgm:pt modelId="{C4D9B516-2234-4109-914C-D53A04758CE8}" type="parTrans" cxnId="{930CF489-4364-4C4A-9926-77DADAE0955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EBFE5AB-A21D-4971-BB97-85FA2473125D}" type="sibTrans" cxnId="{930CF489-4364-4C4A-9926-77DADAE0955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6A337F5-AC03-4A25-8D29-C3DC5BA53608}">
      <dgm:prSet/>
      <dgm:spPr/>
      <dgm:t>
        <a:bodyPr/>
        <a:lstStyle/>
        <a:p>
          <a:r>
            <a:rPr lang="en-US" smtClean="0">
              <a:latin typeface="Candara" panose="020E0502030303020204" pitchFamily="34" charset="0"/>
            </a:rPr>
            <a:t>Make job offers</a:t>
          </a:r>
          <a:endParaRPr lang="en-US">
            <a:latin typeface="Candara" panose="020E0502030303020204" pitchFamily="34" charset="0"/>
          </a:endParaRPr>
        </a:p>
      </dgm:t>
    </dgm:pt>
    <dgm:pt modelId="{DE95B12A-C1AD-45B4-9CDF-FBC0A8A3EF6E}" type="parTrans" cxnId="{44AFC8B6-B287-4D19-B00B-F12F68903AA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CEB55532-6C7D-4681-A057-15DAC8959D1D}" type="sibTrans" cxnId="{44AFC8B6-B287-4D19-B00B-F12F68903AA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28309EC-F737-435B-98FB-455CEDC2B903}">
      <dgm:prSet/>
      <dgm:spPr/>
    </dgm:pt>
    <dgm:pt modelId="{7FA2A065-D48F-45A7-A527-9247E7E3AD58}" type="parTrans" cxnId="{5CDA01E2-DA1F-4634-9338-32F756324AC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C9676A8-EAED-4C80-A066-F7543B708CD6}" type="sibTrans" cxnId="{5CDA01E2-DA1F-4634-9338-32F756324AC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289E8A5-8625-400B-9F87-F531A88AB6DB}" type="pres">
      <dgm:prSet presAssocID="{F0F21155-2457-4AA9-B2A9-AEFAFC8D1C13}" presName="Name0" presStyleCnt="0">
        <dgm:presLayoutVars>
          <dgm:chMax val="7"/>
          <dgm:chPref val="7"/>
          <dgm:dir/>
        </dgm:presLayoutVars>
      </dgm:prSet>
      <dgm:spPr/>
    </dgm:pt>
    <dgm:pt modelId="{0624B792-5DAF-4A95-89DC-FC7139A4273D}" type="pres">
      <dgm:prSet presAssocID="{F0F21155-2457-4AA9-B2A9-AEFAFC8D1C13}" presName="Name1" presStyleCnt="0"/>
      <dgm:spPr/>
    </dgm:pt>
    <dgm:pt modelId="{F070BA12-FE1E-4BBB-A273-0ACF78F9F063}" type="pres">
      <dgm:prSet presAssocID="{F0F21155-2457-4AA9-B2A9-AEFAFC8D1C13}" presName="cycle" presStyleCnt="0"/>
      <dgm:spPr/>
    </dgm:pt>
    <dgm:pt modelId="{5D12A953-31E1-4D5B-8621-E784360AF5A6}" type="pres">
      <dgm:prSet presAssocID="{F0F21155-2457-4AA9-B2A9-AEFAFC8D1C13}" presName="srcNode" presStyleLbl="node1" presStyleIdx="0" presStyleCnt="7"/>
      <dgm:spPr/>
    </dgm:pt>
    <dgm:pt modelId="{391AB5BF-F936-43FD-A4BA-0E11A52D479B}" type="pres">
      <dgm:prSet presAssocID="{F0F21155-2457-4AA9-B2A9-AEFAFC8D1C13}" presName="conn" presStyleLbl="parChTrans1D2" presStyleIdx="0" presStyleCnt="1"/>
      <dgm:spPr/>
    </dgm:pt>
    <dgm:pt modelId="{A9B2A0B0-4476-46F0-B357-DADFFAB97084}" type="pres">
      <dgm:prSet presAssocID="{F0F21155-2457-4AA9-B2A9-AEFAFC8D1C13}" presName="extraNode" presStyleLbl="node1" presStyleIdx="0" presStyleCnt="7"/>
      <dgm:spPr/>
    </dgm:pt>
    <dgm:pt modelId="{09022650-2883-4FE8-A37F-98666DADB519}" type="pres">
      <dgm:prSet presAssocID="{F0F21155-2457-4AA9-B2A9-AEFAFC8D1C13}" presName="dstNode" presStyleLbl="node1" presStyleIdx="0" presStyleCnt="7"/>
      <dgm:spPr/>
    </dgm:pt>
    <dgm:pt modelId="{31BF967A-8F3C-4937-B785-74B2EDE7CB83}" type="pres">
      <dgm:prSet presAssocID="{8200B3E7-D146-4D00-83AE-9D621AC30089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153BC9-974D-46DE-AA91-647CAA5D0234}" type="pres">
      <dgm:prSet presAssocID="{8200B3E7-D146-4D00-83AE-9D621AC30089}" presName="accent_1" presStyleCnt="0"/>
      <dgm:spPr/>
    </dgm:pt>
    <dgm:pt modelId="{83E5BAAC-7F05-4B2B-9291-EFDD5968F6A6}" type="pres">
      <dgm:prSet presAssocID="{8200B3E7-D146-4D00-83AE-9D621AC30089}" presName="accentRepeatNode" presStyleLbl="solidFgAcc1" presStyleIdx="0" presStyleCnt="7"/>
      <dgm:spPr/>
    </dgm:pt>
    <dgm:pt modelId="{F914FE14-6C88-4349-B612-685B0F960C5C}" type="pres">
      <dgm:prSet presAssocID="{5A036067-4185-49DD-8890-0CECE5BEE054}" presName="text_2" presStyleLbl="node1" presStyleIdx="1" presStyleCnt="7">
        <dgm:presLayoutVars>
          <dgm:bulletEnabled val="1"/>
        </dgm:presLayoutVars>
      </dgm:prSet>
      <dgm:spPr/>
    </dgm:pt>
    <dgm:pt modelId="{22FB2C01-DA7B-4F28-B64F-8F6378037DC4}" type="pres">
      <dgm:prSet presAssocID="{5A036067-4185-49DD-8890-0CECE5BEE054}" presName="accent_2" presStyleCnt="0"/>
      <dgm:spPr/>
    </dgm:pt>
    <dgm:pt modelId="{9FA519AA-C94B-448C-A95D-3F262AC77F0B}" type="pres">
      <dgm:prSet presAssocID="{5A036067-4185-49DD-8890-0CECE5BEE054}" presName="accentRepeatNode" presStyleLbl="solidFgAcc1" presStyleIdx="1" presStyleCnt="7"/>
      <dgm:spPr/>
    </dgm:pt>
    <dgm:pt modelId="{50F19C3A-CD62-4C92-A9E9-C8D5EA31E698}" type="pres">
      <dgm:prSet presAssocID="{17613910-3CA0-4C7D-8416-42B5FD4FB08D}" presName="text_3" presStyleLbl="node1" presStyleIdx="2" presStyleCnt="7">
        <dgm:presLayoutVars>
          <dgm:bulletEnabled val="1"/>
        </dgm:presLayoutVars>
      </dgm:prSet>
      <dgm:spPr/>
    </dgm:pt>
    <dgm:pt modelId="{E3ECAE25-99AD-437D-850A-181278B2B7F0}" type="pres">
      <dgm:prSet presAssocID="{17613910-3CA0-4C7D-8416-42B5FD4FB08D}" presName="accent_3" presStyleCnt="0"/>
      <dgm:spPr/>
    </dgm:pt>
    <dgm:pt modelId="{B64B14D8-6311-45A0-97AC-D639C4B12089}" type="pres">
      <dgm:prSet presAssocID="{17613910-3CA0-4C7D-8416-42B5FD4FB08D}" presName="accentRepeatNode" presStyleLbl="solidFgAcc1" presStyleIdx="2" presStyleCnt="7"/>
      <dgm:spPr/>
    </dgm:pt>
    <dgm:pt modelId="{ED7E4598-6B00-4C47-8C89-1BC8868A638C}" type="pres">
      <dgm:prSet presAssocID="{38EF0BF7-9383-4F38-A784-0ACE8387AB95}" presName="text_4" presStyleLbl="node1" presStyleIdx="3" presStyleCnt="7">
        <dgm:presLayoutVars>
          <dgm:bulletEnabled val="1"/>
        </dgm:presLayoutVars>
      </dgm:prSet>
      <dgm:spPr/>
    </dgm:pt>
    <dgm:pt modelId="{B2235F9E-2A8B-4561-AEF2-E2B44333860C}" type="pres">
      <dgm:prSet presAssocID="{38EF0BF7-9383-4F38-A784-0ACE8387AB95}" presName="accent_4" presStyleCnt="0"/>
      <dgm:spPr/>
    </dgm:pt>
    <dgm:pt modelId="{556A4573-293B-4A8F-85FF-4FD5AB51BAD5}" type="pres">
      <dgm:prSet presAssocID="{38EF0BF7-9383-4F38-A784-0ACE8387AB95}" presName="accentRepeatNode" presStyleLbl="solidFgAcc1" presStyleIdx="3" presStyleCnt="7"/>
      <dgm:spPr/>
    </dgm:pt>
    <dgm:pt modelId="{C81F556B-95C2-4369-B0F9-C8912900EEEA}" type="pres">
      <dgm:prSet presAssocID="{3C2A66C0-5CCE-449B-84D6-9159EFF69A4B}" presName="text_5" presStyleLbl="node1" presStyleIdx="4" presStyleCnt="7">
        <dgm:presLayoutVars>
          <dgm:bulletEnabled val="1"/>
        </dgm:presLayoutVars>
      </dgm:prSet>
      <dgm:spPr/>
    </dgm:pt>
    <dgm:pt modelId="{9349F46E-B463-47B5-B302-AEF2F357DD76}" type="pres">
      <dgm:prSet presAssocID="{3C2A66C0-5CCE-449B-84D6-9159EFF69A4B}" presName="accent_5" presStyleCnt="0"/>
      <dgm:spPr/>
    </dgm:pt>
    <dgm:pt modelId="{89A75AF2-3200-46E5-B713-62D2515BF113}" type="pres">
      <dgm:prSet presAssocID="{3C2A66C0-5CCE-449B-84D6-9159EFF69A4B}" presName="accentRepeatNode" presStyleLbl="solidFgAcc1" presStyleIdx="4" presStyleCnt="7"/>
      <dgm:spPr/>
    </dgm:pt>
    <dgm:pt modelId="{C4A36307-7317-40DD-9B15-B49378E72CEF}" type="pres">
      <dgm:prSet presAssocID="{6D482811-4D9D-4B62-ADC3-F4AD312CD178}" presName="text_6" presStyleLbl="node1" presStyleIdx="5" presStyleCnt="7">
        <dgm:presLayoutVars>
          <dgm:bulletEnabled val="1"/>
        </dgm:presLayoutVars>
      </dgm:prSet>
      <dgm:spPr/>
    </dgm:pt>
    <dgm:pt modelId="{34083855-4A0F-4004-8DC4-B54C891478FB}" type="pres">
      <dgm:prSet presAssocID="{6D482811-4D9D-4B62-ADC3-F4AD312CD178}" presName="accent_6" presStyleCnt="0"/>
      <dgm:spPr/>
    </dgm:pt>
    <dgm:pt modelId="{6EC33575-8921-4108-916A-76365E369E8D}" type="pres">
      <dgm:prSet presAssocID="{6D482811-4D9D-4B62-ADC3-F4AD312CD178}" presName="accentRepeatNode" presStyleLbl="solidFgAcc1" presStyleIdx="5" presStyleCnt="7"/>
      <dgm:spPr/>
    </dgm:pt>
    <dgm:pt modelId="{510B1DCB-D754-40F9-9ECF-E0C385FEAAAD}" type="pres">
      <dgm:prSet presAssocID="{E6A337F5-AC03-4A25-8D29-C3DC5BA53608}" presName="text_7" presStyleLbl="node1" presStyleIdx="6" presStyleCnt="7">
        <dgm:presLayoutVars>
          <dgm:bulletEnabled val="1"/>
        </dgm:presLayoutVars>
      </dgm:prSet>
      <dgm:spPr/>
    </dgm:pt>
    <dgm:pt modelId="{A527C424-057C-4D9B-A7A2-B05F65E5A8AF}" type="pres">
      <dgm:prSet presAssocID="{E6A337F5-AC03-4A25-8D29-C3DC5BA53608}" presName="accent_7" presStyleCnt="0"/>
      <dgm:spPr/>
    </dgm:pt>
    <dgm:pt modelId="{EA82413E-F9EF-4A0E-B739-2410D6810B6A}" type="pres">
      <dgm:prSet presAssocID="{E6A337F5-AC03-4A25-8D29-C3DC5BA53608}" presName="accentRepeatNode" presStyleLbl="solidFgAcc1" presStyleIdx="6" presStyleCnt="7"/>
      <dgm:spPr/>
    </dgm:pt>
  </dgm:ptLst>
  <dgm:cxnLst>
    <dgm:cxn modelId="{9D0E0054-2AF4-4766-BD6A-75DA351CF28E}" type="presOf" srcId="{54D95B77-4F00-4A77-BFAA-E8173E4737F1}" destId="{391AB5BF-F936-43FD-A4BA-0E11A52D479B}" srcOrd="0" destOrd="0" presId="urn:microsoft.com/office/officeart/2008/layout/VerticalCurvedList"/>
    <dgm:cxn modelId="{DA332183-8337-4CA9-AAAF-221C6E93788B}" srcId="{F0F21155-2457-4AA9-B2A9-AEFAFC8D1C13}" destId="{3C2A66C0-5CCE-449B-84D6-9159EFF69A4B}" srcOrd="4" destOrd="0" parTransId="{33C474B1-EB8F-4911-AD09-BADE011DE5A5}" sibTransId="{9D8A7DAA-E61B-49A7-970D-F7341C002132}"/>
    <dgm:cxn modelId="{6282E391-1684-44AA-AB08-B8F8F5BF137E}" type="presOf" srcId="{E6A337F5-AC03-4A25-8D29-C3DC5BA53608}" destId="{510B1DCB-D754-40F9-9ECF-E0C385FEAAAD}" srcOrd="0" destOrd="0" presId="urn:microsoft.com/office/officeart/2008/layout/VerticalCurvedList"/>
    <dgm:cxn modelId="{1580CEC3-C093-41DD-87CF-1BF311D7180D}" type="presOf" srcId="{38EF0BF7-9383-4F38-A784-0ACE8387AB95}" destId="{ED7E4598-6B00-4C47-8C89-1BC8868A638C}" srcOrd="0" destOrd="0" presId="urn:microsoft.com/office/officeart/2008/layout/VerticalCurvedList"/>
    <dgm:cxn modelId="{33C8405B-AB98-4E45-A6E0-8915D6679494}" srcId="{F0F21155-2457-4AA9-B2A9-AEFAFC8D1C13}" destId="{17613910-3CA0-4C7D-8416-42B5FD4FB08D}" srcOrd="2" destOrd="0" parTransId="{2CC19C81-AE6D-4358-BB71-E981BDE88538}" sibTransId="{F2DE2879-A253-4C28-821B-5E46FFBFB131}"/>
    <dgm:cxn modelId="{5CDA01E2-DA1F-4634-9338-32F756324ACB}" srcId="{F0F21155-2457-4AA9-B2A9-AEFAFC8D1C13}" destId="{828309EC-F737-435B-98FB-455CEDC2B903}" srcOrd="7" destOrd="0" parTransId="{7FA2A065-D48F-45A7-A527-9247E7E3AD58}" sibTransId="{0C9676A8-EAED-4C80-A066-F7543B708CD6}"/>
    <dgm:cxn modelId="{43195D4A-A1E6-400B-A1B6-AAD5DE8812CD}" srcId="{F0F21155-2457-4AA9-B2A9-AEFAFC8D1C13}" destId="{5A036067-4185-49DD-8890-0CECE5BEE054}" srcOrd="1" destOrd="0" parTransId="{4A6600AD-AA85-4478-8EED-4F52F501CBAA}" sibTransId="{C9542662-9D10-469A-8422-4F3C709E1897}"/>
    <dgm:cxn modelId="{930CF489-4364-4C4A-9926-77DADAE0955D}" srcId="{F0F21155-2457-4AA9-B2A9-AEFAFC8D1C13}" destId="{6D482811-4D9D-4B62-ADC3-F4AD312CD178}" srcOrd="5" destOrd="0" parTransId="{C4D9B516-2234-4109-914C-D53A04758CE8}" sibTransId="{0EBFE5AB-A21D-4971-BB97-85FA2473125D}"/>
    <dgm:cxn modelId="{4067A302-43A3-4C67-8663-9CE94054C5C6}" srcId="{F0F21155-2457-4AA9-B2A9-AEFAFC8D1C13}" destId="{8200B3E7-D146-4D00-83AE-9D621AC30089}" srcOrd="0" destOrd="0" parTransId="{327A1D77-C40E-4758-A20C-F2F083682F4E}" sibTransId="{54D95B77-4F00-4A77-BFAA-E8173E4737F1}"/>
    <dgm:cxn modelId="{3928C3E0-6864-414F-9512-022E1809D139}" type="presOf" srcId="{3C2A66C0-5CCE-449B-84D6-9159EFF69A4B}" destId="{C81F556B-95C2-4369-B0F9-C8912900EEEA}" srcOrd="0" destOrd="0" presId="urn:microsoft.com/office/officeart/2008/layout/VerticalCurvedList"/>
    <dgm:cxn modelId="{E6F412F7-90DC-4561-A142-FB48241775E7}" srcId="{F0F21155-2457-4AA9-B2A9-AEFAFC8D1C13}" destId="{38EF0BF7-9383-4F38-A784-0ACE8387AB95}" srcOrd="3" destOrd="0" parTransId="{2B4B4141-802C-49E9-92D2-2A12F3889786}" sibTransId="{75F488DA-BB41-4D5F-A1F7-0E1450047B70}"/>
    <dgm:cxn modelId="{44AFC8B6-B287-4D19-B00B-F12F68903AAE}" srcId="{F0F21155-2457-4AA9-B2A9-AEFAFC8D1C13}" destId="{E6A337F5-AC03-4A25-8D29-C3DC5BA53608}" srcOrd="6" destOrd="0" parTransId="{DE95B12A-C1AD-45B4-9CDF-FBC0A8A3EF6E}" sibTransId="{CEB55532-6C7D-4681-A057-15DAC8959D1D}"/>
    <dgm:cxn modelId="{B3B5C3C7-D14C-44E0-9097-361C3BF70C2B}" type="presOf" srcId="{F0F21155-2457-4AA9-B2A9-AEFAFC8D1C13}" destId="{7289E8A5-8625-400B-9F87-F531A88AB6DB}" srcOrd="0" destOrd="0" presId="urn:microsoft.com/office/officeart/2008/layout/VerticalCurvedList"/>
    <dgm:cxn modelId="{36F09CD9-0EF0-4F87-A325-F63C78294ABC}" type="presOf" srcId="{8200B3E7-D146-4D00-83AE-9D621AC30089}" destId="{31BF967A-8F3C-4937-B785-74B2EDE7CB83}" srcOrd="0" destOrd="0" presId="urn:microsoft.com/office/officeart/2008/layout/VerticalCurvedList"/>
    <dgm:cxn modelId="{36145212-C756-440D-BFBD-27EBB1C5CD56}" type="presOf" srcId="{5A036067-4185-49DD-8890-0CECE5BEE054}" destId="{F914FE14-6C88-4349-B612-685B0F960C5C}" srcOrd="0" destOrd="0" presId="urn:microsoft.com/office/officeart/2008/layout/VerticalCurvedList"/>
    <dgm:cxn modelId="{1745B7A7-43C6-4BFF-9450-DC2112450B8F}" type="presOf" srcId="{17613910-3CA0-4C7D-8416-42B5FD4FB08D}" destId="{50F19C3A-CD62-4C92-A9E9-C8D5EA31E698}" srcOrd="0" destOrd="0" presId="urn:microsoft.com/office/officeart/2008/layout/VerticalCurvedList"/>
    <dgm:cxn modelId="{C6694A89-6484-451F-AC6E-4EDBAE27FDF4}" type="presOf" srcId="{6D482811-4D9D-4B62-ADC3-F4AD312CD178}" destId="{C4A36307-7317-40DD-9B15-B49378E72CEF}" srcOrd="0" destOrd="0" presId="urn:microsoft.com/office/officeart/2008/layout/VerticalCurvedList"/>
    <dgm:cxn modelId="{84E0AF16-32A5-48C8-860D-F1B7035B5821}" type="presParOf" srcId="{7289E8A5-8625-400B-9F87-F531A88AB6DB}" destId="{0624B792-5DAF-4A95-89DC-FC7139A4273D}" srcOrd="0" destOrd="0" presId="urn:microsoft.com/office/officeart/2008/layout/VerticalCurvedList"/>
    <dgm:cxn modelId="{89CCC16C-4693-4992-93F7-25C8092F398A}" type="presParOf" srcId="{0624B792-5DAF-4A95-89DC-FC7139A4273D}" destId="{F070BA12-FE1E-4BBB-A273-0ACF78F9F063}" srcOrd="0" destOrd="0" presId="urn:microsoft.com/office/officeart/2008/layout/VerticalCurvedList"/>
    <dgm:cxn modelId="{5E718EAB-3809-459B-B65A-DAF2F686DBC0}" type="presParOf" srcId="{F070BA12-FE1E-4BBB-A273-0ACF78F9F063}" destId="{5D12A953-31E1-4D5B-8621-E784360AF5A6}" srcOrd="0" destOrd="0" presId="urn:microsoft.com/office/officeart/2008/layout/VerticalCurvedList"/>
    <dgm:cxn modelId="{B965033B-B5BA-484F-AED2-C464A9C0CB28}" type="presParOf" srcId="{F070BA12-FE1E-4BBB-A273-0ACF78F9F063}" destId="{391AB5BF-F936-43FD-A4BA-0E11A52D479B}" srcOrd="1" destOrd="0" presId="urn:microsoft.com/office/officeart/2008/layout/VerticalCurvedList"/>
    <dgm:cxn modelId="{7ED25844-CCF2-4760-AA2A-DE2B7B79984A}" type="presParOf" srcId="{F070BA12-FE1E-4BBB-A273-0ACF78F9F063}" destId="{A9B2A0B0-4476-46F0-B357-DADFFAB97084}" srcOrd="2" destOrd="0" presId="urn:microsoft.com/office/officeart/2008/layout/VerticalCurvedList"/>
    <dgm:cxn modelId="{F2007A59-8C2B-4C79-8F68-7ED24A8F47DC}" type="presParOf" srcId="{F070BA12-FE1E-4BBB-A273-0ACF78F9F063}" destId="{09022650-2883-4FE8-A37F-98666DADB519}" srcOrd="3" destOrd="0" presId="urn:microsoft.com/office/officeart/2008/layout/VerticalCurvedList"/>
    <dgm:cxn modelId="{6F8EF3EA-60D7-41DB-B352-CC92E5657F80}" type="presParOf" srcId="{0624B792-5DAF-4A95-89DC-FC7139A4273D}" destId="{31BF967A-8F3C-4937-B785-74B2EDE7CB83}" srcOrd="1" destOrd="0" presId="urn:microsoft.com/office/officeart/2008/layout/VerticalCurvedList"/>
    <dgm:cxn modelId="{02DEC464-0238-4263-BA18-725A54C08752}" type="presParOf" srcId="{0624B792-5DAF-4A95-89DC-FC7139A4273D}" destId="{2E153BC9-974D-46DE-AA91-647CAA5D0234}" srcOrd="2" destOrd="0" presId="urn:microsoft.com/office/officeart/2008/layout/VerticalCurvedList"/>
    <dgm:cxn modelId="{B1A81D60-C9DA-4C3D-B16C-D8545D3A4E7C}" type="presParOf" srcId="{2E153BC9-974D-46DE-AA91-647CAA5D0234}" destId="{83E5BAAC-7F05-4B2B-9291-EFDD5968F6A6}" srcOrd="0" destOrd="0" presId="urn:microsoft.com/office/officeart/2008/layout/VerticalCurvedList"/>
    <dgm:cxn modelId="{F0E66002-78D2-4AC8-BFE8-406169A71DDC}" type="presParOf" srcId="{0624B792-5DAF-4A95-89DC-FC7139A4273D}" destId="{F914FE14-6C88-4349-B612-685B0F960C5C}" srcOrd="3" destOrd="0" presId="urn:microsoft.com/office/officeart/2008/layout/VerticalCurvedList"/>
    <dgm:cxn modelId="{A394A396-87AF-4165-ACE9-D74ADC9848EC}" type="presParOf" srcId="{0624B792-5DAF-4A95-89DC-FC7139A4273D}" destId="{22FB2C01-DA7B-4F28-B64F-8F6378037DC4}" srcOrd="4" destOrd="0" presId="urn:microsoft.com/office/officeart/2008/layout/VerticalCurvedList"/>
    <dgm:cxn modelId="{E01BC53F-E445-44F8-BC25-BD063612BC55}" type="presParOf" srcId="{22FB2C01-DA7B-4F28-B64F-8F6378037DC4}" destId="{9FA519AA-C94B-448C-A95D-3F262AC77F0B}" srcOrd="0" destOrd="0" presId="urn:microsoft.com/office/officeart/2008/layout/VerticalCurvedList"/>
    <dgm:cxn modelId="{48DDC5C4-3B09-4633-A1A1-DFF12B0CC6B8}" type="presParOf" srcId="{0624B792-5DAF-4A95-89DC-FC7139A4273D}" destId="{50F19C3A-CD62-4C92-A9E9-C8D5EA31E698}" srcOrd="5" destOrd="0" presId="urn:microsoft.com/office/officeart/2008/layout/VerticalCurvedList"/>
    <dgm:cxn modelId="{DC4A5A77-E48E-40AD-B54C-8FD9BA39CF21}" type="presParOf" srcId="{0624B792-5DAF-4A95-89DC-FC7139A4273D}" destId="{E3ECAE25-99AD-437D-850A-181278B2B7F0}" srcOrd="6" destOrd="0" presId="urn:microsoft.com/office/officeart/2008/layout/VerticalCurvedList"/>
    <dgm:cxn modelId="{93CADCF1-1430-45CE-BF03-B0217B2AAA55}" type="presParOf" srcId="{E3ECAE25-99AD-437D-850A-181278B2B7F0}" destId="{B64B14D8-6311-45A0-97AC-D639C4B12089}" srcOrd="0" destOrd="0" presId="urn:microsoft.com/office/officeart/2008/layout/VerticalCurvedList"/>
    <dgm:cxn modelId="{4236DEE8-CC31-48E8-B0AC-93AFA55F2976}" type="presParOf" srcId="{0624B792-5DAF-4A95-89DC-FC7139A4273D}" destId="{ED7E4598-6B00-4C47-8C89-1BC8868A638C}" srcOrd="7" destOrd="0" presId="urn:microsoft.com/office/officeart/2008/layout/VerticalCurvedList"/>
    <dgm:cxn modelId="{46161FBC-495F-45AF-86CF-91C26CAC03C0}" type="presParOf" srcId="{0624B792-5DAF-4A95-89DC-FC7139A4273D}" destId="{B2235F9E-2A8B-4561-AEF2-E2B44333860C}" srcOrd="8" destOrd="0" presId="urn:microsoft.com/office/officeart/2008/layout/VerticalCurvedList"/>
    <dgm:cxn modelId="{95058F51-137E-4ED7-98EA-77645B4F35C6}" type="presParOf" srcId="{B2235F9E-2A8B-4561-AEF2-E2B44333860C}" destId="{556A4573-293B-4A8F-85FF-4FD5AB51BAD5}" srcOrd="0" destOrd="0" presId="urn:microsoft.com/office/officeart/2008/layout/VerticalCurvedList"/>
    <dgm:cxn modelId="{4EE3DFD9-1C74-4900-9255-0C71D40C6E58}" type="presParOf" srcId="{0624B792-5DAF-4A95-89DC-FC7139A4273D}" destId="{C81F556B-95C2-4369-B0F9-C8912900EEEA}" srcOrd="9" destOrd="0" presId="urn:microsoft.com/office/officeart/2008/layout/VerticalCurvedList"/>
    <dgm:cxn modelId="{BBFD6066-442B-4B66-A1F9-F836D20C003E}" type="presParOf" srcId="{0624B792-5DAF-4A95-89DC-FC7139A4273D}" destId="{9349F46E-B463-47B5-B302-AEF2F357DD76}" srcOrd="10" destOrd="0" presId="urn:microsoft.com/office/officeart/2008/layout/VerticalCurvedList"/>
    <dgm:cxn modelId="{D1249480-98C8-44FC-B8FC-7EE10EC194DC}" type="presParOf" srcId="{9349F46E-B463-47B5-B302-AEF2F357DD76}" destId="{89A75AF2-3200-46E5-B713-62D2515BF113}" srcOrd="0" destOrd="0" presId="urn:microsoft.com/office/officeart/2008/layout/VerticalCurvedList"/>
    <dgm:cxn modelId="{670A0AE4-D191-4998-8BE3-D03BA7111E32}" type="presParOf" srcId="{0624B792-5DAF-4A95-89DC-FC7139A4273D}" destId="{C4A36307-7317-40DD-9B15-B49378E72CEF}" srcOrd="11" destOrd="0" presId="urn:microsoft.com/office/officeart/2008/layout/VerticalCurvedList"/>
    <dgm:cxn modelId="{35264926-EDEF-4127-9AFD-2F0764809F36}" type="presParOf" srcId="{0624B792-5DAF-4A95-89DC-FC7139A4273D}" destId="{34083855-4A0F-4004-8DC4-B54C891478FB}" srcOrd="12" destOrd="0" presId="urn:microsoft.com/office/officeart/2008/layout/VerticalCurvedList"/>
    <dgm:cxn modelId="{1550276B-F440-4E40-9ACB-84BDE5C17F8B}" type="presParOf" srcId="{34083855-4A0F-4004-8DC4-B54C891478FB}" destId="{6EC33575-8921-4108-916A-76365E369E8D}" srcOrd="0" destOrd="0" presId="urn:microsoft.com/office/officeart/2008/layout/VerticalCurvedList"/>
    <dgm:cxn modelId="{6C2C1A2A-8322-46FB-B2BB-DCA4161121A1}" type="presParOf" srcId="{0624B792-5DAF-4A95-89DC-FC7139A4273D}" destId="{510B1DCB-D754-40F9-9ECF-E0C385FEAAAD}" srcOrd="13" destOrd="0" presId="urn:microsoft.com/office/officeart/2008/layout/VerticalCurvedList"/>
    <dgm:cxn modelId="{1AC2D099-7B05-428E-B943-44C40B5D62EE}" type="presParOf" srcId="{0624B792-5DAF-4A95-89DC-FC7139A4273D}" destId="{A527C424-057C-4D9B-A7A2-B05F65E5A8AF}" srcOrd="14" destOrd="0" presId="urn:microsoft.com/office/officeart/2008/layout/VerticalCurvedList"/>
    <dgm:cxn modelId="{142DE7CF-BC22-4266-8DD7-224F66A65AAC}" type="presParOf" srcId="{A527C424-057C-4D9B-A7A2-B05F65E5A8AF}" destId="{EA82413E-F9EF-4A0E-B739-2410D6810B6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AB5BF-F936-43FD-A4BA-0E11A52D479B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F967A-8F3C-4937-B785-74B2EDE7CB83}">
      <dsp:nvSpPr>
        <dsp:cNvPr id="0" name=""/>
        <dsp:cNvSpPr/>
      </dsp:nvSpPr>
      <dsp:spPr>
        <a:xfrm>
          <a:off x="380119" y="246332"/>
          <a:ext cx="8842025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latin typeface="Candara" panose="020E0502030303020204" pitchFamily="34" charset="0"/>
            </a:rPr>
            <a:t>Alignment of goals and objectives</a:t>
          </a:r>
          <a:endParaRPr lang="en-US" sz="2500" kern="1200">
            <a:latin typeface="Candara" panose="020E0502030303020204" pitchFamily="34" charset="0"/>
          </a:endParaRPr>
        </a:p>
      </dsp:txBody>
      <dsp:txXfrm>
        <a:off x="380119" y="246332"/>
        <a:ext cx="8842025" cy="492448"/>
      </dsp:txXfrm>
    </dsp:sp>
    <dsp:sp modelId="{83E5BAAC-7F05-4B2B-9291-EFDD5968F6A6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8B27D-2170-44E7-8D79-C18083AE1407}">
      <dsp:nvSpPr>
        <dsp:cNvPr id="0" name=""/>
        <dsp:cNvSpPr/>
      </dsp:nvSpPr>
      <dsp:spPr>
        <a:xfrm>
          <a:off x="826075" y="985438"/>
          <a:ext cx="8396069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latin typeface="Candara" panose="020E0502030303020204" pitchFamily="34" charset="0"/>
            </a:rPr>
            <a:t>Structured processes and systems</a:t>
          </a:r>
          <a:endParaRPr lang="en-US" sz="2500" kern="1200" dirty="0" smtClean="0">
            <a:latin typeface="Candara" panose="020E0502030303020204" pitchFamily="34" charset="0"/>
          </a:endParaRPr>
        </a:p>
      </dsp:txBody>
      <dsp:txXfrm>
        <a:off x="826075" y="985438"/>
        <a:ext cx="8396069" cy="492448"/>
      </dsp:txXfrm>
    </dsp:sp>
    <dsp:sp modelId="{2AC81AD4-1FCA-4FB8-BE74-E536AD590A2F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B0AB3-662F-4609-B5BC-2701754DF2CA}">
      <dsp:nvSpPr>
        <dsp:cNvPr id="0" name=""/>
        <dsp:cNvSpPr/>
      </dsp:nvSpPr>
      <dsp:spPr>
        <a:xfrm>
          <a:off x="1070457" y="1724003"/>
          <a:ext cx="8151687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latin typeface="Candara" panose="020E0502030303020204" pitchFamily="34" charset="0"/>
            </a:rPr>
            <a:t>Talent acquisition and retention</a:t>
          </a:r>
          <a:endParaRPr lang="en-US" sz="2500" kern="1200" dirty="0" smtClean="0">
            <a:latin typeface="Candara" panose="020E0502030303020204" pitchFamily="34" charset="0"/>
          </a:endParaRPr>
        </a:p>
      </dsp:txBody>
      <dsp:txXfrm>
        <a:off x="1070457" y="1724003"/>
        <a:ext cx="8151687" cy="492448"/>
      </dsp:txXfrm>
    </dsp:sp>
    <dsp:sp modelId="{7CD46A24-40DD-4CE5-BAB4-400ABB589BC3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9CBE8-E20B-434B-B322-C5DC0DD506EC}">
      <dsp:nvSpPr>
        <dsp:cNvPr id="0" name=""/>
        <dsp:cNvSpPr/>
      </dsp:nvSpPr>
      <dsp:spPr>
        <a:xfrm>
          <a:off x="1148486" y="2463109"/>
          <a:ext cx="8073658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latin typeface="Candara" panose="020E0502030303020204" pitchFamily="34" charset="0"/>
            </a:rPr>
            <a:t>Communication and collaboration</a:t>
          </a:r>
          <a:endParaRPr lang="en-US" sz="2500" kern="1200" dirty="0" smtClean="0">
            <a:latin typeface="Candara" panose="020E0502030303020204" pitchFamily="34" charset="0"/>
          </a:endParaRPr>
        </a:p>
      </dsp:txBody>
      <dsp:txXfrm>
        <a:off x="1148486" y="2463109"/>
        <a:ext cx="8073658" cy="492448"/>
      </dsp:txXfrm>
    </dsp:sp>
    <dsp:sp modelId="{BC3C1255-D9E7-4B4C-919B-89FF46C59188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F924FF-2071-4287-AA03-2A60B28B4AD9}">
      <dsp:nvSpPr>
        <dsp:cNvPr id="0" name=""/>
        <dsp:cNvSpPr/>
      </dsp:nvSpPr>
      <dsp:spPr>
        <a:xfrm>
          <a:off x="1070457" y="3202215"/>
          <a:ext cx="8151687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latin typeface="Candara" panose="020E0502030303020204" pitchFamily="34" charset="0"/>
            </a:rPr>
            <a:t>Adaptability and flexibility</a:t>
          </a:r>
          <a:endParaRPr lang="en-US" sz="2500" kern="1200" dirty="0" smtClean="0">
            <a:latin typeface="Candara" panose="020E0502030303020204" pitchFamily="34" charset="0"/>
          </a:endParaRPr>
        </a:p>
      </dsp:txBody>
      <dsp:txXfrm>
        <a:off x="1070457" y="3202215"/>
        <a:ext cx="8151687" cy="492448"/>
      </dsp:txXfrm>
    </dsp:sp>
    <dsp:sp modelId="{AFACAED0-A158-48B6-9791-81CEA5055780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C6E57E-CD74-41E8-B26E-3775358FBAFD}">
      <dsp:nvSpPr>
        <dsp:cNvPr id="0" name=""/>
        <dsp:cNvSpPr/>
      </dsp:nvSpPr>
      <dsp:spPr>
        <a:xfrm>
          <a:off x="826075" y="3940779"/>
          <a:ext cx="8396069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latin typeface="Candara" panose="020E0502030303020204" pitchFamily="34" charset="0"/>
            </a:rPr>
            <a:t>Leadership development</a:t>
          </a:r>
          <a:endParaRPr lang="en-US" sz="2500" kern="1200" dirty="0" smtClean="0">
            <a:latin typeface="Candara" panose="020E0502030303020204" pitchFamily="34" charset="0"/>
          </a:endParaRPr>
        </a:p>
      </dsp:txBody>
      <dsp:txXfrm>
        <a:off x="826075" y="3940779"/>
        <a:ext cx="8396069" cy="492448"/>
      </dsp:txXfrm>
    </dsp:sp>
    <dsp:sp modelId="{7DEBDA85-63BA-47D3-AA08-1A732E77DD44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4EFCB-D258-4E0E-B72A-39624ABE79AF}">
      <dsp:nvSpPr>
        <dsp:cNvPr id="0" name=""/>
        <dsp:cNvSpPr/>
      </dsp:nvSpPr>
      <dsp:spPr>
        <a:xfrm>
          <a:off x="380119" y="4679885"/>
          <a:ext cx="8842025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latin typeface="Candara" panose="020E0502030303020204" pitchFamily="34" charset="0"/>
            </a:rPr>
            <a:t>Learning and continuous improvement</a:t>
          </a:r>
          <a:endParaRPr lang="en-US" sz="2500" kern="1200" dirty="0">
            <a:latin typeface="Candara" panose="020E0502030303020204" pitchFamily="34" charset="0"/>
          </a:endParaRPr>
        </a:p>
      </dsp:txBody>
      <dsp:txXfrm>
        <a:off x="380119" y="4679885"/>
        <a:ext cx="8842025" cy="492448"/>
      </dsp:txXfrm>
    </dsp:sp>
    <dsp:sp modelId="{2466A9BD-DE12-46BA-A276-BCE340B6CA65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AB5BF-F936-43FD-A4BA-0E11A52D479B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F967A-8F3C-4937-B785-74B2EDE7CB83}">
      <dsp:nvSpPr>
        <dsp:cNvPr id="0" name=""/>
        <dsp:cNvSpPr/>
      </dsp:nvSpPr>
      <dsp:spPr>
        <a:xfrm>
          <a:off x="380119" y="246332"/>
          <a:ext cx="8842025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latin typeface="Candara" panose="020E0502030303020204" pitchFamily="34" charset="0"/>
            </a:rPr>
            <a:t>Define job roles</a:t>
          </a:r>
          <a:endParaRPr lang="en-US" sz="2500" kern="1200">
            <a:latin typeface="Candara" panose="020E0502030303020204" pitchFamily="34" charset="0"/>
          </a:endParaRPr>
        </a:p>
      </dsp:txBody>
      <dsp:txXfrm>
        <a:off x="380119" y="246332"/>
        <a:ext cx="8842025" cy="492448"/>
      </dsp:txXfrm>
    </dsp:sp>
    <dsp:sp modelId="{83E5BAAC-7F05-4B2B-9291-EFDD5968F6A6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14FE14-6C88-4349-B612-685B0F960C5C}">
      <dsp:nvSpPr>
        <dsp:cNvPr id="0" name=""/>
        <dsp:cNvSpPr/>
      </dsp:nvSpPr>
      <dsp:spPr>
        <a:xfrm>
          <a:off x="826075" y="985438"/>
          <a:ext cx="8396069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latin typeface="Candara" panose="020E0502030303020204" pitchFamily="34" charset="0"/>
            </a:rPr>
            <a:t>Source candidates</a:t>
          </a:r>
          <a:endParaRPr lang="en-US" sz="2500" kern="1200">
            <a:latin typeface="Candara" panose="020E0502030303020204" pitchFamily="34" charset="0"/>
          </a:endParaRPr>
        </a:p>
      </dsp:txBody>
      <dsp:txXfrm>
        <a:off x="826075" y="985438"/>
        <a:ext cx="8396069" cy="492448"/>
      </dsp:txXfrm>
    </dsp:sp>
    <dsp:sp modelId="{9FA519AA-C94B-448C-A95D-3F262AC77F0B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19C3A-CD62-4C92-A9E9-C8D5EA31E698}">
      <dsp:nvSpPr>
        <dsp:cNvPr id="0" name=""/>
        <dsp:cNvSpPr/>
      </dsp:nvSpPr>
      <dsp:spPr>
        <a:xfrm>
          <a:off x="1070457" y="1724003"/>
          <a:ext cx="8151687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latin typeface="Candara" panose="020E0502030303020204" pitchFamily="34" charset="0"/>
            </a:rPr>
            <a:t>Screen and shortlist resumes</a:t>
          </a:r>
          <a:endParaRPr lang="en-US" sz="2500" kern="1200">
            <a:latin typeface="Candara" panose="020E0502030303020204" pitchFamily="34" charset="0"/>
          </a:endParaRPr>
        </a:p>
      </dsp:txBody>
      <dsp:txXfrm>
        <a:off x="1070457" y="1724003"/>
        <a:ext cx="8151687" cy="492448"/>
      </dsp:txXfrm>
    </dsp:sp>
    <dsp:sp modelId="{B64B14D8-6311-45A0-97AC-D639C4B12089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E4598-6B00-4C47-8C89-1BC8868A638C}">
      <dsp:nvSpPr>
        <dsp:cNvPr id="0" name=""/>
        <dsp:cNvSpPr/>
      </dsp:nvSpPr>
      <dsp:spPr>
        <a:xfrm>
          <a:off x="1148486" y="2463109"/>
          <a:ext cx="8073658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latin typeface="Candara" panose="020E0502030303020204" pitchFamily="34" charset="0"/>
            </a:rPr>
            <a:t>Conduct interviews</a:t>
          </a:r>
          <a:endParaRPr lang="en-US" sz="2500" kern="1200">
            <a:latin typeface="Candara" panose="020E0502030303020204" pitchFamily="34" charset="0"/>
          </a:endParaRPr>
        </a:p>
      </dsp:txBody>
      <dsp:txXfrm>
        <a:off x="1148486" y="2463109"/>
        <a:ext cx="8073658" cy="492448"/>
      </dsp:txXfrm>
    </dsp:sp>
    <dsp:sp modelId="{556A4573-293B-4A8F-85FF-4FD5AB51BAD5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F556B-95C2-4369-B0F9-C8912900EEEA}">
      <dsp:nvSpPr>
        <dsp:cNvPr id="0" name=""/>
        <dsp:cNvSpPr/>
      </dsp:nvSpPr>
      <dsp:spPr>
        <a:xfrm>
          <a:off x="1070457" y="3202215"/>
          <a:ext cx="8151687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latin typeface="Candara" panose="020E0502030303020204" pitchFamily="34" charset="0"/>
            </a:rPr>
            <a:t>Assess skills and cultural fit</a:t>
          </a:r>
          <a:endParaRPr lang="en-US" sz="2500" kern="1200">
            <a:latin typeface="Candara" panose="020E0502030303020204" pitchFamily="34" charset="0"/>
          </a:endParaRPr>
        </a:p>
      </dsp:txBody>
      <dsp:txXfrm>
        <a:off x="1070457" y="3202215"/>
        <a:ext cx="8151687" cy="492448"/>
      </dsp:txXfrm>
    </dsp:sp>
    <dsp:sp modelId="{89A75AF2-3200-46E5-B713-62D2515BF113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36307-7317-40DD-9B15-B49378E72CEF}">
      <dsp:nvSpPr>
        <dsp:cNvPr id="0" name=""/>
        <dsp:cNvSpPr/>
      </dsp:nvSpPr>
      <dsp:spPr>
        <a:xfrm>
          <a:off x="826075" y="3940779"/>
          <a:ext cx="8396069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latin typeface="Candara" panose="020E0502030303020204" pitchFamily="34" charset="0"/>
            </a:rPr>
            <a:t>Check references</a:t>
          </a:r>
          <a:endParaRPr lang="en-US" sz="2500" kern="1200">
            <a:latin typeface="Candara" panose="020E0502030303020204" pitchFamily="34" charset="0"/>
          </a:endParaRPr>
        </a:p>
      </dsp:txBody>
      <dsp:txXfrm>
        <a:off x="826075" y="3940779"/>
        <a:ext cx="8396069" cy="492448"/>
      </dsp:txXfrm>
    </dsp:sp>
    <dsp:sp modelId="{6EC33575-8921-4108-916A-76365E369E8D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B1DCB-D754-40F9-9ECF-E0C385FEAAAD}">
      <dsp:nvSpPr>
        <dsp:cNvPr id="0" name=""/>
        <dsp:cNvSpPr/>
      </dsp:nvSpPr>
      <dsp:spPr>
        <a:xfrm>
          <a:off x="380119" y="4679885"/>
          <a:ext cx="8842025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latin typeface="Candara" panose="020E0502030303020204" pitchFamily="34" charset="0"/>
            </a:rPr>
            <a:t>Make job offers</a:t>
          </a:r>
          <a:endParaRPr lang="en-US" sz="2500" kern="1200">
            <a:latin typeface="Candara" panose="020E0502030303020204" pitchFamily="34" charset="0"/>
          </a:endParaRPr>
        </a:p>
      </dsp:txBody>
      <dsp:txXfrm>
        <a:off x="380119" y="4679885"/>
        <a:ext cx="8842025" cy="492448"/>
      </dsp:txXfrm>
    </dsp:sp>
    <dsp:sp modelId="{EA82413E-F9EF-4A0E-B739-2410D6810B6A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oftware Development and Entrepreneurship - Peace Child International">
            <a:extLst>
              <a:ext uri="{FF2B5EF4-FFF2-40B4-BE49-F238E27FC236}">
                <a16:creationId xmlns:a16="http://schemas.microsoft.com/office/drawing/2014/main" id="{FA7DDC31-EC59-FF3E-2147-68EA766C55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77" y="542338"/>
            <a:ext cx="2346614" cy="11600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11/15/2023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11/15/2023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Organizational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SE495: Software Entrepreneurship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Active </a:t>
            </a:r>
            <a:r>
              <a:rPr lang="en-US" dirty="0"/>
              <a:t>listening: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a safe and open </a:t>
            </a:r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Practice empathy</a:t>
            </a:r>
          </a:p>
          <a:p>
            <a:pPr lvl="1"/>
            <a:r>
              <a:rPr lang="en-US" dirty="0" smtClean="0"/>
              <a:t>Repeat </a:t>
            </a:r>
            <a:r>
              <a:rPr lang="en-US" dirty="0"/>
              <a:t>and </a:t>
            </a:r>
            <a:r>
              <a:rPr lang="en-US" dirty="0" smtClean="0"/>
              <a:t>summarize</a:t>
            </a:r>
          </a:p>
          <a:p>
            <a:pPr lvl="1"/>
            <a:r>
              <a:rPr lang="en-US" dirty="0" smtClean="0"/>
              <a:t>Ask </a:t>
            </a:r>
            <a:r>
              <a:rPr lang="en-US" dirty="0"/>
              <a:t>for </a:t>
            </a:r>
            <a:r>
              <a:rPr lang="en-US" dirty="0" smtClean="0"/>
              <a:t>clarification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146" name="Picture 2" descr="Communication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640" y="1397399"/>
            <a:ext cx="5248275" cy="490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560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Conflict management is a crucial skill for startup teams to maintain a healthy and productive work environment. </a:t>
            </a:r>
            <a:endParaRPr lang="en-US" dirty="0" smtClean="0"/>
          </a:p>
          <a:p>
            <a:r>
              <a:rPr lang="en-US" dirty="0" smtClean="0"/>
              <a:t>Here </a:t>
            </a:r>
            <a:r>
              <a:rPr lang="en-US" dirty="0"/>
              <a:t>are some approaches and techniques that can be used to address conflicts promptly and effectively:</a:t>
            </a:r>
          </a:p>
          <a:p>
            <a:pPr lvl="1"/>
            <a:r>
              <a:rPr lang="en-US" dirty="0" smtClean="0"/>
              <a:t>Address </a:t>
            </a:r>
            <a:r>
              <a:rPr lang="en-US" dirty="0"/>
              <a:t>conflicts </a:t>
            </a:r>
            <a:r>
              <a:rPr lang="en-US" dirty="0" smtClean="0"/>
              <a:t>promptly</a:t>
            </a:r>
          </a:p>
          <a:p>
            <a:pPr lvl="1"/>
            <a:r>
              <a:rPr lang="en-US" dirty="0" smtClean="0"/>
              <a:t>Active </a:t>
            </a:r>
            <a:r>
              <a:rPr lang="en-US" dirty="0"/>
              <a:t>listening and </a:t>
            </a:r>
            <a:r>
              <a:rPr lang="en-US" dirty="0" smtClean="0"/>
              <a:t>empathy</a:t>
            </a:r>
          </a:p>
          <a:p>
            <a:pPr lvl="1"/>
            <a:r>
              <a:rPr lang="en-US" dirty="0" smtClean="0"/>
              <a:t>Mediation</a:t>
            </a:r>
          </a:p>
          <a:p>
            <a:pPr lvl="1"/>
            <a:r>
              <a:rPr lang="en-US" dirty="0" smtClean="0"/>
              <a:t>Problem-solving </a:t>
            </a:r>
            <a:r>
              <a:rPr lang="en-US" dirty="0"/>
              <a:t>and </a:t>
            </a:r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Compromise </a:t>
            </a:r>
            <a:r>
              <a:rPr lang="en-US" dirty="0"/>
              <a:t>and </a:t>
            </a:r>
            <a:r>
              <a:rPr lang="en-US" dirty="0" smtClean="0"/>
              <a:t>negotiation</a:t>
            </a:r>
          </a:p>
          <a:p>
            <a:pPr lvl="1"/>
            <a:r>
              <a:rPr lang="en-US" dirty="0" smtClean="0"/>
              <a:t>Establish </a:t>
            </a:r>
            <a:r>
              <a:rPr lang="en-US" dirty="0"/>
              <a:t>clear guidelines and </a:t>
            </a:r>
            <a:r>
              <a:rPr lang="en-US" dirty="0" smtClean="0"/>
              <a:t>policies</a:t>
            </a:r>
          </a:p>
          <a:p>
            <a:pPr lvl="1"/>
            <a:r>
              <a:rPr lang="en-US" dirty="0" smtClean="0"/>
              <a:t>Learn </a:t>
            </a:r>
            <a:r>
              <a:rPr lang="en-US" dirty="0"/>
              <a:t>from </a:t>
            </a:r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218" name="Picture 2" descr="8 Conflict Resolution Skills That You Need at 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043" y="2684372"/>
            <a:ext cx="7055957" cy="395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429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Setting </a:t>
            </a:r>
            <a:r>
              <a:rPr lang="en-US" dirty="0"/>
              <a:t>goals and expectations: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Clear </a:t>
            </a:r>
            <a:r>
              <a:rPr lang="en-US" dirty="0"/>
              <a:t>and measurable </a:t>
            </a:r>
            <a:r>
              <a:rPr lang="en-US" dirty="0" smtClean="0"/>
              <a:t>goals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Individualized goals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Regular </a:t>
            </a:r>
            <a:r>
              <a:rPr lang="en-US" dirty="0"/>
              <a:t>goal review and </a:t>
            </a:r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266" name="Picture 2" descr="What Is Performance Management? The Complete Guide - AIH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" t="27614" r="3777" b="12853"/>
          <a:stretch/>
        </p:blipFill>
        <p:spPr bwMode="auto">
          <a:xfrm>
            <a:off x="6020184" y="3832458"/>
            <a:ext cx="5978107" cy="254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541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feedback: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Ongoing feedback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Constructive feedback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Recognition </a:t>
            </a:r>
            <a:r>
              <a:rPr lang="en-US" dirty="0"/>
              <a:t>and </a:t>
            </a:r>
            <a:r>
              <a:rPr lang="en-US" dirty="0" smtClean="0"/>
              <a:t>rewards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266" name="Picture 2" descr="What Is Performance Management? The Complete Guide - AIH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" t="27614" r="3777" b="12853"/>
          <a:stretch/>
        </p:blipFill>
        <p:spPr bwMode="auto">
          <a:xfrm>
            <a:off x="6020184" y="3832458"/>
            <a:ext cx="5978107" cy="254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429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8494549" cy="5142260"/>
          </a:xfrm>
        </p:spPr>
        <p:txBody>
          <a:bodyPr>
            <a:normAutofit/>
          </a:bodyPr>
          <a:lstStyle/>
          <a:p>
            <a:r>
              <a:rPr lang="en-US" dirty="0"/>
              <a:t>Protecting intellectual property (IP) is crucial for startups to safeguard their innovations and creations. </a:t>
            </a:r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important aspects related to IP protection and incorporation:</a:t>
            </a:r>
          </a:p>
          <a:p>
            <a:r>
              <a:rPr lang="en-US" dirty="0" smtClean="0"/>
              <a:t>Protecting </a:t>
            </a:r>
            <a:r>
              <a:rPr lang="en-US" dirty="0"/>
              <a:t>IP:</a:t>
            </a:r>
          </a:p>
          <a:p>
            <a:pPr lvl="1"/>
            <a:r>
              <a:rPr lang="en-US" dirty="0" smtClean="0"/>
              <a:t>Non-disclosure </a:t>
            </a:r>
            <a:r>
              <a:rPr lang="en-US" dirty="0"/>
              <a:t>agreements (NDAs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Copyrights</a:t>
            </a:r>
          </a:p>
          <a:p>
            <a:pPr lvl="1"/>
            <a:r>
              <a:rPr lang="en-US" dirty="0" smtClean="0"/>
              <a:t>Patents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/>
              <a:t>Incorporation:</a:t>
            </a:r>
          </a:p>
          <a:p>
            <a:pPr lvl="1"/>
            <a:r>
              <a:rPr lang="en-US" dirty="0" smtClean="0"/>
              <a:t>Registering </a:t>
            </a:r>
            <a:r>
              <a:rPr lang="en-US" dirty="0"/>
              <a:t>as a legal </a:t>
            </a:r>
            <a:r>
              <a:rPr lang="en-US" dirty="0" smtClean="0"/>
              <a:t>entity</a:t>
            </a:r>
            <a:endParaRPr lang="en-US" dirty="0"/>
          </a:p>
          <a:p>
            <a:pPr lvl="1"/>
            <a:r>
              <a:rPr lang="en-US" dirty="0" smtClean="0"/>
              <a:t>Tax benefits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2290" name="Picture 2" descr="Start-up Tax Compliance Services | Importance Of Tax Compliance For Startup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85"/>
          <a:stretch/>
        </p:blipFill>
        <p:spPr bwMode="auto">
          <a:xfrm>
            <a:off x="8419381" y="1263565"/>
            <a:ext cx="4209630" cy="522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642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Financial </a:t>
            </a:r>
            <a:r>
              <a:rPr lang="en-US" dirty="0"/>
              <a:t>statements: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Balance sheets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Income statements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Cash </a:t>
            </a:r>
            <a:r>
              <a:rPr lang="en-US" dirty="0"/>
              <a:t>flow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8005"/>
          <a:stretch/>
        </p:blipFill>
        <p:spPr>
          <a:xfrm>
            <a:off x="7043859" y="3174203"/>
            <a:ext cx="4954432" cy="314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1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Accounting methods: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Cash basis accounting</a:t>
            </a:r>
            <a:endParaRPr lang="en-US" dirty="0" smtClean="0"/>
          </a:p>
          <a:p>
            <a:pPr lvl="1">
              <a:lnSpc>
                <a:spcPct val="200000"/>
              </a:lnSpc>
            </a:pPr>
            <a:r>
              <a:rPr lang="en-US" dirty="0"/>
              <a:t>Accrual basis </a:t>
            </a:r>
            <a:r>
              <a:rPr lang="en-US" dirty="0" smtClean="0"/>
              <a:t>accounting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8005"/>
          <a:stretch/>
        </p:blipFill>
        <p:spPr>
          <a:xfrm>
            <a:off x="7043859" y="3174203"/>
            <a:ext cx="4954432" cy="314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31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7034802" cy="47460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Budgeting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Creating </a:t>
            </a:r>
            <a:r>
              <a:rPr lang="en-US" dirty="0"/>
              <a:t>a comprehensive budget to manage expenses and forecast revenue.</a:t>
            </a:r>
          </a:p>
          <a:p>
            <a:pPr>
              <a:lnSpc>
                <a:spcPct val="150000"/>
              </a:lnSpc>
            </a:pPr>
            <a:r>
              <a:rPr lang="en-US" dirty="0"/>
              <a:t>Cash flow </a:t>
            </a:r>
            <a:r>
              <a:rPr lang="en-US" dirty="0" smtClean="0"/>
              <a:t>management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Ensuring </a:t>
            </a:r>
            <a:r>
              <a:rPr lang="en-US" dirty="0"/>
              <a:t>sufficient cash reserves for operations and growth.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5362" name="Picture 2" descr="Financial Planning - Getting started with a financial plan - The Chin Famil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2" t="8587" r="25105" b="11612"/>
          <a:stretch/>
        </p:blipFill>
        <p:spPr bwMode="auto">
          <a:xfrm>
            <a:off x="7382328" y="1406880"/>
            <a:ext cx="4770408" cy="479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575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Fundraising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</a:p>
          <a:p>
            <a:pPr lvl="1"/>
            <a:r>
              <a:rPr lang="en-US" dirty="0" smtClean="0"/>
              <a:t>Financing </a:t>
            </a:r>
            <a:r>
              <a:rPr lang="en-US" dirty="0"/>
              <a:t>the startup through personal savings, revenue, and cost-cutting measures.</a:t>
            </a:r>
          </a:p>
          <a:p>
            <a:r>
              <a:rPr lang="en-US" dirty="0"/>
              <a:t>Angel/seed </a:t>
            </a:r>
            <a:r>
              <a:rPr lang="en-US" dirty="0" smtClean="0"/>
              <a:t>investors</a:t>
            </a:r>
          </a:p>
          <a:p>
            <a:pPr lvl="1"/>
            <a:r>
              <a:rPr lang="en-US" dirty="0" smtClean="0"/>
              <a:t>Pitching </a:t>
            </a:r>
            <a:r>
              <a:rPr lang="en-US" dirty="0"/>
              <a:t>to angel investors or seed-stage venture capitalists for funding.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7410" name="Picture 2" descr="Fundraising with MUE – The Original MakeUp Eraser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958" y="2932011"/>
            <a:ext cx="5532653" cy="401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208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Financial </a:t>
            </a:r>
            <a:r>
              <a:rPr lang="en-US" dirty="0" smtClean="0"/>
              <a:t>forecasting</a:t>
            </a:r>
          </a:p>
          <a:p>
            <a:pPr lvl="1"/>
            <a:r>
              <a:rPr lang="en-US" dirty="0" smtClean="0"/>
              <a:t>Creating </a:t>
            </a:r>
            <a:r>
              <a:rPr lang="en-US" dirty="0"/>
              <a:t>realistic revenue and expense projections.</a:t>
            </a:r>
          </a:p>
          <a:p>
            <a:r>
              <a:rPr lang="en-US" dirty="0"/>
              <a:t>Cost </a:t>
            </a:r>
            <a:r>
              <a:rPr lang="en-US" dirty="0" smtClean="0"/>
              <a:t>control</a:t>
            </a:r>
          </a:p>
          <a:p>
            <a:pPr lvl="1"/>
            <a:r>
              <a:rPr lang="en-US" dirty="0" smtClean="0"/>
              <a:t>Monitoring </a:t>
            </a:r>
            <a:r>
              <a:rPr lang="en-US" dirty="0"/>
              <a:t>and controlling expenses to optimize profitability.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8434" name="Picture 2" descr="The Project Financial Management System - OverEagles S.r.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347" y="3359144"/>
            <a:ext cx="4325702" cy="313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31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Development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Organizational Development is the process of improving the efficiency, effectiveness, and overall performance of an organization.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context of software startups, it plays a crucial role in their ability to scale and succeed.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4" descr="Organization Development – Potent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257" y="3500770"/>
            <a:ext cx="6090644" cy="285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3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Retention and </a:t>
            </a: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5389040" cy="4746091"/>
          </a:xfrm>
        </p:spPr>
        <p:txBody>
          <a:bodyPr/>
          <a:lstStyle/>
          <a:p>
            <a:r>
              <a:rPr lang="en-US" dirty="0" smtClean="0"/>
              <a:t>Employee retention</a:t>
            </a:r>
          </a:p>
          <a:p>
            <a:pPr lvl="1"/>
            <a:r>
              <a:rPr lang="en-US" dirty="0" smtClean="0"/>
              <a:t>Implementing </a:t>
            </a:r>
            <a:r>
              <a:rPr lang="en-US" dirty="0"/>
              <a:t>strategies to retain top performers (e.g., equity, bonuses).</a:t>
            </a:r>
          </a:p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Creating </a:t>
            </a:r>
            <a:r>
              <a:rPr lang="en-US" dirty="0"/>
              <a:t>a motivating work environment through recognition, rewards, and opportunities for growth.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9458" name="Picture 2" descr="10 Benefits of Employee Retention for Businesses | NetSu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134" y="1588258"/>
            <a:ext cx="7107747" cy="452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653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GitHub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742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 </a:t>
            </a:r>
            <a:r>
              <a:rPr lang="en-US" dirty="0"/>
              <a:t>was founded in 2008 and quickly became the go-to platform for software developers to collaborate and share code.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company grew rapidly, and by 2015, it had over 100 employees.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as the company grew, the founders realized that their flat organizational structure and lack of formal processes were causing 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194" name="Picture 2" descr="What is GitHub? — Pythia Foundat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27" y="4026234"/>
            <a:ext cx="4135674" cy="232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738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Lack of Clear Communication: </a:t>
            </a:r>
            <a:endParaRPr lang="en-US" dirty="0" smtClean="0"/>
          </a:p>
          <a:p>
            <a:pPr lvl="1"/>
            <a:r>
              <a:rPr lang="en-US" dirty="0" smtClean="0"/>
              <a:t>GitHub's </a:t>
            </a:r>
            <a:r>
              <a:rPr lang="en-US" dirty="0"/>
              <a:t>flat structure meant that there were no clear channels for communication, and employees often had to rely on informal networks to get information. </a:t>
            </a:r>
            <a:endParaRPr lang="en-US" dirty="0" smtClean="0"/>
          </a:p>
          <a:p>
            <a:r>
              <a:rPr lang="en-US" dirty="0" smtClean="0"/>
              <a:t>Inefficient Decision-Making Process: </a:t>
            </a:r>
          </a:p>
          <a:p>
            <a:pPr lvl="1"/>
            <a:r>
              <a:rPr lang="en-US" dirty="0" smtClean="0"/>
              <a:t>GitHub's decision-making process was slow and inefficient. </a:t>
            </a:r>
          </a:p>
          <a:p>
            <a:r>
              <a:rPr lang="en-US" dirty="0" smtClean="0"/>
              <a:t>Inadequate Performance Management: </a:t>
            </a:r>
          </a:p>
          <a:p>
            <a:pPr lvl="1"/>
            <a:r>
              <a:rPr lang="en-US" dirty="0" smtClean="0"/>
              <a:t>GitHub had a lack of effective performance management.</a:t>
            </a:r>
          </a:p>
          <a:p>
            <a:r>
              <a:rPr lang="en-US" dirty="0" smtClean="0"/>
              <a:t>Poor </a:t>
            </a:r>
            <a:r>
              <a:rPr lang="en-US" dirty="0"/>
              <a:t>Employee Engagement: </a:t>
            </a:r>
            <a:endParaRPr lang="en-US" dirty="0" smtClean="0"/>
          </a:p>
          <a:p>
            <a:pPr lvl="1"/>
            <a:r>
              <a:rPr lang="en-US" dirty="0" smtClean="0"/>
              <a:t>GitHub </a:t>
            </a:r>
            <a:r>
              <a:rPr lang="en-US" dirty="0"/>
              <a:t>had a high turnover rate, and employees often reported feeling disengaged and unvalued.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90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implemented several organizational development initiatives. </a:t>
            </a:r>
            <a:endParaRPr lang="en-US" dirty="0" smtClean="0"/>
          </a:p>
          <a:p>
            <a:pPr lvl="1"/>
            <a:r>
              <a:rPr lang="en-US" dirty="0" smtClean="0"/>
              <a:t>Establishing </a:t>
            </a:r>
            <a:r>
              <a:rPr lang="en-US" dirty="0"/>
              <a:t>a clear communication channel that included regular town hall meetings, departmental meetings, and one-on-one check-ins between managers and employees. </a:t>
            </a:r>
            <a:endParaRPr lang="en-US" dirty="0" smtClean="0"/>
          </a:p>
          <a:p>
            <a:pPr lvl="1"/>
            <a:r>
              <a:rPr lang="en-US" dirty="0" smtClean="0"/>
              <a:t>Developing a </a:t>
            </a:r>
            <a:r>
              <a:rPr lang="en-US" dirty="0"/>
              <a:t>performance management system that included regular feedback and evaluations. </a:t>
            </a:r>
            <a:endParaRPr lang="en-US" dirty="0" smtClean="0"/>
          </a:p>
          <a:p>
            <a:pPr lvl="1"/>
            <a:r>
              <a:rPr lang="en-US" dirty="0" smtClean="0"/>
              <a:t>GitHub </a:t>
            </a:r>
            <a:r>
              <a:rPr lang="en-US" dirty="0"/>
              <a:t>focused on building a positive company </a:t>
            </a:r>
            <a:r>
              <a:rPr lang="en-US" dirty="0" smtClean="0"/>
              <a:t>culture.</a:t>
            </a:r>
          </a:p>
          <a:p>
            <a:pPr lvl="1"/>
            <a:r>
              <a:rPr lang="en-US" dirty="0" smtClean="0"/>
              <a:t>GitHub </a:t>
            </a:r>
            <a:r>
              <a:rPr lang="en-US" dirty="0"/>
              <a:t>established a clear career development path for employees, providing opportunities for growth and advancement within the company.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65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implementing these organizational development initiatives, GitHub saw a significant improvement in their operations and culture. </a:t>
            </a:r>
            <a:endParaRPr lang="en-US" dirty="0" smtClean="0"/>
          </a:p>
          <a:p>
            <a:r>
              <a:rPr lang="en-US" dirty="0" smtClean="0"/>
              <a:t>Communication </a:t>
            </a:r>
            <a:r>
              <a:rPr lang="en-US" dirty="0"/>
              <a:t>improved, decision-making became more efficient, and employee engagement and retention increased.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company was able to respond more quickly to changing market conditions, and productivity and morale improved.</a:t>
            </a:r>
          </a:p>
          <a:p>
            <a:r>
              <a:rPr lang="en-US" dirty="0" smtClean="0"/>
              <a:t>In </a:t>
            </a:r>
            <a:r>
              <a:rPr lang="en-US" dirty="0"/>
              <a:t>2018, Microsoft acquired GitHub for $7.5 billion, a testament to the company's success in addressing its organizational development challenges.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93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GitHub's experience highlights the importance of organizational development in supporting the growth and success of a tech startup.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addressing issues such as communication, decision-making, performance management, employee engagement, and career development, tech startups can create a strong foundation for growth and success.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3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Development </a:t>
            </a:r>
            <a:r>
              <a:rPr lang="en-US" dirty="0" smtClean="0"/>
              <a:t>Importance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2023911"/>
              </p:ext>
            </p:extLst>
          </p:nvPr>
        </p:nvGraphicFramePr>
        <p:xfrm>
          <a:off x="858807" y="1140754"/>
          <a:ext cx="929448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140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Building and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Building a strong team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Diverse </a:t>
            </a:r>
            <a:r>
              <a:rPr lang="en-US" dirty="0"/>
              <a:t>skill </a:t>
            </a:r>
            <a:r>
              <a:rPr lang="en-US" dirty="0" smtClean="0"/>
              <a:t>sets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Collaboration </a:t>
            </a:r>
            <a:r>
              <a:rPr lang="en-US" dirty="0"/>
              <a:t>and </a:t>
            </a:r>
            <a:r>
              <a:rPr lang="en-US" dirty="0" smtClean="0"/>
              <a:t>synergy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Motivation </a:t>
            </a:r>
            <a:r>
              <a:rPr lang="en-US" dirty="0"/>
              <a:t>and </a:t>
            </a:r>
            <a:r>
              <a:rPr lang="en-US" dirty="0" smtClean="0"/>
              <a:t>morale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Effective communication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Adaptability </a:t>
            </a:r>
            <a:r>
              <a:rPr lang="en-US" dirty="0"/>
              <a:t>and </a:t>
            </a:r>
            <a:r>
              <a:rPr lang="en-US" dirty="0" smtClean="0"/>
              <a:t>resilience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Talent </a:t>
            </a:r>
            <a:r>
              <a:rPr lang="en-US" dirty="0"/>
              <a:t>attraction and </a:t>
            </a:r>
            <a:r>
              <a:rPr lang="en-US" dirty="0" smtClean="0"/>
              <a:t>retention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Innovation </a:t>
            </a:r>
            <a:r>
              <a:rPr lang="en-US" dirty="0"/>
              <a:t>and </a:t>
            </a:r>
            <a:r>
              <a:rPr lang="en-US" dirty="0" smtClean="0"/>
              <a:t>creativity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Team Building - Definition, Importance, Types &amp; Process | HRM Overview |  MBA Sk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845" y="1570125"/>
            <a:ext cx="44958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69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Hiring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4" name="Picture 2" descr="Startup Hiring: A Step-by-Step Guide to Recruiting Your First Team Memb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43" y="1406880"/>
            <a:ext cx="11817932" cy="512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47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Hiring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35152196"/>
              </p:ext>
            </p:extLst>
          </p:nvPr>
        </p:nvGraphicFramePr>
        <p:xfrm>
          <a:off x="858807" y="1140754"/>
          <a:ext cx="929448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807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Roles and </a:t>
            </a:r>
            <a:r>
              <a:rPr lang="en-US" dirty="0" smtClean="0"/>
              <a:t>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Founder's role:</a:t>
            </a:r>
          </a:p>
          <a:p>
            <a:pPr lvl="1"/>
            <a:r>
              <a:rPr lang="en-US" dirty="0" smtClean="0"/>
              <a:t>Setting </a:t>
            </a:r>
            <a:r>
              <a:rPr lang="en-US" dirty="0"/>
              <a:t>the </a:t>
            </a:r>
            <a:r>
              <a:rPr lang="en-US" dirty="0" smtClean="0"/>
              <a:t>vision</a:t>
            </a:r>
          </a:p>
          <a:p>
            <a:pPr lvl="1"/>
            <a:r>
              <a:rPr lang="en-US" dirty="0" smtClean="0"/>
              <a:t>Strategy development</a:t>
            </a:r>
          </a:p>
          <a:p>
            <a:pPr lvl="1"/>
            <a:r>
              <a:rPr lang="en-US" dirty="0" smtClean="0"/>
              <a:t>Culture creation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098" name="Picture 2" descr="Responsibility Assignment Matrix Techniques for Agile World | Administ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660" y="3364301"/>
            <a:ext cx="3977339" cy="331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17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Roles and </a:t>
            </a:r>
            <a:r>
              <a:rPr lang="en-US" dirty="0" smtClean="0"/>
              <a:t>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members' roles:</a:t>
            </a:r>
          </a:p>
          <a:p>
            <a:pPr lvl="1"/>
            <a:r>
              <a:rPr lang="en-US" dirty="0"/>
              <a:t>Defining clear roles</a:t>
            </a:r>
          </a:p>
          <a:p>
            <a:pPr lvl="1"/>
            <a:r>
              <a:rPr lang="en-US" dirty="0"/>
              <a:t>Collaboration and teamwork</a:t>
            </a:r>
          </a:p>
          <a:p>
            <a:pPr lvl="1"/>
            <a:r>
              <a:rPr lang="en-US" dirty="0"/>
              <a:t>Task execution</a:t>
            </a:r>
          </a:p>
          <a:p>
            <a:pPr lvl="1"/>
            <a:r>
              <a:rPr lang="en-US" dirty="0"/>
              <a:t>Continuous learning and improvement</a:t>
            </a:r>
          </a:p>
          <a:p>
            <a:pPr lvl="1"/>
            <a:r>
              <a:rPr lang="en-US" dirty="0"/>
              <a:t>Communication and transparency</a:t>
            </a:r>
          </a:p>
          <a:p>
            <a:pPr lvl="1"/>
            <a:r>
              <a:rPr lang="en-US" dirty="0"/>
              <a:t>Problem-solving and decision-making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098" name="Picture 2" descr="Responsibility Assignment Matrix Techniques for Agile World | Administ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660" y="3364301"/>
            <a:ext cx="3977339" cy="331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00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Clear </a:t>
            </a:r>
            <a:r>
              <a:rPr lang="en-US" dirty="0"/>
              <a:t>communication channels:</a:t>
            </a:r>
          </a:p>
          <a:p>
            <a:pPr lvl="1"/>
            <a:r>
              <a:rPr lang="en-US" dirty="0" smtClean="0"/>
              <a:t>Weekly meetings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Project </a:t>
            </a:r>
            <a:r>
              <a:rPr lang="en-US" dirty="0"/>
              <a:t>management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146" name="Picture 2" descr="Communication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640" y="1397399"/>
            <a:ext cx="5248275" cy="490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49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1936</TotalTime>
  <Words>836</Words>
  <Application>Microsoft Office PowerPoint</Application>
  <PresentationFormat>Widescreen</PresentationFormat>
  <Paragraphs>168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Candara</vt:lpstr>
      <vt:lpstr>Office Theme</vt:lpstr>
      <vt:lpstr>Organizational Development</vt:lpstr>
      <vt:lpstr>Organizational Development </vt:lpstr>
      <vt:lpstr>Organizational Development Importance</vt:lpstr>
      <vt:lpstr>Team Building and Management</vt:lpstr>
      <vt:lpstr>Hiring Process</vt:lpstr>
      <vt:lpstr>Hiring Process</vt:lpstr>
      <vt:lpstr>Roles and Responsibilities</vt:lpstr>
      <vt:lpstr>Roles and Responsibilities</vt:lpstr>
      <vt:lpstr>Effective Communication</vt:lpstr>
      <vt:lpstr>Effective Communication</vt:lpstr>
      <vt:lpstr>Conflict Resolution</vt:lpstr>
      <vt:lpstr>Performance Management</vt:lpstr>
      <vt:lpstr>Performance Management</vt:lpstr>
      <vt:lpstr>Legal Considerations</vt:lpstr>
      <vt:lpstr>Accounting Basics</vt:lpstr>
      <vt:lpstr>Accounting Basics</vt:lpstr>
      <vt:lpstr>Financial Planning</vt:lpstr>
      <vt:lpstr>Fundraising</vt:lpstr>
      <vt:lpstr>Financial Management</vt:lpstr>
      <vt:lpstr>Retention and Motivation</vt:lpstr>
      <vt:lpstr>Case Study: GitHub</vt:lpstr>
      <vt:lpstr>Background</vt:lpstr>
      <vt:lpstr>Issues</vt:lpstr>
      <vt:lpstr>Solution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250</cp:revision>
  <cp:lastPrinted>2021-10-18T07:27:50Z</cp:lastPrinted>
  <dcterms:created xsi:type="dcterms:W3CDTF">2021-10-12T10:09:12Z</dcterms:created>
  <dcterms:modified xsi:type="dcterms:W3CDTF">2023-11-15T05:31:50Z</dcterms:modified>
</cp:coreProperties>
</file>