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733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60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SE499</a:t>
            </a:r>
            <a:r>
              <a:rPr lang="en-US" sz="2800" dirty="0"/>
              <a:t>: Software Design &amp; Development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complexity (e.g., cognitive, structural, organizational)</a:t>
            </a:r>
          </a:p>
          <a:p>
            <a:r>
              <a:rPr lang="en-US" dirty="0"/>
              <a:t>Techniques for managing complexity (e.g., abstraction, encapsulation, divide and conquer)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0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maintainability (e.g., reducing costs, improving efficiency, enabling innovation)</a:t>
            </a:r>
          </a:p>
          <a:p>
            <a:r>
              <a:rPr lang="en-US" dirty="0"/>
              <a:t>Techniques for improving maintainability (e.g., modularity, abstraction, code reuse)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0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code efficiency (e.g., improving performance, reducing costs, enabling scalability)</a:t>
            </a:r>
          </a:p>
          <a:p>
            <a:r>
              <a:rPr lang="en-US" dirty="0"/>
              <a:t>Techniques for improving code efficiency (e.g., optimization, caching, parallel processing)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testing (e.g., ensuring quality, identifying defects, building confidence)</a:t>
            </a:r>
          </a:p>
          <a:p>
            <a:r>
              <a:rPr lang="en-US" dirty="0"/>
              <a:t>Types of testing (e.g., unit testing, integration testing, acceptance testing)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3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Incremental development refers to a software development strategy in which a product is created through a sequence of little, incremental enhancements, as opposed to a single, big deployment.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Instead </a:t>
            </a:r>
            <a:r>
              <a:rPr lang="en-US" dirty="0"/>
              <a:t>of developing an application in a single phase, it is built in pieces and stages over time, with each step adding new functionality or improving the functionality that already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Adaptability, flexibility, and early delivery are the main advantages of incremental development.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Incremental </a:t>
            </a:r>
            <a:r>
              <a:rPr lang="en-US" dirty="0"/>
              <a:t>development enables organizations to adapt to shifting market conditions or client needs, as opposed to conventional waterfall approaches that call for extensive planning and specifications upfront.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What is iterative and incremental development? Process, examples -  LogRocke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14" y="1628854"/>
            <a:ext cx="695325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34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incremental development (e.g., early delivery, reduced risk, flexibility)</a:t>
            </a:r>
          </a:p>
          <a:p>
            <a:r>
              <a:rPr lang="en-US" dirty="0"/>
              <a:t>Challenges of incremental development (e.g., integrating changes, managing scope)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6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sprint planning (e.g., set goals, allocate resources, prioritize tasks)</a:t>
            </a:r>
          </a:p>
          <a:p>
            <a:r>
              <a:rPr lang="en-US" dirty="0"/>
              <a:t>Sprint planning process (e.g., identifying requirements, estimating effort, creating a sprint backlog)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4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measurements (e.g., size, effort, complexity, quality)</a:t>
            </a:r>
          </a:p>
          <a:p>
            <a:r>
              <a:rPr lang="en-US" dirty="0"/>
              <a:t>Why measurements are important (e.g., tracking progress, identifying issues, improving quality)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code quality (e.g., maintainability, readability, reliability)</a:t>
            </a:r>
          </a:p>
          <a:p>
            <a:r>
              <a:rPr lang="en-US" dirty="0"/>
              <a:t>Code quality metrics (e.g., cyclomatic complexity, Halstead complexity, cohesion)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5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modularity (e.g., maintainability, reusability, scalability)</a:t>
            </a:r>
          </a:p>
          <a:p>
            <a:r>
              <a:rPr lang="en-US" dirty="0"/>
              <a:t>Techniques for improving modularity (e.g., component-based design, service-oriented architecture)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3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410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Office Theme</vt:lpstr>
      <vt:lpstr>Development</vt:lpstr>
      <vt:lpstr>Incremental Development</vt:lpstr>
      <vt:lpstr>Incremental Development</vt:lpstr>
      <vt:lpstr>Incremental Development</vt:lpstr>
      <vt:lpstr>Incremental Development</vt:lpstr>
      <vt:lpstr>Sprint Planning</vt:lpstr>
      <vt:lpstr>Measurements </vt:lpstr>
      <vt:lpstr>Code Quality</vt:lpstr>
      <vt:lpstr>Modularity</vt:lpstr>
      <vt:lpstr>Complexity</vt:lpstr>
      <vt:lpstr>Maintainability</vt:lpstr>
      <vt:lpstr>Code Efficiency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190</cp:revision>
  <cp:lastPrinted>2021-10-18T07:27:50Z</cp:lastPrinted>
  <dcterms:created xsi:type="dcterms:W3CDTF">2021-10-12T10:09:12Z</dcterms:created>
  <dcterms:modified xsi:type="dcterms:W3CDTF">2023-09-04T07:13:24Z</dcterms:modified>
</cp:coreProperties>
</file>