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53" r:id="rId3"/>
    <p:sldId id="354" r:id="rId4"/>
    <p:sldId id="362" r:id="rId5"/>
    <p:sldId id="355" r:id="rId6"/>
    <p:sldId id="356" r:id="rId7"/>
    <p:sldId id="357" r:id="rId8"/>
    <p:sldId id="358" r:id="rId9"/>
    <p:sldId id="359" r:id="rId10"/>
    <p:sldId id="360" r:id="rId11"/>
    <p:sldId id="3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91" d="100"/>
          <a:sy n="91" d="100"/>
        </p:scale>
        <p:origin x="7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Enterprise Resource Planning (ERP) </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1148-1F0B-A20D-562B-FC28AEB9CD65}"/>
              </a:ext>
            </a:extLst>
          </p:cNvPr>
          <p:cNvSpPr>
            <a:spLocks noGrp="1"/>
          </p:cNvSpPr>
          <p:nvPr>
            <p:ph type="title"/>
          </p:nvPr>
        </p:nvSpPr>
        <p:spPr/>
        <p:txBody>
          <a:bodyPr/>
          <a:lstStyle/>
          <a:p>
            <a:r>
              <a:rPr lang="en-US" dirty="0"/>
              <a:t>ERP Modules</a:t>
            </a:r>
          </a:p>
        </p:txBody>
      </p:sp>
      <p:sp>
        <p:nvSpPr>
          <p:cNvPr id="3" name="Content Placeholder 2">
            <a:extLst>
              <a:ext uri="{FF2B5EF4-FFF2-40B4-BE49-F238E27FC236}">
                <a16:creationId xmlns:a16="http://schemas.microsoft.com/office/drawing/2014/main" id="{E0B05F5B-0B1A-5DC8-5042-54C7B0A6D2C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27B6D66-6E0A-B291-9E67-E545E58326BA}"/>
              </a:ext>
            </a:extLst>
          </p:cNvPr>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3074" name="Picture 2" descr="13 ERP Modules and Their Features">
            <a:extLst>
              <a:ext uri="{FF2B5EF4-FFF2-40B4-BE49-F238E27FC236}">
                <a16:creationId xmlns:a16="http://schemas.microsoft.com/office/drawing/2014/main" id="{6BB80E82-B6BF-3339-24F1-518A23B52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317" y="899506"/>
            <a:ext cx="6172200"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3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70D-B423-4C53-568F-D4760F3807D7}"/>
              </a:ext>
            </a:extLst>
          </p:cNvPr>
          <p:cNvSpPr>
            <a:spLocks noGrp="1"/>
          </p:cNvSpPr>
          <p:nvPr>
            <p:ph type="title"/>
          </p:nvPr>
        </p:nvSpPr>
        <p:spPr/>
        <p:txBody>
          <a:bodyPr/>
          <a:lstStyle/>
          <a:p>
            <a:r>
              <a:rPr lang="en-US" dirty="0"/>
              <a:t>The Technical of ERP Systems</a:t>
            </a:r>
          </a:p>
        </p:txBody>
      </p:sp>
      <p:sp>
        <p:nvSpPr>
          <p:cNvPr id="3" name="Content Placeholder 2">
            <a:extLst>
              <a:ext uri="{FF2B5EF4-FFF2-40B4-BE49-F238E27FC236}">
                <a16:creationId xmlns:a16="http://schemas.microsoft.com/office/drawing/2014/main" id="{67966C1E-BB66-DDAC-7E2F-7314D4466B4F}"/>
              </a:ext>
            </a:extLst>
          </p:cNvPr>
          <p:cNvSpPr>
            <a:spLocks noGrp="1"/>
          </p:cNvSpPr>
          <p:nvPr>
            <p:ph idx="1"/>
          </p:nvPr>
        </p:nvSpPr>
        <p:spPr>
          <a:xfrm>
            <a:off x="347526" y="995248"/>
            <a:ext cx="7777365" cy="5470681"/>
          </a:xfrm>
        </p:spPr>
        <p:txBody>
          <a:bodyPr>
            <a:normAutofit fontScale="92500" lnSpcReduction="10000"/>
          </a:bodyPr>
          <a:lstStyle/>
          <a:p>
            <a:r>
              <a:rPr lang="en-US" dirty="0"/>
              <a:t>The singular interface ties everything together to provide a seamless user experience as users go between the different business processes. </a:t>
            </a:r>
          </a:p>
          <a:p>
            <a:r>
              <a:rPr lang="en-US" dirty="0"/>
              <a:t>ERP has several layers that work together. </a:t>
            </a:r>
          </a:p>
          <a:p>
            <a:r>
              <a:rPr lang="en-US" dirty="0"/>
              <a:t>One of the main technical layers of an ERP system is the database. </a:t>
            </a:r>
          </a:p>
          <a:p>
            <a:r>
              <a:rPr lang="en-US" dirty="0"/>
              <a:t>The database is where all of a companies data about customers, accounting, inventory, and more, will be stored. </a:t>
            </a:r>
          </a:p>
          <a:p>
            <a:r>
              <a:rPr lang="en-US" dirty="0"/>
              <a:t>The program layer will house the intelligence or brain of the ERP software, it contains all the rules and logistics of the ERP</a:t>
            </a:r>
          </a:p>
          <a:p>
            <a:r>
              <a:rPr lang="en-US" dirty="0"/>
              <a:t>The final layer is the API which is the way your ERP will communicate with other software.</a:t>
            </a:r>
          </a:p>
        </p:txBody>
      </p:sp>
      <p:sp>
        <p:nvSpPr>
          <p:cNvPr id="4" name="Slide Number Placeholder 3">
            <a:extLst>
              <a:ext uri="{FF2B5EF4-FFF2-40B4-BE49-F238E27FC236}">
                <a16:creationId xmlns:a16="http://schemas.microsoft.com/office/drawing/2014/main" id="{098004EF-A8C6-8C17-20CD-138EA8BF9647}"/>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4098" name="Picture 2" descr="basic erp software structure ">
            <a:extLst>
              <a:ext uri="{FF2B5EF4-FFF2-40B4-BE49-F238E27FC236}">
                <a16:creationId xmlns:a16="http://schemas.microsoft.com/office/drawing/2014/main" id="{8C4D2A8E-9B9B-9E79-DF74-7DDA3655F7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0" r="5548"/>
          <a:stretch/>
        </p:blipFill>
        <p:spPr bwMode="auto">
          <a:xfrm>
            <a:off x="8124891" y="1318449"/>
            <a:ext cx="4012744"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06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a:t>
            </a:r>
          </a:p>
          <a:p>
            <a:pPr>
              <a:lnSpc>
                <a:spcPct val="100000"/>
              </a:lnSpc>
            </a:pPr>
            <a:r>
              <a:rPr lang="en-US" dirty="0"/>
              <a:t>Integration Types</a:t>
            </a:r>
          </a:p>
          <a:p>
            <a:pPr>
              <a:lnSpc>
                <a:spcPct val="100000"/>
              </a:lnSpc>
            </a:pPr>
            <a:r>
              <a:rPr lang="en-US" dirty="0"/>
              <a:t>Integration Models</a:t>
            </a:r>
          </a:p>
          <a:p>
            <a:pPr>
              <a:lnSpc>
                <a:spcPct val="100000"/>
              </a:lnSpc>
            </a:pPr>
            <a:r>
              <a:rPr lang="en-US" dirty="0"/>
              <a:t>Integrated system vs. Legacy System</a:t>
            </a:r>
          </a:p>
          <a:p>
            <a:pPr>
              <a:lnSpc>
                <a:spcPct val="100000"/>
              </a:lnSpc>
            </a:pPr>
            <a:r>
              <a:rPr lang="en-US" dirty="0"/>
              <a:t>Integration type</a:t>
            </a:r>
          </a:p>
          <a:p>
            <a:pPr>
              <a:lnSpc>
                <a:spcPct val="100000"/>
              </a:lnSpc>
            </a:pPr>
            <a:r>
              <a:rPr lang="en-US" dirty="0"/>
              <a:t>Integration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803-D213-967A-8077-FA9EB80E8241}"/>
              </a:ext>
            </a:extLst>
          </p:cNvPr>
          <p:cNvSpPr>
            <a:spLocks noGrp="1"/>
          </p:cNvSpPr>
          <p:nvPr>
            <p:ph type="title"/>
          </p:nvPr>
        </p:nvSpPr>
        <p:spPr/>
        <p:txBody>
          <a:bodyPr/>
          <a:lstStyle/>
          <a:p>
            <a:r>
              <a:rPr lang="en-US" dirty="0"/>
              <a:t>What is ERP?</a:t>
            </a:r>
          </a:p>
        </p:txBody>
      </p:sp>
      <p:sp>
        <p:nvSpPr>
          <p:cNvPr id="3" name="Content Placeholder 2">
            <a:extLst>
              <a:ext uri="{FF2B5EF4-FFF2-40B4-BE49-F238E27FC236}">
                <a16:creationId xmlns:a16="http://schemas.microsoft.com/office/drawing/2014/main" id="{90B0CD65-6070-BDAB-FA40-D11065A8A91B}"/>
              </a:ext>
            </a:extLst>
          </p:cNvPr>
          <p:cNvSpPr>
            <a:spLocks noGrp="1"/>
          </p:cNvSpPr>
          <p:nvPr>
            <p:ph idx="1"/>
          </p:nvPr>
        </p:nvSpPr>
        <p:spPr/>
        <p:txBody>
          <a:bodyPr>
            <a:normAutofit/>
          </a:bodyPr>
          <a:lstStyle/>
          <a:p>
            <a:r>
              <a:rPr lang="en-US" dirty="0"/>
              <a:t>Enterprise Resource Planning (ERP) refers to a business process management software that optimizes the processes of an organization by providing a system of integrated and centralized applications that help manage and automate a wide range of business operations including accounting, human resources, sales and inventory management.</a:t>
            </a:r>
          </a:p>
        </p:txBody>
      </p:sp>
      <p:sp>
        <p:nvSpPr>
          <p:cNvPr id="4" name="Slide Number Placeholder 3">
            <a:extLst>
              <a:ext uri="{FF2B5EF4-FFF2-40B4-BE49-F238E27FC236}">
                <a16:creationId xmlns:a16="http://schemas.microsoft.com/office/drawing/2014/main" id="{7C5D422C-A86E-3137-5EF7-755BADA65F2E}"/>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74759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803-D213-967A-8077-FA9EB80E824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0B0CD65-6070-BDAB-FA40-D11065A8A91B}"/>
              </a:ext>
            </a:extLst>
          </p:cNvPr>
          <p:cNvSpPr>
            <a:spLocks noGrp="1"/>
          </p:cNvSpPr>
          <p:nvPr>
            <p:ph idx="1"/>
          </p:nvPr>
        </p:nvSpPr>
        <p:spPr/>
        <p:txBody>
          <a:bodyPr>
            <a:normAutofit/>
          </a:bodyPr>
          <a:lstStyle/>
          <a:p>
            <a:r>
              <a:rPr lang="en-US" dirty="0"/>
              <a:t>Enterprise resource planning (ERP) systems are meant to automate, standardize, and integrate their business processes for effective planning and control. </a:t>
            </a:r>
          </a:p>
          <a:p>
            <a:r>
              <a:rPr lang="en-US" dirty="0"/>
              <a:t>A key feature of ERP systems is the comprehensive database that serves as a single source of the truth. </a:t>
            </a:r>
          </a:p>
          <a:p>
            <a:r>
              <a:rPr lang="en-US" dirty="0"/>
              <a:t>In practice, this means that employees in all departments can look to the ERP system for the information they need and work from the same data.</a:t>
            </a:r>
          </a:p>
        </p:txBody>
      </p:sp>
      <p:sp>
        <p:nvSpPr>
          <p:cNvPr id="4" name="Slide Number Placeholder 3">
            <a:extLst>
              <a:ext uri="{FF2B5EF4-FFF2-40B4-BE49-F238E27FC236}">
                <a16:creationId xmlns:a16="http://schemas.microsoft.com/office/drawing/2014/main" id="{7C5D422C-A86E-3137-5EF7-755BADA65F2E}"/>
              </a:ext>
            </a:extLst>
          </p:cNvPr>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50665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4AD6-814B-7044-68B0-DCD6238A925C}"/>
              </a:ext>
            </a:extLst>
          </p:cNvPr>
          <p:cNvSpPr>
            <a:spLocks noGrp="1"/>
          </p:cNvSpPr>
          <p:nvPr>
            <p:ph type="title"/>
          </p:nvPr>
        </p:nvSpPr>
        <p:spPr/>
        <p:txBody>
          <a:bodyPr/>
          <a:lstStyle/>
          <a:p>
            <a:r>
              <a:rPr lang="en-US" dirty="0"/>
              <a:t>ERP Essentials</a:t>
            </a:r>
          </a:p>
        </p:txBody>
      </p:sp>
      <p:sp>
        <p:nvSpPr>
          <p:cNvPr id="3" name="Content Placeholder 2">
            <a:extLst>
              <a:ext uri="{FF2B5EF4-FFF2-40B4-BE49-F238E27FC236}">
                <a16:creationId xmlns:a16="http://schemas.microsoft.com/office/drawing/2014/main" id="{1EC0EF3F-8651-8B62-6DFB-585BE7E39A54}"/>
              </a:ext>
            </a:extLst>
          </p:cNvPr>
          <p:cNvSpPr>
            <a:spLocks noGrp="1"/>
          </p:cNvSpPr>
          <p:nvPr>
            <p:ph idx="1"/>
          </p:nvPr>
        </p:nvSpPr>
        <p:spPr/>
        <p:txBody>
          <a:bodyPr>
            <a:normAutofit/>
          </a:bodyPr>
          <a:lstStyle/>
          <a:p>
            <a:r>
              <a:rPr lang="en-US" dirty="0"/>
              <a:t>Enterprise resource planning (ERP) systems are business systems that integrate and streamline data across the company into one complete system that supports the needs of the entire enterprise. </a:t>
            </a:r>
          </a:p>
          <a:p>
            <a:r>
              <a:rPr lang="en-US" dirty="0"/>
              <a:t>ERP systems are designed to enhance all aspects of key operations, such as purchasing, accounting, manufacturing, and sales, by taking processes and functions that were previously disjointed and supported by various legacy systems, or older, standalone, disparate business systems, and seamlessly integrating and coordinating them. </a:t>
            </a:r>
          </a:p>
          <a:p>
            <a:r>
              <a:rPr lang="en-US" dirty="0"/>
              <a:t>The foundation of an ERP system is a well- structured database that serves the operational and decision-making needs of the entire enterprise.</a:t>
            </a:r>
          </a:p>
        </p:txBody>
      </p:sp>
      <p:sp>
        <p:nvSpPr>
          <p:cNvPr id="4" name="Slide Number Placeholder 3">
            <a:extLst>
              <a:ext uri="{FF2B5EF4-FFF2-40B4-BE49-F238E27FC236}">
                <a16:creationId xmlns:a16="http://schemas.microsoft.com/office/drawing/2014/main" id="{09EF01BB-F9BF-8913-F8E4-FC3A28E37614}"/>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21784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3D99-5C91-69A0-B5AC-6A18405F79C6}"/>
              </a:ext>
            </a:extLst>
          </p:cNvPr>
          <p:cNvSpPr>
            <a:spLocks noGrp="1"/>
          </p:cNvSpPr>
          <p:nvPr>
            <p:ph type="title"/>
          </p:nvPr>
        </p:nvSpPr>
        <p:spPr/>
        <p:txBody>
          <a:bodyPr/>
          <a:lstStyle/>
          <a:p>
            <a:r>
              <a:rPr lang="en-US" dirty="0"/>
              <a:t>ERP</a:t>
            </a:r>
          </a:p>
        </p:txBody>
      </p:sp>
      <p:sp>
        <p:nvSpPr>
          <p:cNvPr id="3" name="Content Placeholder 2">
            <a:extLst>
              <a:ext uri="{FF2B5EF4-FFF2-40B4-BE49-F238E27FC236}">
                <a16:creationId xmlns:a16="http://schemas.microsoft.com/office/drawing/2014/main" id="{4A3CAFC8-D318-F4D8-83EC-91816306595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7DA0848-0D12-B8B6-7F1F-5290F10D779D}"/>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Integrating the Organization from End to End - Enterprise Resource  Planning, Chapter 12, Unit 3 Flashcards | Quizlet">
            <a:extLst>
              <a:ext uri="{FF2B5EF4-FFF2-40B4-BE49-F238E27FC236}">
                <a16:creationId xmlns:a16="http://schemas.microsoft.com/office/drawing/2014/main" id="{6147D9D3-B6BD-2AA4-C023-176E2032E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285269"/>
            <a:ext cx="47625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8AD-6334-D712-1F8F-41F79D7399AE}"/>
              </a:ext>
            </a:extLst>
          </p:cNvPr>
          <p:cNvSpPr>
            <a:spLocks noGrp="1"/>
          </p:cNvSpPr>
          <p:nvPr>
            <p:ph type="title"/>
          </p:nvPr>
        </p:nvSpPr>
        <p:spPr/>
        <p:txBody>
          <a:bodyPr/>
          <a:lstStyle/>
          <a:p>
            <a:r>
              <a:rPr lang="en-US" dirty="0"/>
              <a:t>ERP</a:t>
            </a:r>
          </a:p>
        </p:txBody>
      </p:sp>
      <p:sp>
        <p:nvSpPr>
          <p:cNvPr id="3" name="Content Placeholder 2">
            <a:extLst>
              <a:ext uri="{FF2B5EF4-FFF2-40B4-BE49-F238E27FC236}">
                <a16:creationId xmlns:a16="http://schemas.microsoft.com/office/drawing/2014/main" id="{04886996-5307-9F35-92A4-88E817D883D8}"/>
              </a:ext>
            </a:extLst>
          </p:cNvPr>
          <p:cNvSpPr>
            <a:spLocks noGrp="1"/>
          </p:cNvSpPr>
          <p:nvPr>
            <p:ph idx="1"/>
          </p:nvPr>
        </p:nvSpPr>
        <p:spPr/>
        <p:txBody>
          <a:bodyPr>
            <a:normAutofit/>
          </a:bodyPr>
          <a:lstStyle/>
          <a:p>
            <a:r>
              <a:rPr lang="en-US" dirty="0"/>
              <a:t>ERP systems are:</a:t>
            </a:r>
          </a:p>
          <a:p>
            <a:pPr lvl="1"/>
            <a:r>
              <a:rPr lang="en-US" dirty="0"/>
              <a:t>Cross-functional (more than one functional area)</a:t>
            </a:r>
          </a:p>
          <a:p>
            <a:pPr lvl="1"/>
            <a:r>
              <a:rPr lang="en-US" dirty="0"/>
              <a:t>process- centered (organization’s business processes)</a:t>
            </a:r>
          </a:p>
          <a:p>
            <a:r>
              <a:rPr lang="en-US" dirty="0"/>
              <a:t>A business process is a collection of activities that together add value.</a:t>
            </a:r>
          </a:p>
          <a:p>
            <a:r>
              <a:rPr lang="en-US" dirty="0"/>
              <a:t>Business processes span multiple departments and in many cases traverse the boundaries of the organization, sharing information with partners, suppliers, and customers. </a:t>
            </a:r>
          </a:p>
        </p:txBody>
      </p:sp>
      <p:sp>
        <p:nvSpPr>
          <p:cNvPr id="4" name="Slide Number Placeholder 3">
            <a:extLst>
              <a:ext uri="{FF2B5EF4-FFF2-40B4-BE49-F238E27FC236}">
                <a16:creationId xmlns:a16="http://schemas.microsoft.com/office/drawing/2014/main" id="{AE11EB18-59D3-01BC-D200-AAFEDDA8F208}"/>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61625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CE47-5586-D74E-CECB-F68C5C0C8575}"/>
              </a:ext>
            </a:extLst>
          </p:cNvPr>
          <p:cNvSpPr>
            <a:spLocks noGrp="1"/>
          </p:cNvSpPr>
          <p:nvPr>
            <p:ph type="title"/>
          </p:nvPr>
        </p:nvSpPr>
        <p:spPr/>
        <p:txBody>
          <a:bodyPr/>
          <a:lstStyle/>
          <a:p>
            <a:r>
              <a:rPr lang="en-US" dirty="0"/>
              <a:t>Business Processes</a:t>
            </a:r>
          </a:p>
        </p:txBody>
      </p:sp>
      <p:sp>
        <p:nvSpPr>
          <p:cNvPr id="3" name="Content Placeholder 2">
            <a:extLst>
              <a:ext uri="{FF2B5EF4-FFF2-40B4-BE49-F238E27FC236}">
                <a16:creationId xmlns:a16="http://schemas.microsoft.com/office/drawing/2014/main" id="{500EF5AA-C98C-BDC7-E189-A9A0F824B7C9}"/>
              </a:ext>
            </a:extLst>
          </p:cNvPr>
          <p:cNvSpPr>
            <a:spLocks noGrp="1"/>
          </p:cNvSpPr>
          <p:nvPr>
            <p:ph idx="1"/>
          </p:nvPr>
        </p:nvSpPr>
        <p:spPr/>
        <p:txBody>
          <a:bodyPr/>
          <a:lstStyle/>
          <a:p>
            <a:r>
              <a:rPr lang="en-US" dirty="0"/>
              <a:t>Two of the major business processes that most companies have, and which ERP systems support, are</a:t>
            </a:r>
          </a:p>
          <a:p>
            <a:pPr lvl="1"/>
            <a:r>
              <a:rPr lang="en-US" dirty="0"/>
              <a:t>“perform order management”</a:t>
            </a:r>
          </a:p>
          <a:p>
            <a:pPr lvl="1"/>
            <a:r>
              <a:rPr lang="en-US" dirty="0"/>
              <a:t>“procure materials and services.” </a:t>
            </a:r>
          </a:p>
          <a:p>
            <a:pPr lvl="1"/>
            <a:r>
              <a:rPr lang="en-US" dirty="0"/>
              <a:t>Other key processes that</a:t>
            </a:r>
          </a:p>
        </p:txBody>
      </p:sp>
      <p:sp>
        <p:nvSpPr>
          <p:cNvPr id="4" name="Slide Number Placeholder 3">
            <a:extLst>
              <a:ext uri="{FF2B5EF4-FFF2-40B4-BE49-F238E27FC236}">
                <a16:creationId xmlns:a16="http://schemas.microsoft.com/office/drawing/2014/main" id="{97DCCD3B-D3CC-06B0-0030-FAAFEFEC0788}"/>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9814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1261-2730-F7BE-B1A3-18FEDBDE942B}"/>
              </a:ext>
            </a:extLst>
          </p:cNvPr>
          <p:cNvSpPr>
            <a:spLocks noGrp="1"/>
          </p:cNvSpPr>
          <p:nvPr>
            <p:ph type="title"/>
          </p:nvPr>
        </p:nvSpPr>
        <p:spPr/>
        <p:txBody>
          <a:bodyPr/>
          <a:lstStyle/>
          <a:p>
            <a:r>
              <a:rPr lang="en-US" dirty="0"/>
              <a:t>Evolution of ERP Systems</a:t>
            </a:r>
          </a:p>
        </p:txBody>
      </p:sp>
      <p:sp>
        <p:nvSpPr>
          <p:cNvPr id="3" name="Content Placeholder 2">
            <a:extLst>
              <a:ext uri="{FF2B5EF4-FFF2-40B4-BE49-F238E27FC236}">
                <a16:creationId xmlns:a16="http://schemas.microsoft.com/office/drawing/2014/main" id="{AA44736D-F8E2-8642-E245-BCE9A4B9790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A9088F8-2AA8-3EBC-0660-BCC1D1300EB2}"/>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2050" name="Picture 2" descr="Evolution of ERP">
            <a:extLst>
              <a:ext uri="{FF2B5EF4-FFF2-40B4-BE49-F238E27FC236}">
                <a16:creationId xmlns:a16="http://schemas.microsoft.com/office/drawing/2014/main" id="{0DA8D943-9823-03CC-01F5-083C850126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6150" y="0"/>
            <a:ext cx="27447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volution of ERP system">
            <a:extLst>
              <a:ext uri="{FF2B5EF4-FFF2-40B4-BE49-F238E27FC236}">
                <a16:creationId xmlns:a16="http://schemas.microsoft.com/office/drawing/2014/main" id="{D290E7B9-1AF8-A94D-C932-EF6D599B0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486" y="1481252"/>
            <a:ext cx="68580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39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493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Candara</vt:lpstr>
      <vt:lpstr>Office Theme</vt:lpstr>
      <vt:lpstr>Enterprise Resource Planning (ERP) </vt:lpstr>
      <vt:lpstr>Outline</vt:lpstr>
      <vt:lpstr>What is ERP?</vt:lpstr>
      <vt:lpstr>Background</vt:lpstr>
      <vt:lpstr>ERP Essentials</vt:lpstr>
      <vt:lpstr>ERP</vt:lpstr>
      <vt:lpstr>ERP</vt:lpstr>
      <vt:lpstr>Business Processes</vt:lpstr>
      <vt:lpstr>Evolution of ERP Systems</vt:lpstr>
      <vt:lpstr>ERP Modules</vt:lpstr>
      <vt:lpstr>The Technical of ERP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Mamdouh Alenezi</cp:lastModifiedBy>
  <cp:revision>192</cp:revision>
  <cp:lastPrinted>2021-10-18T07:27:50Z</cp:lastPrinted>
  <dcterms:created xsi:type="dcterms:W3CDTF">2021-10-12T10:09:12Z</dcterms:created>
  <dcterms:modified xsi:type="dcterms:W3CDTF">2023-03-04T14:54:39Z</dcterms:modified>
</cp:coreProperties>
</file>