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743" r:id="rId3"/>
    <p:sldId id="745" r:id="rId4"/>
    <p:sldId id="7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Data Ethics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  <a:p>
            <a:r>
              <a:rPr lang="en-US" dirty="0"/>
              <a:t>Data Analysis Techniques</a:t>
            </a:r>
          </a:p>
          <a:p>
            <a:r>
              <a:rPr lang="en-US" dirty="0"/>
              <a:t>Data Analysis Tools</a:t>
            </a:r>
          </a:p>
          <a:p>
            <a:r>
              <a:rPr lang="en-US" dirty="0"/>
              <a:t>Data Visualization Principles and Best Practices</a:t>
            </a:r>
          </a:p>
          <a:p>
            <a:r>
              <a:rPr lang="en-US" dirty="0"/>
              <a:t>Business Intelligence and Data Dashboards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35F5A-F29C-4F34-8AD7-33578A26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Unlocking Insights from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8D01D-6242-40BE-AC9F-AAC246BA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crucial step in extracting insights from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B251-9C4E-4C4E-8E3A-2773C02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ata Analysis Services - Tools, Statistics &amp; Insights - KGS Research">
            <a:extLst>
              <a:ext uri="{FF2B5EF4-FFF2-40B4-BE49-F238E27FC236}">
                <a16:creationId xmlns:a16="http://schemas.microsoft.com/office/drawing/2014/main" id="{DC2CA6ED-B935-4574-88F2-52D5A10D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30" y="2120175"/>
            <a:ext cx="5313020" cy="42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4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Office Theme</vt:lpstr>
      <vt:lpstr>Data Ethics and Privacy</vt:lpstr>
      <vt:lpstr>Outline</vt:lpstr>
      <vt:lpstr>Introduction to Data Analysis</vt:lpstr>
      <vt:lpstr>Unlocking Insights from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271</cp:revision>
  <cp:lastPrinted>2021-10-18T07:27:50Z</cp:lastPrinted>
  <dcterms:created xsi:type="dcterms:W3CDTF">2021-10-12T10:09:12Z</dcterms:created>
  <dcterms:modified xsi:type="dcterms:W3CDTF">2024-05-05T04:40:46Z</dcterms:modified>
</cp:coreProperties>
</file>