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809" r:id="rId3"/>
    <p:sldId id="824" r:id="rId4"/>
    <p:sldId id="825" r:id="rId5"/>
    <p:sldId id="826" r:id="rId6"/>
    <p:sldId id="827" r:id="rId7"/>
    <p:sldId id="828" r:id="rId8"/>
    <p:sldId id="829" r:id="rId9"/>
    <p:sldId id="830" r:id="rId10"/>
    <p:sldId id="831" r:id="rId11"/>
    <p:sldId id="832" r:id="rId12"/>
    <p:sldId id="83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60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SE499</a:t>
            </a:r>
            <a:r>
              <a:rPr lang="en-US" sz="2800" dirty="0"/>
              <a:t>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Agile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in Agile environments is characterized by short iterations or sprints.</a:t>
            </a:r>
          </a:p>
          <a:p>
            <a:r>
              <a:rPr lang="en-US" dirty="0"/>
              <a:t>Testers work closely with the development team to define and prioritize test cases.</a:t>
            </a:r>
          </a:p>
          <a:p>
            <a:r>
              <a:rPr lang="en-US" dirty="0"/>
              <a:t>Automated testing is heavily utilized to support frequent and rapid testing cycles.</a:t>
            </a:r>
          </a:p>
          <a:p>
            <a:r>
              <a:rPr lang="en-US" dirty="0"/>
              <a:t>Continuous integration and continuous delivery (CI/CD) pipelines are used to automate the testing and deployment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Test-Driven Development (ATDD)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ATDD is a practice in Agile development that involves defining acceptance criteria before coding begins.</a:t>
            </a:r>
          </a:p>
          <a:p>
            <a:r>
              <a:rPr lang="en-US" dirty="0"/>
              <a:t>It promotes collaboration between stakeholders, testers, and developers to clarify requirements.</a:t>
            </a:r>
          </a:p>
          <a:p>
            <a:r>
              <a:rPr lang="en-US" dirty="0"/>
              <a:t>Acceptance tests, written in a business-readable format, guide the development process.</a:t>
            </a:r>
          </a:p>
          <a:p>
            <a:r>
              <a:rPr lang="en-US" dirty="0"/>
              <a:t>ATDD helps ensure that software meets the desired business outcomes and improves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0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Test-Driven Development (ATDD)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Tdd Flow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 bwMode="auto">
          <a:xfrm>
            <a:off x="490553" y="1449061"/>
            <a:ext cx="4657725" cy="46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4994" r="13208"/>
          <a:stretch/>
        </p:blipFill>
        <p:spPr>
          <a:xfrm>
            <a:off x="6172910" y="1449061"/>
            <a:ext cx="5667470" cy="4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a crucial aspect of software development that ensures the quality and reliability of software products.</a:t>
            </a:r>
          </a:p>
          <a:p>
            <a:r>
              <a:rPr lang="en-US" dirty="0"/>
              <a:t>It involves evaluating software components and systems to identify defects, errors, and potential issues before deployment</a:t>
            </a:r>
            <a:r>
              <a:rPr lang="en-US" dirty="0" smtClean="0"/>
              <a:t>.</a:t>
            </a:r>
          </a:p>
          <a:p>
            <a:r>
              <a:rPr lang="en-US" dirty="0"/>
              <a:t>Testing helps maintain and improve the overall quality of software by identifying and fixing bugs, glitches, and errors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ensures that the software meets the specified requirements and functions as intended.</a:t>
            </a:r>
          </a:p>
          <a:p>
            <a:r>
              <a:rPr lang="en-US" dirty="0"/>
              <a:t>Quality software is essential for customer satisfaction, user adoption, and building a </a:t>
            </a:r>
            <a:r>
              <a:rPr lang="en-US" dirty="0" smtClean="0"/>
              <a:t>positive </a:t>
            </a:r>
            <a:r>
              <a:rPr lang="en-US" dirty="0"/>
              <a:t>reputation for the development team or organization</a:t>
            </a:r>
            <a:r>
              <a:rPr lang="en-US" dirty="0" smtClean="0"/>
              <a:t>.</a:t>
            </a:r>
          </a:p>
          <a:p>
            <a:r>
              <a:rPr lang="en-US" dirty="0"/>
              <a:t>Testing allows developers to detect and fix bugs early in the development process.</a:t>
            </a:r>
          </a:p>
          <a:p>
            <a:r>
              <a:rPr lang="en-US" dirty="0"/>
              <a:t>Early bug detection reduces the cost and effort required for bug fixing in later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Understanding Levels of Testing: For a Better Softwa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5" b="8471"/>
          <a:stretch/>
        </p:blipFill>
        <p:spPr bwMode="auto">
          <a:xfrm>
            <a:off x="9331" y="-1"/>
            <a:ext cx="12190232" cy="69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Black Box, Grey Box, White Box Testing |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21" y="2594062"/>
            <a:ext cx="71151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</a:p>
          <a:p>
            <a:r>
              <a:rPr lang="en-US" dirty="0" smtClean="0"/>
              <a:t>Test case</a:t>
            </a:r>
          </a:p>
          <a:p>
            <a:r>
              <a:rPr lang="en-US" dirty="0" smtClean="0"/>
              <a:t>Test script</a:t>
            </a:r>
          </a:p>
          <a:p>
            <a:r>
              <a:rPr lang="en-US" dirty="0" smtClean="0"/>
              <a:t>Test scenario</a:t>
            </a:r>
          </a:p>
          <a:p>
            <a:r>
              <a:rPr lang="en-US" dirty="0" smtClean="0"/>
              <a:t>Test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</a:t>
            </a:r>
            <a:r>
              <a:rPr lang="en-US" dirty="0" smtClean="0"/>
              <a:t>Management</a:t>
            </a:r>
          </a:p>
          <a:p>
            <a:r>
              <a:rPr lang="en-US" dirty="0"/>
              <a:t>Test </a:t>
            </a:r>
            <a:r>
              <a:rPr lang="en-US" dirty="0" smtClean="0"/>
              <a:t>Automation</a:t>
            </a:r>
          </a:p>
          <a:p>
            <a:r>
              <a:rPr lang="en-US" dirty="0"/>
              <a:t>Testing Challenges and </a:t>
            </a:r>
            <a:r>
              <a:rPr lang="en-US" dirty="0" smtClean="0"/>
              <a:t>Strategies</a:t>
            </a:r>
          </a:p>
          <a:p>
            <a:pPr lvl="1"/>
            <a:r>
              <a:rPr lang="en-US" dirty="0" smtClean="0"/>
              <a:t>Challenges </a:t>
            </a:r>
            <a:r>
              <a:rPr lang="en-US" dirty="0"/>
              <a:t>in testing (e.g. time constraints, complex systems, etc.)</a:t>
            </a:r>
          </a:p>
          <a:p>
            <a:pPr lvl="1"/>
            <a:r>
              <a:rPr lang="en-US" dirty="0" smtClean="0"/>
              <a:t>Strategies </a:t>
            </a:r>
            <a:r>
              <a:rPr lang="en-US" dirty="0"/>
              <a:t>for addressing testing challenges (e.g. risk-based testing, testing in Agile, etc</a:t>
            </a:r>
            <a:r>
              <a:rPr lang="en-US" dirty="0" smtClean="0"/>
              <a:t>.)</a:t>
            </a:r>
          </a:p>
          <a:p>
            <a:r>
              <a:rPr lang="en-US" dirty="0"/>
              <a:t>Testing for Security and </a:t>
            </a:r>
            <a:r>
              <a:rPr lang="en-US" dirty="0" smtClean="0"/>
              <a:t>Performance</a:t>
            </a:r>
          </a:p>
          <a:p>
            <a:r>
              <a:rPr lang="en-US" dirty="0"/>
              <a:t>Testing Metrics and </a:t>
            </a:r>
            <a:r>
              <a:rPr lang="en-US" dirty="0" smtClean="0"/>
              <a:t>Analysis</a:t>
            </a:r>
          </a:p>
          <a:p>
            <a:r>
              <a:rPr lang="en-US" dirty="0"/>
              <a:t>Best Practices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2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</a:t>
            </a:r>
            <a:r>
              <a:rPr lang="en-US" dirty="0"/>
              <a:t>of testing in Agile development</a:t>
            </a:r>
          </a:p>
          <a:p>
            <a:r>
              <a:rPr lang="en-US" dirty="0" smtClean="0"/>
              <a:t>Testing </a:t>
            </a:r>
            <a:r>
              <a:rPr lang="en-US" dirty="0"/>
              <a:t>in Agile environments</a:t>
            </a:r>
          </a:p>
          <a:p>
            <a:r>
              <a:rPr lang="en-US" dirty="0" smtClean="0"/>
              <a:t>Acceptance </a:t>
            </a:r>
            <a:r>
              <a:rPr lang="en-US" dirty="0"/>
              <a:t>Test-Driven Development (ATDD)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4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Testing in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plays a crucial role in Agile development by ensuring the quality and functionality of the software.</a:t>
            </a:r>
          </a:p>
          <a:p>
            <a:r>
              <a:rPr lang="en-US" dirty="0"/>
              <a:t>Testing is integrated throughout the development process, rather than being a separate phase at the end.</a:t>
            </a:r>
          </a:p>
          <a:p>
            <a:r>
              <a:rPr lang="en-US" dirty="0"/>
              <a:t>It helps identify defects early, enabling quick feedback and timely corrective actions.</a:t>
            </a:r>
          </a:p>
          <a:p>
            <a:r>
              <a:rPr lang="en-US" dirty="0"/>
              <a:t>Testers collaborate closely with developers, product owners, and other team members to ensure effective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444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Office Theme</vt:lpstr>
      <vt:lpstr>Testing</vt:lpstr>
      <vt:lpstr>Introduction</vt:lpstr>
      <vt:lpstr>Introduction</vt:lpstr>
      <vt:lpstr>PowerPoint Presentation</vt:lpstr>
      <vt:lpstr>Testing Techniques</vt:lpstr>
      <vt:lpstr>Test Planning and Design</vt:lpstr>
      <vt:lpstr>Important Concepts</vt:lpstr>
      <vt:lpstr>Testing in Agile</vt:lpstr>
      <vt:lpstr>Role of Testing in Agile Development</vt:lpstr>
      <vt:lpstr>Testing in Agile Environments</vt:lpstr>
      <vt:lpstr>Acceptance Test-Driven Development (ATDD)</vt:lpstr>
      <vt:lpstr>Acceptance Test-Driven Development (ATDD)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194</cp:revision>
  <cp:lastPrinted>2021-10-18T07:27:50Z</cp:lastPrinted>
  <dcterms:created xsi:type="dcterms:W3CDTF">2021-10-12T10:09:12Z</dcterms:created>
  <dcterms:modified xsi:type="dcterms:W3CDTF">2023-09-10T04:33:12Z</dcterms:modified>
</cp:coreProperties>
</file>