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809" r:id="rId3"/>
    <p:sldId id="816" r:id="rId4"/>
    <p:sldId id="810" r:id="rId5"/>
    <p:sldId id="811" r:id="rId6"/>
    <p:sldId id="812" r:id="rId7"/>
    <p:sldId id="813" r:id="rId8"/>
    <p:sldId id="814" r:id="rId9"/>
    <p:sldId id="821" r:id="rId10"/>
    <p:sldId id="815" r:id="rId11"/>
    <p:sldId id="817" r:id="rId12"/>
    <p:sldId id="818" r:id="rId13"/>
    <p:sldId id="819" r:id="rId14"/>
    <p:sldId id="8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60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SE499</a:t>
            </a:r>
            <a:r>
              <a:rPr lang="en-US" sz="2800" dirty="0"/>
              <a:t>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Downtime </a:t>
            </a:r>
            <a:r>
              <a:rPr lang="en-US" dirty="0"/>
              <a:t>and outages</a:t>
            </a:r>
          </a:p>
          <a:p>
            <a:r>
              <a:rPr lang="en-US" dirty="0" smtClean="0"/>
              <a:t>Security </a:t>
            </a:r>
            <a:r>
              <a:rPr lang="en-US" dirty="0"/>
              <a:t>risks</a:t>
            </a:r>
          </a:p>
          <a:p>
            <a:r>
              <a:rPr lang="en-US" dirty="0" smtClean="0"/>
              <a:t>Compatibility </a:t>
            </a:r>
            <a:r>
              <a:rPr lang="en-US" dirty="0"/>
              <a:t>issues</a:t>
            </a:r>
          </a:p>
          <a:p>
            <a:r>
              <a:rPr lang="en-US" dirty="0" smtClean="0"/>
              <a:t>Performance </a:t>
            </a:r>
            <a:r>
              <a:rPr lang="en-US" dirty="0"/>
              <a:t>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with source code available for anyone to study, modify, and distribute</a:t>
            </a:r>
          </a:p>
          <a:p>
            <a:r>
              <a:rPr lang="en-US" dirty="0"/>
              <a:t>Benefits of open source tools:</a:t>
            </a:r>
          </a:p>
          <a:p>
            <a:pPr lvl="1"/>
            <a:r>
              <a:rPr lang="en-US" dirty="0"/>
              <a:t>Cost-effective</a:t>
            </a:r>
          </a:p>
          <a:p>
            <a:pPr lvl="1"/>
            <a:r>
              <a:rPr lang="en-US" dirty="0"/>
              <a:t>Community-driven development</a:t>
            </a:r>
          </a:p>
          <a:p>
            <a:pPr lvl="1"/>
            <a:r>
              <a:rPr lang="en-US" dirty="0"/>
              <a:t>Flexibility and customization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open source deployment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endParaRPr lang="en-US" dirty="0"/>
          </a:p>
          <a:p>
            <a:r>
              <a:rPr lang="en-US" dirty="0"/>
              <a:t>Docker</a:t>
            </a:r>
          </a:p>
          <a:p>
            <a:r>
              <a:rPr lang="en-US" dirty="0" err="1"/>
              <a:t>Ansible</a:t>
            </a:r>
            <a:endParaRPr lang="en-US" dirty="0"/>
          </a:p>
          <a:p>
            <a:r>
              <a:rPr lang="en-US" dirty="0"/>
              <a:t>Puppet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Ocean: A Cloud Provider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Digital Ocean is a great option for student projects and </a:t>
            </a:r>
            <a:r>
              <a:rPr lang="en-US" dirty="0" smtClean="0"/>
              <a:t>deployments:</a:t>
            </a:r>
          </a:p>
          <a:p>
            <a:pPr lvl="1"/>
            <a:r>
              <a:rPr lang="en-US" dirty="0"/>
              <a:t>Affordable pricing</a:t>
            </a:r>
          </a:p>
          <a:p>
            <a:pPr lvl="1"/>
            <a:r>
              <a:rPr lang="en-US" dirty="0"/>
              <a:t>Easy to use and manage</a:t>
            </a:r>
          </a:p>
          <a:p>
            <a:pPr lvl="1"/>
            <a:r>
              <a:rPr lang="en-US" dirty="0"/>
              <a:t>Scalable resources</a:t>
            </a:r>
          </a:p>
          <a:p>
            <a:pPr lvl="1"/>
            <a:r>
              <a:rPr lang="en-US" dirty="0"/>
              <a:t>High-performance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/>
              <a:t>Seamless integration with GitHub for automated deployments</a:t>
            </a:r>
          </a:p>
          <a:p>
            <a:pPr lvl="1"/>
            <a:r>
              <a:rPr lang="en-US" dirty="0"/>
              <a:t>Easy setup and management of deployment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3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Integration: Streamlining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GitHub integration:</a:t>
            </a:r>
          </a:p>
          <a:p>
            <a:pPr lvl="1"/>
            <a:r>
              <a:rPr lang="en-US" dirty="0"/>
              <a:t>Automated deployments</a:t>
            </a:r>
          </a:p>
          <a:p>
            <a:pPr lvl="1"/>
            <a:r>
              <a:rPr lang="en-US" dirty="0"/>
              <a:t>Version control for deployment scripts</a:t>
            </a:r>
          </a:p>
          <a:p>
            <a:pPr lvl="1"/>
            <a:r>
              <a:rPr lang="en-US" dirty="0"/>
              <a:t>Collaboration and access control</a:t>
            </a:r>
          </a:p>
          <a:p>
            <a:pPr lvl="1"/>
            <a:r>
              <a:rPr lang="en-US" dirty="0"/>
              <a:t>Continuous integration and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"The process of making software available for use by </a:t>
            </a:r>
            <a:r>
              <a:rPr lang="en-US" dirty="0" smtClean="0"/>
              <a:t>end-users“</a:t>
            </a:r>
          </a:p>
          <a:p>
            <a:r>
              <a:rPr lang="en-US" dirty="0"/>
              <a:t>Deployment is the final step in the software development lifecycle, where the software is released to the end-users.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involves hosting the software on a server, configuring the environment, and making sure it's accessible to the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Deployment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lifecycle: planning, design, development, testing, deployment, maintenance</a:t>
            </a:r>
          </a:p>
          <a:p>
            <a:r>
              <a:rPr lang="en-US" dirty="0"/>
              <a:t>Deployment's role: making software available for use, providing feedback loop for further development</a:t>
            </a:r>
          </a:p>
          <a:p>
            <a:r>
              <a:rPr lang="en-US" dirty="0"/>
              <a:t>Deployment's impact on software quality: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software availability and accessibility</a:t>
            </a:r>
          </a:p>
          <a:p>
            <a:r>
              <a:rPr lang="en-US" dirty="0"/>
              <a:t>Affects user experience and satisfaction</a:t>
            </a:r>
          </a:p>
          <a:p>
            <a:r>
              <a:rPr lang="en-US" dirty="0"/>
              <a:t>Impacts business operations and revenue</a:t>
            </a:r>
          </a:p>
          <a:p>
            <a:r>
              <a:rPr lang="en-US" dirty="0"/>
              <a:t>Security and compliance considerations</a:t>
            </a:r>
          </a:p>
          <a:p>
            <a:r>
              <a:rPr lang="en-US" dirty="0"/>
              <a:t>Continuous deployment and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deployment is crucial for the success of any software development project.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understanding the importance of deployment and following best practices, you can ensure that your software is available, accessible, and secure for your end-users.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On-premise deployment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Hybrid deployment</a:t>
            </a:r>
          </a:p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21" y="3078178"/>
            <a:ext cx="5463515" cy="34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ment Options - Cloud, On-Premise or Hybrid Data Management | Z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r="4981" b="31305"/>
          <a:stretch/>
        </p:blipFill>
        <p:spPr bwMode="auto">
          <a:xfrm>
            <a:off x="6690510" y="1435037"/>
            <a:ext cx="5133315" cy="1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8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Bang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features are deployed at once</a:t>
            </a:r>
          </a:p>
          <a:p>
            <a:r>
              <a:rPr lang="en-US" dirty="0" smtClean="0"/>
              <a:t>Phased deployment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are deployed gradually over time</a:t>
            </a:r>
          </a:p>
          <a:p>
            <a:r>
              <a:rPr lang="en-US" dirty="0" smtClean="0"/>
              <a:t>Canary deployment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are deployed to a small group of users first, then gradually rolled out to more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/>
              <a:t>deployment processes</a:t>
            </a:r>
          </a:p>
          <a:p>
            <a:r>
              <a:rPr lang="en-US" dirty="0" smtClean="0"/>
              <a:t>Testing </a:t>
            </a:r>
            <a:r>
              <a:rPr lang="en-US" dirty="0"/>
              <a:t>deployments thoroughly before deploying to production</a:t>
            </a:r>
          </a:p>
          <a:p>
            <a:r>
              <a:rPr lang="en-US" dirty="0" smtClean="0"/>
              <a:t>Monitoring </a:t>
            </a:r>
            <a:r>
              <a:rPr lang="en-US" dirty="0"/>
              <a:t>deployments for issues and performance</a:t>
            </a:r>
          </a:p>
          <a:p>
            <a:r>
              <a:rPr lang="en-US" dirty="0" smtClean="0"/>
              <a:t>Documenting </a:t>
            </a:r>
            <a:r>
              <a:rPr lang="en-US" dirty="0"/>
              <a:t>deployment processes and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for successful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and test deployments in advance</a:t>
            </a:r>
          </a:p>
          <a:p>
            <a:r>
              <a:rPr lang="en-US" dirty="0"/>
              <a:t>Use version control for deployment scripts</a:t>
            </a:r>
          </a:p>
          <a:p>
            <a:r>
              <a:rPr lang="en-US" dirty="0"/>
              <a:t>Monitor and troubleshoot deployments</a:t>
            </a:r>
          </a:p>
          <a:p>
            <a:r>
              <a:rPr lang="en-US" dirty="0"/>
              <a:t>Continuously improve and refine deployment processes</a:t>
            </a:r>
          </a:p>
          <a:p>
            <a:r>
              <a:rPr lang="en-US" dirty="0"/>
              <a:t>Document deployment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422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Deployment</vt:lpstr>
      <vt:lpstr>Introduction</vt:lpstr>
      <vt:lpstr>The Role of Deployment in Software Development</vt:lpstr>
      <vt:lpstr>Critical factors to consider</vt:lpstr>
      <vt:lpstr>Deployment</vt:lpstr>
      <vt:lpstr>Types of Deployment</vt:lpstr>
      <vt:lpstr>Deployment Strategies</vt:lpstr>
      <vt:lpstr>Deployment Best Practices</vt:lpstr>
      <vt:lpstr>Tips and tricks for successful deployments</vt:lpstr>
      <vt:lpstr>Challenges and Risks</vt:lpstr>
      <vt:lpstr>Open Source</vt:lpstr>
      <vt:lpstr>Examples of open source deployment tools</vt:lpstr>
      <vt:lpstr>Digital Ocean: A Cloud Provider for Students</vt:lpstr>
      <vt:lpstr>GitHub Integration: Streamlining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196</cp:revision>
  <cp:lastPrinted>2021-10-18T07:27:50Z</cp:lastPrinted>
  <dcterms:created xsi:type="dcterms:W3CDTF">2021-10-12T10:09:12Z</dcterms:created>
  <dcterms:modified xsi:type="dcterms:W3CDTF">2023-09-10T04:55:48Z</dcterms:modified>
</cp:coreProperties>
</file>