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744" r:id="rId3"/>
    <p:sldId id="749" r:id="rId4"/>
    <p:sldId id="7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Launching and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/>
              <a:t>Crafting a Compelling </a:t>
            </a:r>
            <a:r>
              <a:rPr lang="en-US" dirty="0" smtClean="0"/>
              <a:t>Pitch</a:t>
            </a:r>
          </a:p>
          <a:p>
            <a:r>
              <a:rPr lang="en-US" dirty="0"/>
              <a:t>Investor Perspectives and </a:t>
            </a:r>
            <a:r>
              <a:rPr lang="en-US" dirty="0" smtClean="0"/>
              <a:t>Expectations</a:t>
            </a:r>
          </a:p>
          <a:p>
            <a:r>
              <a:rPr lang="en-US" dirty="0" smtClean="0"/>
              <a:t>Due </a:t>
            </a:r>
            <a:r>
              <a:rPr lang="en-US" dirty="0"/>
              <a:t>Diligence and </a:t>
            </a:r>
            <a:r>
              <a:rPr lang="en-US" dirty="0" smtClean="0"/>
              <a:t>Valuation</a:t>
            </a:r>
          </a:p>
          <a:p>
            <a:r>
              <a:rPr lang="en-US" dirty="0" smtClean="0"/>
              <a:t>Incubators </a:t>
            </a:r>
            <a:r>
              <a:rPr lang="en-US" dirty="0"/>
              <a:t>and </a:t>
            </a:r>
            <a:r>
              <a:rPr lang="en-US" dirty="0" smtClean="0"/>
              <a:t>Accelerators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Pitching and Securing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Pitching is the process of presenting a business idea or plan to potential investors or stakeholders to secure funding.</a:t>
            </a:r>
          </a:p>
          <a:p>
            <a:r>
              <a:rPr lang="en-US" dirty="0" smtClean="0"/>
              <a:t>Pitching </a:t>
            </a:r>
            <a:r>
              <a:rPr lang="en-US" dirty="0"/>
              <a:t>is crucial for securing funding, as it allows entrepreneurs to showcase their idea, team, and vision to investors, and convince them to invest in their business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5 Steps To Craft A Memorable, Attention-Grabbing Sales P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60" y="3233773"/>
            <a:ext cx="5023007" cy="3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87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Office Theme</vt:lpstr>
      <vt:lpstr>Launching and Marketing</vt:lpstr>
      <vt:lpstr>Outline</vt:lpstr>
      <vt:lpstr>Overview</vt:lpstr>
      <vt:lpstr>Introduction to Pitching and Securing Funding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226</cp:revision>
  <cp:lastPrinted>2021-10-18T07:27:50Z</cp:lastPrinted>
  <dcterms:created xsi:type="dcterms:W3CDTF">2021-10-12T10:09:12Z</dcterms:created>
  <dcterms:modified xsi:type="dcterms:W3CDTF">2023-11-13T07:16:36Z</dcterms:modified>
</cp:coreProperties>
</file>