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30129bf16_1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30129bf16_1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30129bf16_1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30129bf16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30129bf16_1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30129bf16_1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30129bf16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30129bf16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30129bf16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30129bf16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30129bf16_1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30129bf16_1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30129bf16_1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330129bf16_1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30129bf16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30129bf16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30129bf1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30129bf1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30129bf1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30129bf1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30129bf1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30129bf1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30129bf1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330129bf1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30129bf16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30129bf16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30129bf1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30129bf1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30129bf1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30129bf1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30129bf1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30129bf1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30129bf1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30129bf1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30129bf1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30129bf1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30129bf1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30129bf1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A3 -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자동물류 분류 시스템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A3 / </a:t>
            </a:r>
            <a:r>
              <a:rPr lang="ko"/>
              <a:t>류승기/이선우/정승연  / 이강태 / 최민호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가공 설명 - ManageNode(유저 SUB Thread)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719675"/>
            <a:ext cx="3174300" cy="18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강사님 코드를 차</a:t>
            </a:r>
            <a:r>
              <a:rPr lang="ko"/>
              <a:t>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상태 변화에 따라 함수 호출로 실행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750" y="1153225"/>
            <a:ext cx="3618650" cy="369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가공 설명 - ManageNode(유저 SUB Thread)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759550"/>
            <a:ext cx="3174300" cy="18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강사님 코드를 차용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상태 변화에 따라 함수 호출로 실행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750" y="1153225"/>
            <a:ext cx="3618650" cy="369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가공 설명 - ManageNode(Aroco)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131125"/>
            <a:ext cx="3174300" cy="18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내용은 동일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전진 코드 세부 조</a:t>
            </a:r>
            <a:r>
              <a:rPr lang="ko"/>
              <a:t>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후진 코드 동일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check 부분 범위 변경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200" y="1131129"/>
            <a:ext cx="4673224" cy="36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50" y="2626000"/>
            <a:ext cx="4095750" cy="228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4"/>
          <p:cNvCxnSpPr/>
          <p:nvPr/>
        </p:nvCxnSpPr>
        <p:spPr>
          <a:xfrm>
            <a:off x="1028675" y="3911475"/>
            <a:ext cx="1754400" cy="9900"/>
          </a:xfrm>
          <a:prstGeom prst="straightConnector1">
            <a:avLst/>
          </a:prstGeom>
          <a:noFill/>
          <a:ln cap="flat" cmpd="sng" w="38100">
            <a:solidFill>
              <a:srgbClr val="85200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4"/>
          <p:cNvCxnSpPr/>
          <p:nvPr/>
        </p:nvCxnSpPr>
        <p:spPr>
          <a:xfrm>
            <a:off x="5826175" y="4004075"/>
            <a:ext cx="1754400" cy="9900"/>
          </a:xfrm>
          <a:prstGeom prst="straightConnector1">
            <a:avLst/>
          </a:prstGeom>
          <a:noFill/>
          <a:ln cap="flat" cmpd="sng" w="38100">
            <a:solidFill>
              <a:srgbClr val="85200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가공 설명 - ManageNode(Aroco)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1108100" y="1307850"/>
            <a:ext cx="2901000" cy="18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 모드(마지막 바구니 놓는 모드)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빨간색 - 놓고 올리는 부분으로</a:t>
            </a:r>
            <a:r>
              <a:rPr lang="ko"/>
              <a:t> srdf에</a:t>
            </a:r>
            <a:r>
              <a:rPr lang="ko"/>
              <a:t> joint 수정 및 상태 추가함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초록색 - 원상태 복귀 추가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175" y="988426"/>
            <a:ext cx="4863551" cy="392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5"/>
          <p:cNvCxnSpPr/>
          <p:nvPr/>
        </p:nvCxnSpPr>
        <p:spPr>
          <a:xfrm flipH="1">
            <a:off x="4282400" y="1539100"/>
            <a:ext cx="9900" cy="508500"/>
          </a:xfrm>
          <a:prstGeom prst="straightConnector1">
            <a:avLst/>
          </a:prstGeom>
          <a:noFill/>
          <a:ln cap="flat" cmpd="sng" w="76200">
            <a:solidFill>
              <a:srgbClr val="85200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5"/>
          <p:cNvCxnSpPr/>
          <p:nvPr/>
        </p:nvCxnSpPr>
        <p:spPr>
          <a:xfrm flipH="1">
            <a:off x="4282400" y="2768025"/>
            <a:ext cx="9900" cy="508500"/>
          </a:xfrm>
          <a:prstGeom prst="straightConnector1">
            <a:avLst/>
          </a:prstGeom>
          <a:noFill/>
          <a:ln cap="flat" cmpd="sng" w="76200">
            <a:solidFill>
              <a:srgbClr val="85200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5"/>
          <p:cNvCxnSpPr/>
          <p:nvPr/>
        </p:nvCxnSpPr>
        <p:spPr>
          <a:xfrm flipH="1">
            <a:off x="4282400" y="3388925"/>
            <a:ext cx="9900" cy="5085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가공 설명 - ManageNode(Yolo)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108100" y="1307850"/>
            <a:ext cx="29010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Yolo 집을 블럭 선택 알고리즘 추가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빨강 -&gt; 파랑 (없을 시 로그 출</a:t>
            </a:r>
            <a:r>
              <a:rPr lang="ko"/>
              <a:t>력</a:t>
            </a:r>
            <a:r>
              <a:rPr lang="ko"/>
              <a:t>)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325" y="1307850"/>
            <a:ext cx="4830099" cy="29885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6"/>
          <p:cNvCxnSpPr/>
          <p:nvPr/>
        </p:nvCxnSpPr>
        <p:spPr>
          <a:xfrm flipH="1">
            <a:off x="4238325" y="1914650"/>
            <a:ext cx="14100" cy="22461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75" y="2465750"/>
            <a:ext cx="3561374" cy="20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/>
          <p:nvPr/>
        </p:nvSpPr>
        <p:spPr>
          <a:xfrm>
            <a:off x="2783075" y="3751950"/>
            <a:ext cx="418800" cy="49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2783075" y="2738725"/>
            <a:ext cx="418800" cy="49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931925" y="3751950"/>
            <a:ext cx="418800" cy="49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931925" y="2788550"/>
            <a:ext cx="418800" cy="49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가공 설명 - ManageNode(Yolo)</a:t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1108100" y="1307850"/>
            <a:ext cx="29010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블럭 집는 코드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저희 보정 값 추가 후 -&gt;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블럭 집는 위치 수정 -&gt;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srdf 수정 (컨테이너 벨트)</a:t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650" y="968925"/>
            <a:ext cx="7136225" cy="4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925" y="1344925"/>
            <a:ext cx="5345924" cy="28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650" y="4040650"/>
            <a:ext cx="4487299" cy="10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647" y="3735922"/>
            <a:ext cx="3358158" cy="118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7"/>
          <p:cNvCxnSpPr/>
          <p:nvPr/>
        </p:nvCxnSpPr>
        <p:spPr>
          <a:xfrm flipH="1" rot="10800000">
            <a:off x="929025" y="3981125"/>
            <a:ext cx="2172900" cy="30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7"/>
          <p:cNvCxnSpPr/>
          <p:nvPr/>
        </p:nvCxnSpPr>
        <p:spPr>
          <a:xfrm flipH="1" rot="10800000">
            <a:off x="929025" y="4382725"/>
            <a:ext cx="2172900" cy="30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7"/>
          <p:cNvCxnSpPr/>
          <p:nvPr/>
        </p:nvCxnSpPr>
        <p:spPr>
          <a:xfrm flipH="1" rot="10800000">
            <a:off x="5188250" y="4290200"/>
            <a:ext cx="2967600" cy="2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7"/>
          <p:cNvCxnSpPr/>
          <p:nvPr/>
        </p:nvCxnSpPr>
        <p:spPr>
          <a:xfrm flipH="1" rot="10800000">
            <a:off x="5240975" y="4741650"/>
            <a:ext cx="2967600" cy="2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7"/>
          <p:cNvCxnSpPr/>
          <p:nvPr/>
        </p:nvCxnSpPr>
        <p:spPr>
          <a:xfrm>
            <a:off x="3858300" y="1507625"/>
            <a:ext cx="31200" cy="238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가공 설명 - ManageNode(Yolo)</a:t>
            </a:r>
            <a:endParaRPr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1108100" y="1307850"/>
            <a:ext cx="29010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바구니 집는 코드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바구니 집는 코드 수정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바구니 집은 후 도는 srdf 수정</a:t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100" y="971825"/>
            <a:ext cx="45910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100" y="1540300"/>
            <a:ext cx="4830100" cy="24660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28"/>
          <p:cNvCxnSpPr/>
          <p:nvPr/>
        </p:nvCxnSpPr>
        <p:spPr>
          <a:xfrm>
            <a:off x="4217150" y="1581425"/>
            <a:ext cx="31200" cy="238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3" name="Google Shape;2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" y="2746100"/>
            <a:ext cx="4165375" cy="212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28"/>
          <p:cNvCxnSpPr/>
          <p:nvPr/>
        </p:nvCxnSpPr>
        <p:spPr>
          <a:xfrm flipH="1">
            <a:off x="3759875" y="2904675"/>
            <a:ext cx="79800" cy="1624800"/>
          </a:xfrm>
          <a:prstGeom prst="straightConnector1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Digital Twin</a:t>
            </a:r>
            <a:endParaRPr/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5" y="1474125"/>
            <a:ext cx="2704782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350" y="2056050"/>
            <a:ext cx="2665625" cy="28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9"/>
          <p:cNvSpPr txBox="1"/>
          <p:nvPr/>
        </p:nvSpPr>
        <p:spPr>
          <a:xfrm>
            <a:off x="3205200" y="497975"/>
            <a:ext cx="1287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현실 &lt;&gt; 가상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762" y="35161"/>
            <a:ext cx="999075" cy="364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8850" y="1674750"/>
            <a:ext cx="2025150" cy="200406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9"/>
          <p:cNvSpPr txBox="1"/>
          <p:nvPr/>
        </p:nvSpPr>
        <p:spPr>
          <a:xfrm>
            <a:off x="1938100" y="971400"/>
            <a:ext cx="1945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현실 &lt;&gt; 가상 </a:t>
            </a:r>
            <a:r>
              <a:rPr b="1"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환경 동기화</a:t>
            </a: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9775" y="3678800"/>
            <a:ext cx="3024225" cy="6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17949" y="212536"/>
            <a:ext cx="1075025" cy="1843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29"/>
          <p:cNvCxnSpPr/>
          <p:nvPr/>
        </p:nvCxnSpPr>
        <p:spPr>
          <a:xfrm>
            <a:off x="3138350" y="4298950"/>
            <a:ext cx="2676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9"/>
          <p:cNvCxnSpPr/>
          <p:nvPr/>
        </p:nvCxnSpPr>
        <p:spPr>
          <a:xfrm>
            <a:off x="6271875" y="3828325"/>
            <a:ext cx="796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 프로젝트로 배운점</a:t>
            </a:r>
            <a:endParaRPr/>
          </a:p>
        </p:txBody>
      </p:sp>
      <p:sp>
        <p:nvSpPr>
          <p:cNvPr id="285" name="Google Shape;28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Unity</a:t>
            </a:r>
            <a:r>
              <a:rPr lang="ko"/>
              <a:t>를 이용한 </a:t>
            </a:r>
            <a:r>
              <a:rPr lang="ko"/>
              <a:t>Digital Twin</a:t>
            </a:r>
            <a:r>
              <a:rPr lang="ko"/>
              <a:t>을 구현하는 방법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ArUco</a:t>
            </a:r>
            <a:r>
              <a:rPr lang="ko"/>
              <a:t>로 번호를 인식 하는</a:t>
            </a:r>
            <a:r>
              <a:rPr lang="ko"/>
              <a:t>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 역할</a:t>
            </a:r>
            <a:endParaRPr/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류승기 - 유니티 제어, 동작 구현 / YOLO 학습 모델 생성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이선우 - 컨베이어 벨트 노드 / 매니지 노드 구현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정승연 - GUI 노드 구현 / 로봇 동작 제어값 추출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/>
              <a:t>최민호 : 면접 일정으로 인한 불참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600"/>
              <a:t>이강태 : 학사 일정으로 인한 불참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</a:t>
            </a:r>
            <a:r>
              <a:rPr lang="ko"/>
              <a:t>차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시나리오 설명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GUI 환경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ManagingNode 설명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Unity 설</a:t>
            </a:r>
            <a:r>
              <a:rPr lang="ko"/>
              <a:t>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팀원 역</a:t>
            </a:r>
            <a:r>
              <a:rPr lang="ko"/>
              <a:t>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시나리오 설명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GUI에서 특정 색상의 물건갯수 지정후 몇번 바구니에 분류할지 결정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로봇이 목표 위치로 이동하여 테이블위에서 입력받은 명령을 수행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로봇이 다시 원위치로 복귀 후 바구니를 잡고 입력받은 위치로 분류 작업 수행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GUI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컨베이어 벨트 상태 로그 확인가능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(REARY / RUN / </a:t>
            </a:r>
            <a:r>
              <a:rPr lang="ko"/>
              <a:t>DISCONNECT</a:t>
            </a:r>
            <a:r>
              <a:rPr lang="ko"/>
              <a:t> / INIT)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컨베이어 벨트 시작 / 종료 버튼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임의로 컨베이어 벨트 제어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빨간 물체 0~2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파란물체 0~2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목표위치 1~3 설정 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실행 버튼 클릭시 토픽 발행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476" y="687475"/>
            <a:ext cx="3855875" cy="42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컨베이어 벨트 제어 상태 확인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325" y="1567552"/>
            <a:ext cx="6946901" cy="21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카메라 실시간 모니터링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250" y="1115638"/>
            <a:ext cx="61531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버튼 클릭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988" y="3183350"/>
            <a:ext cx="70199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963" y="1949363"/>
            <a:ext cx="19145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7488" y="1949363"/>
            <a:ext cx="19145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2013" y="1949363"/>
            <a:ext cx="19145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가공 설명 - ManageNode(전체 설계도)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8" y="1547100"/>
            <a:ext cx="76295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가공 설명 - ManageNode(유저 SUB)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068250" y="1627375"/>
            <a:ext cx="14655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유저 명령 받을 시</a:t>
            </a:r>
            <a:br>
              <a:rPr lang="ko"/>
            </a:br>
            <a:r>
              <a:rPr lang="ko"/>
              <a:t>쓰레드 실</a:t>
            </a:r>
            <a:r>
              <a:rPr lang="ko"/>
              <a:t>행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836" y="1103228"/>
            <a:ext cx="5996124" cy="32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