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A6967-89D3-4B83-A3E1-78CE369A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28FED-E02C-4BFD-8F88-6938795C7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AF15E-57CE-49C3-965C-BB47F972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33F8C-9C49-414B-A2E4-3CABD24B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D0B2B-E25A-448A-8452-6DCAFB8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93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79A9C-0A0B-4448-ACA0-3B5F89B5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0ABE7C-FFA8-46AE-A104-570050DEE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63427-42A3-4563-A349-58CDE1EF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D8BCC-8890-4E6A-8088-63A9A704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C2E8B-183C-4E11-AEDC-DB286037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1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C2488A-2EC2-41DC-B923-6B68D0012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D5544B-8413-4DD5-BEA2-E0AE8D51A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045B8-C70D-4666-823E-83D6381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D33C8-9291-493C-B128-1B3A026F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03D62-797A-44F7-AD35-BD76AF7F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45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7F45-9C7B-44EE-A36A-89987A1C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89AF8-46C9-4911-8AD0-91A33ABB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7D4CD3-6529-4BF5-B013-F3F1A7D6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624B5-F015-4571-B52E-047362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8953B-3B8E-4D0B-BF48-753C337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141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19B7-35CA-47F0-91BB-CF2D2140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DE344F-83EA-487A-9D2F-241E816D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8AF4F-F657-4756-BE56-1281025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21548-015C-4B61-9417-51800BAF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A5C51-7743-466B-92F8-770F07D7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98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DF9E7-F4D0-4BF8-AF2B-160A4876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68008-495C-494D-AD7B-68C75E9F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46A68-7746-4C37-818C-105D84D8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A38D85-5A9F-48F8-854B-E7280D78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01D633-287E-4A7D-BA00-A7D70F84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518665-A931-4D09-A05D-23390F3D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27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926E-F3A8-49F0-AB9B-9221A253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05785-F325-42EB-97BB-DC2EEA72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90D06-9AF6-4053-98F7-0A5480019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245FF7-7D08-495E-9FFE-E0AE9AFC1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BF498-8E08-4A36-8D59-A88637FA1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5AC698-B57F-4A7F-B314-8A2B7E69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77404-3262-48A2-8FE7-AF9BA761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7A7361-F5E4-485D-A2A8-F27B1C08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339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DD750-08D3-42DA-878B-5F4A4E1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8F6688-9ADF-44B8-8F5C-C7466CF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36CA33-9776-4749-BE0B-AA8224CE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6E8CF9-D038-4C8F-8001-515F2B79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2F33AC-A067-46BC-A888-73D5C96A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6CEEFB-4969-43CD-9888-58E8B9B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482E3-0FE7-46D6-AA42-6DD98C5E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1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B8CFE-F459-429F-9795-BA9B4A1A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0C232-524B-4A9D-9E87-7355156E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209B2D-AA4E-4019-9F98-62A247E3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577A4-E357-400B-AAD8-6308A76D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3B805F-A2E2-45EA-8B96-188BCA8B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A5842F-BC2C-4D66-9528-50530E37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250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0E5F-B347-499C-B6C9-4BF175B9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5D0357-BE79-4D78-B490-E9A1207B1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56C2B1-71B3-47B9-8548-B1A543646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FF2DF-0F14-45C9-B670-718CF8EF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2EABB0-4B75-44C8-9574-EF5C4FC4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5B7AE-4798-4409-8A79-696B8A82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027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9CA85E-6245-4C9B-BF37-45338000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10A6A-7D9E-4E00-B487-FE76A067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BCB1F-9809-4299-BCCF-33497402D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E72DC-DAAD-43B6-AC00-8695958C485F}" type="datetimeFigureOut">
              <a:rPr lang="es-AR" smtClean="0"/>
              <a:t>27/10/2020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C33E3-E7F7-4DA4-B58E-F8185C00D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89709-54C8-4901-AD6F-37B08E674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1C30-C525-4FCC-8C3E-D070DEED65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895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22AC84-B486-4635-B121-40D1EBDC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57225"/>
            <a:ext cx="110013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807E1F-2875-4FA3-B285-5933D44B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590550"/>
            <a:ext cx="117919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C2356A9-82EE-4299-8897-9471BCFE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685800"/>
            <a:ext cx="120110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1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0944CC-524E-4D56-B1D8-60EA4FF6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528637"/>
            <a:ext cx="120205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1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E1D325-4A9A-4ECC-A00E-5F2316CB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633412"/>
            <a:ext cx="120110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297CE4-A31E-4160-A87A-68D714F5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368"/>
            <a:ext cx="12192000" cy="55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83F97A-CB16-4984-B893-BE37F485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603"/>
            <a:ext cx="12192000" cy="56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2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01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CF90D6-5E6A-477B-B8C8-0A54316E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081"/>
            <a:ext cx="12192000" cy="62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60666D-7CF4-4DEB-A714-69672BB69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42887"/>
            <a:ext cx="117062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9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9788EB-D670-4090-B30A-5DF6CDF5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695325"/>
            <a:ext cx="108680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7E874A0-E581-4527-893B-F2268FF7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4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D0A660-122F-4526-B07B-723073EB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895350"/>
            <a:ext cx="11801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F9ED08E-40A3-41FF-893C-995917C0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357312"/>
            <a:ext cx="94202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EB4501-EEA2-4A88-852D-6892CEE9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14375"/>
            <a:ext cx="120396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AD9083F-4B9E-4C92-9ED7-2CDCC61F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747712"/>
            <a:ext cx="118776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2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Nuria Malet</dc:creator>
  <cp:lastModifiedBy>Nuria Malet</cp:lastModifiedBy>
  <cp:revision>15</cp:revision>
  <dcterms:created xsi:type="dcterms:W3CDTF">2020-10-27T23:29:47Z</dcterms:created>
  <dcterms:modified xsi:type="dcterms:W3CDTF">2020-10-28T03:15:50Z</dcterms:modified>
</cp:coreProperties>
</file>