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41CAD-7788-415D-8542-423F61AA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2268C-0F9A-4A48-A929-ED59D9BF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594F3-52B1-4B7C-8BC2-44895DBC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0A4F9-A7EA-4699-A890-36EC22F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A9908-E5BC-4EE7-BD2E-8487D195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3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E5EC-0621-4933-85DD-500C6709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7B172E-EC46-4F82-8568-232513B1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6C92F-3CCC-482F-A4B2-434AE46F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F771B-EA56-462A-9221-6DBB5AD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5FCF-707C-417B-BF12-EC5B72C7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17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2F69F7-0583-409A-B683-C0CB8AB3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D3BB52-BBE7-4702-808F-707FB41E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D9F2A-0467-486A-895F-1097AC22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D9B06-628E-4681-BEA8-8EB1AA06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F22A4-2A5D-4180-A9FE-A20ABC0C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4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B7C8-780D-4434-8558-AAE12122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78A9F-2FD6-4B6A-A300-6B0144B9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DB0FE-7A64-47EC-B5FB-35333714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C7186-BB19-4413-8A06-7BF35089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7D43D-25C6-4041-B600-653FBF4A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119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E557-1601-477E-8BA8-45AA181F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7FD45-7211-4493-A5E9-BAABCCF6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3BF6-FC29-4263-9010-50247E26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D9E7B-A87F-4529-9C21-4C6FB514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0FC91-A7E2-4557-A32B-FE689AE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84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7B8F-7050-4C29-83F3-494DC6CA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8A500-BD64-4653-80A1-921594BE3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0F808-F117-4666-BD2E-82D0B3A2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D127BD-8E3B-4855-BF2F-4ECEFD1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B7B997-56CA-4E46-BF7F-132E3D94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466AFE-8741-4DCA-8CA6-9FB71B6D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4624-F5DC-4EE8-8BF1-39962734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47712E-E8AA-45F7-BF56-4D1017FC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CD601-6810-4C37-8266-B7C78B77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0D8F85-CC6B-4EFB-B9E4-80902722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AF80A5-1C18-454B-9293-0A2EA3828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62ABAA-83D9-4365-9DB9-B1CC83B0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FE14F8-773F-4EAD-9038-DDF8C009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A54F0B-41DB-4F1F-9A03-799C38A7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0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BA14-A222-4B55-A27D-231EAAE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D41393-7545-425B-B1E1-07600990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1B6E1-0896-459A-BAED-CCEA446D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D14856-6E12-419D-91BD-F5F69D40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8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19527D-592F-40CF-B18E-E0F6C18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52E841-0703-4C40-AF16-6A2F9589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6C5251-624B-4058-81AC-59D159CD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27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B6294-C602-4589-A17F-2C663241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4490F-4916-470B-9908-9F3B40F0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3630E0-50B3-49B9-8F6C-35F979605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F1FE06-7D35-4B34-99BC-1107832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F7DB90-B1C2-4AA0-84DE-2464F4E3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5DF03-1C19-4F52-81BB-2E18234B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7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2AC60-9B84-400C-9B80-3FAA2674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0430A0-CCFF-48DD-BBC7-C708A358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DF2C6D-5E18-4042-94B5-1AFE80C92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81F5FC-79CA-4600-85A0-2EC8C997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DC09E-A373-45B7-813F-3612D5CA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2F9AF-F77D-4482-9AEF-38EC3E35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2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AE9AE8-B407-4CBC-952A-60B5BE74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36BD7-97DB-4C4D-AA14-87FB3C9B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5565F-6F36-48CE-8678-0A26D632D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CA16-8245-44B5-BC98-D617EB1A6E89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14D0F-D96A-4E3F-A1BD-385ECB8D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1ACD5-201C-4F2A-B831-5256E43D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D62F-6E88-4B98-9E09-55FFE50B25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493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C5631C-0920-4400-ACCB-D5AC3FED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66812"/>
            <a:ext cx="12039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71FF12-525D-42BE-ADE3-48F7FC4E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509712"/>
            <a:ext cx="11782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3C71F6-DCB7-4940-8916-A1FF8FC0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66800"/>
            <a:ext cx="10991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2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C75E1DC-3CCF-4195-9694-286F43A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809625"/>
            <a:ext cx="10610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F5EBA99-CA99-4A7B-9918-8177145A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90562"/>
            <a:ext cx="102203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70DD5B-E5A7-46AF-8995-0F05D2B4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943100"/>
            <a:ext cx="11753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Nuria Malet</dc:creator>
  <cp:lastModifiedBy>Nuria Malet</cp:lastModifiedBy>
  <cp:revision>2</cp:revision>
  <dcterms:created xsi:type="dcterms:W3CDTF">2020-10-27T23:12:08Z</dcterms:created>
  <dcterms:modified xsi:type="dcterms:W3CDTF">2020-10-27T23:29:39Z</dcterms:modified>
</cp:coreProperties>
</file>