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E63-4A8A-834B-8248-D8B44CBB9A46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9CE0-BBD6-C64D-852D-E957C538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3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E63-4A8A-834B-8248-D8B44CBB9A46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9CE0-BBD6-C64D-852D-E957C538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4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E63-4A8A-834B-8248-D8B44CBB9A46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9CE0-BBD6-C64D-852D-E957C538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5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E63-4A8A-834B-8248-D8B44CBB9A46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9CE0-BBD6-C64D-852D-E957C538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E63-4A8A-834B-8248-D8B44CBB9A46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9CE0-BBD6-C64D-852D-E957C538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2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E63-4A8A-834B-8248-D8B44CBB9A46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9CE0-BBD6-C64D-852D-E957C538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2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E63-4A8A-834B-8248-D8B44CBB9A46}" type="datetimeFigureOut">
              <a:rPr lang="en-US" smtClean="0"/>
              <a:t>8/27/21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9CE0-BBD6-C64D-852D-E957C538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9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E63-4A8A-834B-8248-D8B44CBB9A46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9CE0-BBD6-C64D-852D-E957C538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7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E63-4A8A-834B-8248-D8B44CBB9A46}" type="datetimeFigureOut">
              <a:rPr lang="en-US" smtClean="0"/>
              <a:t>8/27/21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9CE0-BBD6-C64D-852D-E957C538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9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E63-4A8A-834B-8248-D8B44CBB9A46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9CE0-BBD6-C64D-852D-E957C538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0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E63-4A8A-834B-8248-D8B44CBB9A46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9CE0-BBD6-C64D-852D-E957C538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9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56E63-4A8A-834B-8248-D8B44CBB9A46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B9CE0-BBD6-C64D-852D-E957C538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7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BMP 180 Barometer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746357"/>
              </p:ext>
            </p:extLst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8480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-14609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33173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25286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-32768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-11786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28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Altitude Measurement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Longest measurement mode: BMP180_COMMAND_PRESSURE3</a:t>
            </a:r>
          </a:p>
          <a:p>
            <a:r>
              <a:rPr lang="en-US" dirty="0" smtClean="0"/>
              <a:t>Standard Deviation: 0.38388672</a:t>
            </a:r>
          </a:p>
          <a:p>
            <a:r>
              <a:rPr lang="en-US" dirty="0" smtClean="0"/>
              <a:t>Variance: 0.61958592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3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47</Words>
  <Application>Microsoft Macintosh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BMP 180 Barometer Model</vt:lpstr>
      <vt:lpstr>PowerPoint Presentation</vt:lpstr>
      <vt:lpstr>Altitude Measurement Statistics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BMP 180 Baramoter Model</dc:title>
  <dc:creator>Alexander McLean</dc:creator>
  <cp:lastModifiedBy>Alexander McLean</cp:lastModifiedBy>
  <cp:revision>7</cp:revision>
  <dcterms:created xsi:type="dcterms:W3CDTF">2021-08-22T20:25:41Z</dcterms:created>
  <dcterms:modified xsi:type="dcterms:W3CDTF">2021-08-29T04:43:39Z</dcterms:modified>
</cp:coreProperties>
</file>