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160</Words>
  <Application>Microsoft Macintosh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Simulation Block Diagram</vt:lpstr>
      <vt:lpstr>Capabilities</vt:lpstr>
      <vt:lpstr>Navigation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30</cp:revision>
  <dcterms:created xsi:type="dcterms:W3CDTF">2019-06-22T16:15:17Z</dcterms:created>
  <dcterms:modified xsi:type="dcterms:W3CDTF">2019-06-30T19:23:33Z</dcterms:modified>
</cp:coreProperties>
</file>