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4119A-26B2-4BB3-8445-133BD9EA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A343F-A7F6-4DC4-8972-441D70E4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C2F00-7B63-4D0D-BA86-6ED3366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5F9ED-F1C4-4FDF-9967-D0BDFFC9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67808-429E-432D-AACC-F048255F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3B594-F818-4AB5-891E-289F5773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72A24D-8DCB-4E03-B146-7621718E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72BE2-C47D-4A9B-8B5F-79278343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4C6E0-0859-4E60-8D6C-ACBF0C1D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802D5-237B-46EA-8C26-D3F7D6A5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66870C-AC33-4741-9F4F-1CAFCCE73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156EA3-4741-40F9-8719-3BBE11D1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CF103-A192-41C1-9064-0444442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CBA88-AF10-4792-9212-0A005AC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BA9B7-0A43-4B8C-B918-6C04CD42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2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A2D5B-5EBF-4474-A2AA-67CC18C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73555-2020-4DF7-8A9B-9B6DAAC4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89D87-9F1E-4E1F-9D5B-0A63E241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66641-9D55-42D9-9762-B512126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E3540-5465-460B-B016-EE8F8A19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7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98CC4-A1C6-425A-947C-56997735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7B277-A073-4CCC-82CE-8BE917C5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1D972-ABE7-42A9-8AE0-10634772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74B5F-215B-460D-A81F-4122CDA2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DBBD7-ED7E-491D-BFCC-AC952B1D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84103-84A2-48BA-80E9-F80BDC56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906CC-C51A-4024-99EA-1B26C530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354EB2-096B-4101-AE0B-0BC53F61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8A9A75-D750-4802-93D7-26D4EB4B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AC955-39BB-4125-BEBB-CE14FC0F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845FEB-7951-4B32-BD77-1C929338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9319B-3379-4881-BA6C-A59B89C2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B13856-0FE2-48A0-A87B-76233086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0B374F-1E0A-4AB0-9309-C9A31E9A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71A28B-3C29-4240-A38C-AB5152950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12884-0F22-414E-BAA1-3258D825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F82D07-9FFF-4768-9A4A-BD906462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C28BD7-842F-428C-AA2F-B0DD8ADF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3E55B5-EC0C-407C-A4CD-E568529D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5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D942-D65F-405F-AA95-26CB447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B2F92A-D033-4314-9F91-8DC55563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72872A-D51E-4C84-B949-7E9CC117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3A09CD-D90A-45D7-A991-FBAA4C7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2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D7444A-E824-4D76-8530-B1F0057A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3FFCF9-9B0A-405C-991E-9686CBE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4DB9CF-F0BB-4D3F-B72D-8FA6C319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BB334-7C75-42E7-AC7E-214530CB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08C1B-F7FB-44F7-9F7E-F460A916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4878F9-55BA-41EF-BD63-8D1018B4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48F87-76FE-4BFE-834D-331D2683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60EC9-239B-4583-8778-99D3841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A453E7-97D0-422E-A817-2E7B766A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D465-C10C-498C-8CCF-F8D8B75F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B92954-6139-4586-B92A-2D62EF1E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15DB8D-4FEB-4E52-8D23-1182A1F7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B3F54E-35F6-49B0-8261-C562A193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7D8FDE-8A76-465B-87D1-338C36EE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0FC1CA-1A0E-4DDB-8D9D-1D619264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3FE1-040A-483F-9439-9DFFED9F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E2912-6D03-4D33-A2F4-23C8EE49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900BB-469D-43AE-AD75-53B0FF991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C2F6-156B-4D04-876E-FBC8C8C22DC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5B6CD-EA8F-4611-BD23-4CDAF15B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D630B-BB91-4AD9-86AB-AAE65D5E7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3D7F-5428-485B-B5EE-4625CDFE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5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48977D-5DDB-4703-B4F9-32F8AFC10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4BCB0A-9582-42BF-8C66-A063A40A9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1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1B789B-F588-47E7-95AD-DAE1FC7C6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792F6-5C6B-41C0-818C-786445309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EC2AC5-2D79-48A7-89F6-4F461E72A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3C66C4-BE7C-4714-8E54-00F6BED5F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B43FD5-FD2A-4A88-AC5A-EF70EC55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0673F-F074-4F43-8CD7-3A1505098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48133E-F280-4728-9DD2-E4FE491AF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4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D53228-25F7-4264-83F0-EFDA0F15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F8E055-EBDA-4479-ADAD-1D99B6409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8AEDAD-CF03-4A71-9DB7-7461C81D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532C56-C3CD-4E45-9760-3A283A82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CBB799-35E3-4314-9385-6CAEFC203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C6B-0C44-4222-8410-4CA37ED6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0147A-5B7F-41EE-B580-B281A05A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8819C-2729-4857-95CF-C6252788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9C9B80-8D01-4201-A9D6-890CE46EC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4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Алексей</cp:lastModifiedBy>
  <cp:revision>1</cp:revision>
  <dcterms:created xsi:type="dcterms:W3CDTF">2022-06-13T09:19:55Z</dcterms:created>
  <dcterms:modified xsi:type="dcterms:W3CDTF">2022-06-13T09:20:02Z</dcterms:modified>
</cp:coreProperties>
</file>