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B363C-3A36-4D27-B5C2-4A2577041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0121A1-A6AD-4903-B17B-A68B44085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356AA4-1EDA-4317-AAA2-4839AA3E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3E28-1A0C-4EA8-B1C9-AA2C69670DDA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9A4D88-1593-4713-BC76-452915FF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5CEBD9-4A8B-4CCE-A33D-52B843FE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51DC-306D-409D-9B04-C5C94E3AD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65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EC44C-8F51-4F3B-AE82-AF36AC49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692377-0E4D-4A4C-880B-CF7F7CE58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E1819E-96B4-40F0-83D7-1072D3D5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3E28-1A0C-4EA8-B1C9-AA2C69670DDA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48E29B-78A6-4463-BC81-B320BDD6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EBFCDD-B224-4D21-8EAC-75B1C0D0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51DC-306D-409D-9B04-C5C94E3AD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79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DBA199-3436-4C71-96B8-E1CD9793B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0854B8-8BFA-4F1B-8046-4B535451F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4ABC9E-12B2-4BAE-8F20-AA21858F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3E28-1A0C-4EA8-B1C9-AA2C69670DDA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85F8F8-47CF-49D2-B6E8-C48D3B93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8CC02C-D7F1-4255-87D6-C05241B5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51DC-306D-409D-9B04-C5C94E3AD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81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9566F-781F-463E-9212-31069AA3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C1CF51-417D-4598-9FB5-191CEDAD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224E35-3E83-47C7-AC2D-B7DCA6EA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3E28-1A0C-4EA8-B1C9-AA2C69670DDA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B41446-8778-42EA-90CD-2A19F314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2DFD34-E479-418C-AA73-CED1FA3F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51DC-306D-409D-9B04-C5C94E3AD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90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63786-344E-49C2-A1BA-8A79BC39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3D71A4-171E-45AD-9818-87C79A3BF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8A9ADB-2889-4579-870E-3754D08F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3E28-1A0C-4EA8-B1C9-AA2C69670DDA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D216C-291D-44FD-8846-2E7504AB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1FF324-D2FB-41EF-A65B-175B68FF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51DC-306D-409D-9B04-C5C94E3AD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20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49C17-CD8B-4E3E-9663-2B603010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9226BE-6C97-4C29-BED1-FDCD54CB8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A6D611-7FA1-43D7-BA9F-DBD11F7E3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4AED1F-081D-45E2-8882-2AB0EEF8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3E28-1A0C-4EA8-B1C9-AA2C69670DDA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68AB58-C1CB-413A-BA5B-CADAC724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AC1838-4062-4D8F-A2F9-7526DA24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51DC-306D-409D-9B04-C5C94E3AD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89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48B17D-3231-4F82-A770-FBE6B27F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300D91-A2F9-4D13-A59C-044C357C0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C60584-D52F-4E00-B249-2651FDA0D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2FC286-D717-45D1-A985-D63665A78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8A098C-AC65-4AEC-BF1B-F63AF6FAB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E4F433-68AB-4E58-B685-0E1E09F7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3E28-1A0C-4EA8-B1C9-AA2C69670DDA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6B9BC2C-A555-41C5-86A2-FB54EC05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E97456-80EF-4D81-8CDA-354F42D8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51DC-306D-409D-9B04-C5C94E3AD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37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297AB-4448-4F75-AA2F-6A6C0614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7B4314-42F5-4DBD-816F-3C7C2C9C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3E28-1A0C-4EA8-B1C9-AA2C69670DDA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F59A83-B011-4E18-9024-445F4A98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1BEC91-F2F8-445A-B8C2-811E4E9D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51DC-306D-409D-9B04-C5C94E3AD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1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9E48FAD-98F9-452A-9452-F01DC32A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3E28-1A0C-4EA8-B1C9-AA2C69670DDA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F1CB57-B533-4F61-8831-CCE5AB0D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98B137-DF1E-4CB0-98E0-9CB9C6D2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51DC-306D-409D-9B04-C5C94E3AD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69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342CD-2D92-40AA-87E7-39AF4219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CF2F68-BC27-4D60-8011-302C03841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132389-2B67-435B-A55E-C0F3499BF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276775-9EF9-445F-B2E3-CCC98347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3E28-1A0C-4EA8-B1C9-AA2C69670DDA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56F49F-5F50-4009-84B6-B650599D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589A3B-B4D1-4CB9-BFD8-CC8702EA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51DC-306D-409D-9B04-C5C94E3AD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13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4983C-5626-4756-A93C-40B1ED71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E2904F2-AA2C-4DF5-8E7F-9E8AF7E47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741CF5-9315-4285-990A-248A062AF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81F863-46CC-4B39-8F37-F3C92797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3E28-1A0C-4EA8-B1C9-AA2C69670DDA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14CE3D-E151-45DF-B315-828EFAD3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C649C7-371B-4A10-9418-99936205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51DC-306D-409D-9B04-C5C94E3AD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11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FA152-6DD3-4A18-BA43-0FCBAAF2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6F8299-8B58-4F98-8853-6D3C53049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2B4D03-9E39-48C0-A54B-502FB2F85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73E28-1A0C-4EA8-B1C9-AA2C69670DDA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F405C9-C6A6-4A80-9537-B670C57BC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574169-EB70-4488-A6BA-BC2DB918B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051DC-306D-409D-9B04-C5C94E3AD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08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27BE43-938A-4BCD-B100-AFEEAFFD8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47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27BE43-938A-4BCD-B100-AFEEAFFD8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65AF42-D93C-4DA4-8FC1-D3B96A3DB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76CC44-40CE-4D30-9084-259D19D52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38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27BE43-938A-4BCD-B100-AFEEAFFD8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65AF42-D93C-4DA4-8FC1-D3B96A3DB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E2562F-3366-46AC-AADB-08CBD9558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7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27BE43-938A-4BCD-B100-AFEEAFFD8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65AF42-D93C-4DA4-8FC1-D3B96A3DB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228922-750C-4704-A682-FCB5EB504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39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27BE43-938A-4BCD-B100-AFEEAFFD8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65AF42-D93C-4DA4-8FC1-D3B96A3DB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228922-750C-4704-A682-FCB5EB504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64743B-FFD8-4C04-B804-E10FBE9B87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1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27BE43-938A-4BCD-B100-AFEEAFFD8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65AF42-D93C-4DA4-8FC1-D3B96A3DB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228922-750C-4704-A682-FCB5EB504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64743B-FFD8-4C04-B804-E10FBE9B87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792DE8-DE88-4A08-8D45-9245604B74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2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27BE43-938A-4BCD-B100-AFEEAFFD8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65AF42-D93C-4DA4-8FC1-D3B96A3DB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228922-750C-4704-A682-FCB5EB504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64743B-FFD8-4C04-B804-E10FBE9B87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0BB1B3-6C4C-4B93-8ECF-CCD722617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99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27BE43-938A-4BCD-B100-AFEEAFFD8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65AF42-D93C-4DA4-8FC1-D3B96A3DB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228922-750C-4704-A682-FCB5EB504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64743B-FFD8-4C04-B804-E10FBE9B87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9423A7-7A80-4324-902B-BF8A89D6A6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5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27BE43-938A-4BCD-B100-AFEEAFFD8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65AF42-D93C-4DA4-8FC1-D3B96A3DB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8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27BE43-938A-4BCD-B100-AFEEAFFD8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65AF42-D93C-4DA4-8FC1-D3B96A3DB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21416A-2E6E-4641-B616-7DDF64FC5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9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27BE43-938A-4BCD-B100-AFEEAFFD8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65AF42-D93C-4DA4-8FC1-D3B96A3DB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FF4D64-A30F-446D-9552-E263AFBFC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27BE43-938A-4BCD-B100-AFEEAFFD8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65AF42-D93C-4DA4-8FC1-D3B96A3DB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159F98-577C-42EA-8476-CD80F4553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7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27BE43-938A-4BCD-B100-AFEEAFFD8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65AF42-D93C-4DA4-8FC1-D3B96A3DB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403864-9EF1-4008-B787-D121D1DF6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0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27BE43-938A-4BCD-B100-AFEEAFFD8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65AF42-D93C-4DA4-8FC1-D3B96A3DB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24075A-9287-4339-8B78-564439035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1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27BE43-938A-4BCD-B100-AFEEAFFD8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65AF42-D93C-4DA4-8FC1-D3B96A3DB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15BC0E-FCFB-432B-B07A-1D2627EA7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17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27BE43-938A-4BCD-B100-AFEEAFFD8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65AF42-D93C-4DA4-8FC1-D3B96A3DB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8DD161-87CC-4536-8697-D107F71B4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353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</dc:creator>
  <cp:lastModifiedBy>Алексей</cp:lastModifiedBy>
  <cp:revision>2</cp:revision>
  <dcterms:created xsi:type="dcterms:W3CDTF">2022-06-09T17:25:15Z</dcterms:created>
  <dcterms:modified xsi:type="dcterms:W3CDTF">2022-06-09T17:47:58Z</dcterms:modified>
</cp:coreProperties>
</file>