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emf" ContentType="image/x-emf"/>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theme/themeOverride4.xml" ContentType="application/vnd.openxmlformats-officedocument.themeOverr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theme/themeOverride2.xml" ContentType="application/vnd.openxmlformats-officedocument.themeOverride+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theme/themeOverride3.xml" ContentType="application/vnd.openxmlformats-officedocument.themeOverride+xml"/>
  <Override PartName="/ppt/slideLayouts/slideLayout44.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62" r:id="rId2"/>
    <p:sldMasterId id="2147483675" r:id="rId3"/>
    <p:sldMasterId id="2147483688" r:id="rId4"/>
  </p:sldMasterIdLst>
  <p:notesMasterIdLst>
    <p:notesMasterId r:id="rId39"/>
  </p:notesMasterIdLst>
  <p:handoutMasterIdLst>
    <p:handoutMasterId r:id="rId40"/>
  </p:handoutMasterIdLst>
  <p:sldIdLst>
    <p:sldId id="256" r:id="rId5"/>
    <p:sldId id="487" r:id="rId6"/>
    <p:sldId id="525" r:id="rId7"/>
    <p:sldId id="498" r:id="rId8"/>
    <p:sldId id="519" r:id="rId9"/>
    <p:sldId id="520" r:id="rId10"/>
    <p:sldId id="526" r:id="rId11"/>
    <p:sldId id="521" r:id="rId12"/>
    <p:sldId id="524" r:id="rId13"/>
    <p:sldId id="522" r:id="rId14"/>
    <p:sldId id="516" r:id="rId15"/>
    <p:sldId id="509" r:id="rId16"/>
    <p:sldId id="512" r:id="rId17"/>
    <p:sldId id="490" r:id="rId18"/>
    <p:sldId id="491" r:id="rId19"/>
    <p:sldId id="532" r:id="rId20"/>
    <p:sldId id="527" r:id="rId21"/>
    <p:sldId id="492" r:id="rId22"/>
    <p:sldId id="493" r:id="rId23"/>
    <p:sldId id="494" r:id="rId24"/>
    <p:sldId id="500" r:id="rId25"/>
    <p:sldId id="495" r:id="rId26"/>
    <p:sldId id="496" r:id="rId27"/>
    <p:sldId id="504" r:id="rId28"/>
    <p:sldId id="517" r:id="rId29"/>
    <p:sldId id="502" r:id="rId30"/>
    <p:sldId id="507" r:id="rId31"/>
    <p:sldId id="501" r:id="rId32"/>
    <p:sldId id="505" r:id="rId33"/>
    <p:sldId id="529" r:id="rId34"/>
    <p:sldId id="528" r:id="rId35"/>
    <p:sldId id="531" r:id="rId36"/>
    <p:sldId id="530" r:id="rId37"/>
    <p:sldId id="510" r:id="rId38"/>
  </p:sldIdLst>
  <p:sldSz cx="9144000" cy="6858000" type="screen4x3"/>
  <p:notesSz cx="6858000" cy="9144000"/>
  <p:defaultTextStyle>
    <a:defPPr>
      <a:defRPr lang="en-GB"/>
    </a:defPPr>
    <a:lvl1pPr algn="l" rtl="0" fontAlgn="base">
      <a:spcBef>
        <a:spcPct val="0"/>
      </a:spcBef>
      <a:spcAft>
        <a:spcPct val="0"/>
      </a:spcAft>
      <a:defRPr kern="1200">
        <a:solidFill>
          <a:schemeClr val="bg2"/>
        </a:solidFill>
        <a:latin typeface="Arial" charset="0"/>
        <a:ea typeface="+mn-ea"/>
        <a:cs typeface="+mn-cs"/>
      </a:defRPr>
    </a:lvl1pPr>
    <a:lvl2pPr marL="457200" algn="l" rtl="0" fontAlgn="base">
      <a:spcBef>
        <a:spcPct val="0"/>
      </a:spcBef>
      <a:spcAft>
        <a:spcPct val="0"/>
      </a:spcAft>
      <a:defRPr kern="1200">
        <a:solidFill>
          <a:schemeClr val="bg2"/>
        </a:solidFill>
        <a:latin typeface="Arial" charset="0"/>
        <a:ea typeface="+mn-ea"/>
        <a:cs typeface="+mn-cs"/>
      </a:defRPr>
    </a:lvl2pPr>
    <a:lvl3pPr marL="914400" algn="l" rtl="0" fontAlgn="base">
      <a:spcBef>
        <a:spcPct val="0"/>
      </a:spcBef>
      <a:spcAft>
        <a:spcPct val="0"/>
      </a:spcAft>
      <a:defRPr kern="1200">
        <a:solidFill>
          <a:schemeClr val="bg2"/>
        </a:solidFill>
        <a:latin typeface="Arial" charset="0"/>
        <a:ea typeface="+mn-ea"/>
        <a:cs typeface="+mn-cs"/>
      </a:defRPr>
    </a:lvl3pPr>
    <a:lvl4pPr marL="1371600" algn="l" rtl="0" fontAlgn="base">
      <a:spcBef>
        <a:spcPct val="0"/>
      </a:spcBef>
      <a:spcAft>
        <a:spcPct val="0"/>
      </a:spcAft>
      <a:defRPr kern="1200">
        <a:solidFill>
          <a:schemeClr val="bg2"/>
        </a:solidFill>
        <a:latin typeface="Arial" charset="0"/>
        <a:ea typeface="+mn-ea"/>
        <a:cs typeface="+mn-cs"/>
      </a:defRPr>
    </a:lvl4pPr>
    <a:lvl5pPr marL="1828800" algn="l" rtl="0" fontAlgn="base">
      <a:spcBef>
        <a:spcPct val="0"/>
      </a:spcBef>
      <a:spcAft>
        <a:spcPct val="0"/>
      </a:spcAft>
      <a:defRPr kern="1200">
        <a:solidFill>
          <a:schemeClr val="bg2"/>
        </a:solidFill>
        <a:latin typeface="Arial" charset="0"/>
        <a:ea typeface="+mn-ea"/>
        <a:cs typeface="+mn-cs"/>
      </a:defRPr>
    </a:lvl5pPr>
    <a:lvl6pPr marL="2286000" algn="l" defTabSz="914400" rtl="0" eaLnBrk="1" latinLnBrk="0" hangingPunct="1">
      <a:defRPr kern="1200">
        <a:solidFill>
          <a:schemeClr val="bg2"/>
        </a:solidFill>
        <a:latin typeface="Arial" charset="0"/>
        <a:ea typeface="+mn-ea"/>
        <a:cs typeface="+mn-cs"/>
      </a:defRPr>
    </a:lvl6pPr>
    <a:lvl7pPr marL="2743200" algn="l" defTabSz="914400" rtl="0" eaLnBrk="1" latinLnBrk="0" hangingPunct="1">
      <a:defRPr kern="1200">
        <a:solidFill>
          <a:schemeClr val="bg2"/>
        </a:solidFill>
        <a:latin typeface="Arial" charset="0"/>
        <a:ea typeface="+mn-ea"/>
        <a:cs typeface="+mn-cs"/>
      </a:defRPr>
    </a:lvl7pPr>
    <a:lvl8pPr marL="3200400" algn="l" defTabSz="914400" rtl="0" eaLnBrk="1" latinLnBrk="0" hangingPunct="1">
      <a:defRPr kern="1200">
        <a:solidFill>
          <a:schemeClr val="bg2"/>
        </a:solidFill>
        <a:latin typeface="Arial" charset="0"/>
        <a:ea typeface="+mn-ea"/>
        <a:cs typeface="+mn-cs"/>
      </a:defRPr>
    </a:lvl8pPr>
    <a:lvl9pPr marL="3657600" algn="l" defTabSz="914400" rtl="0" eaLnBrk="1" latinLnBrk="0" hangingPunct="1">
      <a:defRPr kern="1200">
        <a:solidFill>
          <a:schemeClr val="bg2"/>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FF9900"/>
    <a:srgbClr val="FF0000"/>
    <a:srgbClr val="00CCFF"/>
    <a:srgbClr val="66FF33"/>
    <a:srgbClr val="0000FF"/>
    <a:srgbClr val="FFFF00"/>
    <a:srgbClr val="F2FDA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90" autoAdjust="0"/>
    <p:restoredTop sz="91543" autoAdjust="0"/>
  </p:normalViewPr>
  <p:slideViewPr>
    <p:cSldViewPr snapToGrid="0">
      <p:cViewPr varScale="1">
        <p:scale>
          <a:sx n="85" d="100"/>
          <a:sy n="85" d="100"/>
        </p:scale>
        <p:origin x="-1368" y="-86"/>
      </p:cViewPr>
      <p:guideLst>
        <p:guide orient="horz" pos="2160"/>
        <p:guide pos="2880"/>
      </p:guideLst>
    </p:cSldViewPr>
  </p:slideViewPr>
  <p:notesTextViewPr>
    <p:cViewPr>
      <p:scale>
        <a:sx n="1" d="1"/>
        <a:sy n="1" d="1"/>
      </p:scale>
      <p:origin x="0" y="0"/>
    </p:cViewPr>
  </p:notesTextViewPr>
  <p:notesViewPr>
    <p:cSldViewPr snapToGrid="0">
      <p:cViewPr varScale="1">
        <p:scale>
          <a:sx n="71" d="100"/>
          <a:sy n="71" d="100"/>
        </p:scale>
        <p:origin x="-3077"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endParaRPr lang="en-GB"/>
          </a:p>
        </p:txBody>
      </p:sp>
      <p:sp>
        <p:nvSpPr>
          <p:cNvPr id="1024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endParaRPr lang="en-GB"/>
          </a:p>
        </p:txBody>
      </p:sp>
      <p:sp>
        <p:nvSpPr>
          <p:cNvPr id="1024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endParaRPr lang="en-GB"/>
          </a:p>
        </p:txBody>
      </p:sp>
      <p:sp>
        <p:nvSpPr>
          <p:cNvPr id="1024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1F603AEF-0484-4949-A358-DCF26902C6B7}" type="slidenum">
              <a:rPr lang="en-GB"/>
              <a:pPr/>
              <a:t>‹N°›</a:t>
            </a:fld>
            <a:endParaRPr lang="en-GB"/>
          </a:p>
        </p:txBody>
      </p:sp>
    </p:spTree>
    <p:extLst>
      <p:ext uri="{BB962C8B-B14F-4D97-AF65-F5344CB8AC3E}">
        <p14:creationId xmlns:p14="http://schemas.microsoft.com/office/powerpoint/2010/main" xmlns="" val="25535379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endParaRPr lang="en-GB"/>
          </a:p>
        </p:txBody>
      </p:sp>
      <p:sp>
        <p:nvSpPr>
          <p:cNvPr id="112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endParaRPr lang="en-GB"/>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smtClean="0"/>
              <a:t>Cliquez pour modifier les styles du texte du masque</a:t>
            </a:r>
          </a:p>
          <a:p>
            <a:pPr lvl="1"/>
            <a:r>
              <a:rPr lang="en-GB" smtClean="0"/>
              <a:t>Deuxième niveau</a:t>
            </a:r>
          </a:p>
          <a:p>
            <a:pPr lvl="2"/>
            <a:r>
              <a:rPr lang="en-GB" smtClean="0"/>
              <a:t>Troisième niveau</a:t>
            </a:r>
          </a:p>
          <a:p>
            <a:pPr lvl="3"/>
            <a:r>
              <a:rPr lang="en-GB" smtClean="0"/>
              <a:t>Quatrième niveau</a:t>
            </a:r>
          </a:p>
          <a:p>
            <a:pPr lvl="4"/>
            <a:r>
              <a:rPr lang="en-GB" smtClean="0"/>
              <a:t>Cinquième niveau</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endParaRPr lang="en-GB"/>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67AD2556-C06E-400E-9BF2-3369325EFF96}" type="slidenum">
              <a:rPr lang="en-GB"/>
              <a:pPr/>
              <a:t>‹N°›</a:t>
            </a:fld>
            <a:endParaRPr lang="en-GB"/>
          </a:p>
        </p:txBody>
      </p:sp>
    </p:spTree>
    <p:extLst>
      <p:ext uri="{BB962C8B-B14F-4D97-AF65-F5344CB8AC3E}">
        <p14:creationId xmlns:p14="http://schemas.microsoft.com/office/powerpoint/2010/main" xmlns="" val="314601242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1E2BCA-2B8F-49D5-A76B-278652EC7849}" type="slidenum">
              <a:rPr lang="en-GB"/>
              <a:pPr/>
              <a:t>1</a:t>
            </a:fld>
            <a:endParaRPr lang="en-GB" dirty="0"/>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p:txBody>
          <a:bodyPr/>
          <a:lstStyle/>
          <a:p>
            <a:endParaRPr lang="fr-F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67AD2556-C06E-400E-9BF2-3369325EFF96}" type="slidenum">
              <a:rPr lang="en-GB" smtClean="0"/>
              <a:pPr/>
              <a:t>31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latin typeface="Arial" charset="0"/>
                <a:ea typeface="+mn-ea"/>
                <a:cs typeface="+mn-cs"/>
              </a:rPr>
              <a:t>Introduction: “Application-driven”: problem situation, application examples (from problem classes) for people to detect which problem(s) in their business this class of analytics could solve (up to 3 slides)</a:t>
            </a:r>
          </a:p>
          <a:p>
            <a:endParaRPr lang="en-US" dirty="0"/>
          </a:p>
        </p:txBody>
      </p:sp>
      <p:sp>
        <p:nvSpPr>
          <p:cNvPr id="4" name="Espace réservé du numéro de diapositive 3"/>
          <p:cNvSpPr>
            <a:spLocks noGrp="1"/>
          </p:cNvSpPr>
          <p:nvPr>
            <p:ph type="sldNum" sz="quarter" idx="10"/>
          </p:nvPr>
        </p:nvSpPr>
        <p:spPr/>
        <p:txBody>
          <a:bodyPr/>
          <a:lstStyle/>
          <a:p>
            <a:fld id="{67AD2556-C06E-400E-9BF2-3369325EFF96}" type="slidenum">
              <a:rPr lang="en-GB" smtClean="0"/>
              <a:pPr/>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67AD2556-C06E-400E-9BF2-3369325EFF96}" type="slidenum">
              <a:rPr lang="en-GB" smtClean="0"/>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Technology overview: general concepts, definitions. (up to 3 slides)</a:t>
            </a:r>
          </a:p>
          <a:p>
            <a:endParaRPr lang="en-US" dirty="0"/>
          </a:p>
        </p:txBody>
      </p:sp>
      <p:sp>
        <p:nvSpPr>
          <p:cNvPr id="4" name="Espace réservé du numéro de diapositive 3"/>
          <p:cNvSpPr>
            <a:spLocks noGrp="1"/>
          </p:cNvSpPr>
          <p:nvPr>
            <p:ph type="sldNum" sz="quarter" idx="10"/>
          </p:nvPr>
        </p:nvSpPr>
        <p:spPr/>
        <p:txBody>
          <a:bodyPr/>
          <a:lstStyle/>
          <a:p>
            <a:fld id="{67AD2556-C06E-400E-9BF2-3369325EFF96}" type="slidenum">
              <a:rPr lang="en-GB" smtClean="0"/>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Technology overview: general concepts, definitions. (up to 3 slides)</a:t>
            </a:r>
          </a:p>
          <a:p>
            <a:endParaRPr lang="en-US" dirty="0"/>
          </a:p>
        </p:txBody>
      </p:sp>
      <p:sp>
        <p:nvSpPr>
          <p:cNvPr id="4" name="Espace réservé du numéro de diapositive 3"/>
          <p:cNvSpPr>
            <a:spLocks noGrp="1"/>
          </p:cNvSpPr>
          <p:nvPr>
            <p:ph type="sldNum" sz="quarter" idx="10"/>
          </p:nvPr>
        </p:nvSpPr>
        <p:spPr/>
        <p:txBody>
          <a:bodyPr/>
          <a:lstStyle/>
          <a:p>
            <a:fld id="{67AD2556-C06E-400E-9BF2-3369325EFF96}" type="slidenum">
              <a:rPr lang="en-GB" smtClean="0"/>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67AD2556-C06E-400E-9BF2-3369325EFF96}" type="slidenum">
              <a:rPr lang="en-GB" smtClean="0"/>
              <a:pPr/>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67AD2556-C06E-400E-9BF2-3369325EFF96}" type="slidenum">
              <a:rPr lang="en-GB" smtClean="0"/>
              <a:pPr/>
              <a:t>9</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latin typeface="Arial" charset="0"/>
                <a:ea typeface="+mn-ea"/>
                <a:cs typeface="+mn-cs"/>
              </a:rPr>
              <a:t>Implementation methodology and examples. Specifying inputs and outputs (up to 3 slides)</a:t>
            </a:r>
          </a:p>
          <a:p>
            <a:endParaRPr lang="en-US" dirty="0"/>
          </a:p>
        </p:txBody>
      </p:sp>
      <p:sp>
        <p:nvSpPr>
          <p:cNvPr id="4" name="Espace réservé du numéro de diapositive 3"/>
          <p:cNvSpPr>
            <a:spLocks noGrp="1"/>
          </p:cNvSpPr>
          <p:nvPr>
            <p:ph type="sldNum" sz="quarter" idx="10"/>
          </p:nvPr>
        </p:nvSpPr>
        <p:spPr/>
        <p:txBody>
          <a:bodyPr/>
          <a:lstStyle/>
          <a:p>
            <a:fld id="{67AD2556-C06E-400E-9BF2-3369325EFF96}" type="slidenum">
              <a:rPr lang="en-GB" smtClean="0"/>
              <a:pPr/>
              <a:t>18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67AD2556-C06E-400E-9BF2-3369325EFF96}" type="slidenum">
              <a:rPr lang="en-GB" smtClean="0"/>
              <a:pPr/>
              <a:t>30</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4.xml"/><Relationship Id="rId1" Type="http://schemas.openxmlformats.org/officeDocument/2006/relationships/themeOverride" Target="../theme/themeOverride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431800" y="77788"/>
            <a:ext cx="8280400" cy="1550987"/>
          </a:xfrm>
        </p:spPr>
        <p:txBody>
          <a:bodyPr/>
          <a:lstStyle>
            <a:lvl1pPr>
              <a:defRPr sz="4800"/>
            </a:lvl1pPr>
          </a:lstStyle>
          <a:p>
            <a:pPr lvl="0"/>
            <a:r>
              <a:rPr lang="en-US" noProof="0" smtClean="0"/>
              <a:t>Modifiez le style du titre</a:t>
            </a:r>
          </a:p>
        </p:txBody>
      </p:sp>
      <p:sp>
        <p:nvSpPr>
          <p:cNvPr id="5123" name="Rectangle 3"/>
          <p:cNvSpPr>
            <a:spLocks noGrp="1" noChangeArrowheads="1"/>
          </p:cNvSpPr>
          <p:nvPr>
            <p:ph type="subTitle" idx="1"/>
          </p:nvPr>
        </p:nvSpPr>
        <p:spPr>
          <a:xfrm>
            <a:off x="431800" y="1773238"/>
            <a:ext cx="4968875" cy="1655762"/>
          </a:xfrm>
          <a:extLst>
            <a:ext uri="{91240B29-F687-4F45-9708-019B960494DF}">
              <a14:hiddenLine xmlns:a14="http://schemas.microsoft.com/office/drawing/2010/main" xmlns="" w="9525">
                <a:solidFill>
                  <a:schemeClr val="tx1"/>
                </a:solidFill>
                <a:miter lim="800000"/>
                <a:headEnd/>
                <a:tailEnd/>
              </a14:hiddenLine>
            </a:ext>
          </a:extLst>
        </p:spPr>
        <p:txBody>
          <a:bodyPr tIns="45720" rIns="54000" bIns="45720"/>
          <a:lstStyle>
            <a:lvl1pPr marL="0" indent="0">
              <a:buFont typeface="Arial" charset="0"/>
              <a:buNone/>
              <a:defRPr>
                <a:solidFill>
                  <a:schemeClr val="tx1"/>
                </a:solidFill>
              </a:defRPr>
            </a:lvl1pPr>
          </a:lstStyle>
          <a:p>
            <a:pPr lvl="0"/>
            <a:r>
              <a:rPr lang="en-US" noProof="0" smtClean="0"/>
              <a:t>Modifiez le style des sous-titres du masque</a:t>
            </a:r>
          </a:p>
        </p:txBody>
      </p:sp>
      <p:sp>
        <p:nvSpPr>
          <p:cNvPr id="5124" name="Rectangle 4"/>
          <p:cNvSpPr>
            <a:spLocks noGrp="1" noChangeArrowheads="1"/>
          </p:cNvSpPr>
          <p:nvPr>
            <p:ph type="ftr" sz="quarter" idx="3"/>
          </p:nvPr>
        </p:nvSpPr>
        <p:spPr bwMode="auto">
          <a:xfrm>
            <a:off x="6372225" y="5229225"/>
            <a:ext cx="2270125" cy="1368425"/>
          </a:xfrm>
          <a:prstGeom prst="rect">
            <a:avLst/>
          </a:prstGeo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600">
                <a:solidFill>
                  <a:schemeClr val="tx1"/>
                </a:solidFill>
              </a:defRPr>
            </a:lvl1pPr>
          </a:lstStyle>
          <a:p>
            <a:endParaRPr lang="en-US" noProof="0"/>
          </a:p>
        </p:txBody>
      </p:sp>
      <p:pic>
        <p:nvPicPr>
          <p:cNvPr id="5125" name="Picture 5" descr="Logo SE A4 Blanc"/>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27763" y="5734050"/>
            <a:ext cx="2576512" cy="941388"/>
          </a:xfrm>
          <a:prstGeom prst="rect">
            <a:avLst/>
          </a:prstGeom>
          <a:noFill/>
          <a:extLst>
            <a:ext uri="{909E8E84-426E-40DD-AFC4-6F175D3DCCD1}">
              <a14:hiddenFill xmlns:a14="http://schemas.microsoft.com/office/drawing/2010/main" xmlns="">
                <a:solidFill>
                  <a:srgbClr val="FFFFFF"/>
                </a:solidFill>
              </a14:hiddenFill>
            </a:ext>
          </a:extLst>
        </p:spPr>
      </p:pic>
    </p:spTree>
  </p:cSld>
  <p:clrMapOvr>
    <a:overrideClrMapping bg1="dk2" tx1="lt1" bg2="dk1"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smtClean="0"/>
              <a:t>Modifiez le style du titre</a:t>
            </a:r>
            <a:endParaRPr lang="en-US" noProof="0"/>
          </a:p>
        </p:txBody>
      </p:sp>
      <p:sp>
        <p:nvSpPr>
          <p:cNvPr id="3" name="Espace réservé du texte vertical 2"/>
          <p:cNvSpPr>
            <a:spLocks noGrp="1"/>
          </p:cNvSpPr>
          <p:nvPr>
            <p:ph type="body" orient="vert" idx="1"/>
          </p:nvPr>
        </p:nvSpPr>
        <p:spPr/>
        <p:txBody>
          <a:bodyPr vert="eaVert"/>
          <a:lstStyle/>
          <a:p>
            <a:pPr lvl="0"/>
            <a:r>
              <a:rPr lang="en-US" noProof="0" smtClean="0"/>
              <a:t>Modifiez les styles du texte du masque</a:t>
            </a:r>
          </a:p>
          <a:p>
            <a:pPr lvl="1"/>
            <a:r>
              <a:rPr lang="en-US" noProof="0" smtClean="0"/>
              <a:t>Deuxième niveau</a:t>
            </a:r>
          </a:p>
          <a:p>
            <a:pPr lvl="2"/>
            <a:r>
              <a:rPr lang="en-US" noProof="0" smtClean="0"/>
              <a:t>Troisième niveau</a:t>
            </a:r>
          </a:p>
          <a:p>
            <a:pPr lvl="3"/>
            <a:r>
              <a:rPr lang="en-US" noProof="0" smtClean="0"/>
              <a:t>Quatrième niveau</a:t>
            </a:r>
          </a:p>
          <a:p>
            <a:pPr lvl="4"/>
            <a:r>
              <a:rPr lang="en-US" noProof="0" smtClean="0"/>
              <a:t>Cinquième niveau</a:t>
            </a:r>
            <a:endParaRPr lang="en-US" noProof="0"/>
          </a:p>
        </p:txBody>
      </p:sp>
    </p:spTree>
    <p:extLst>
      <p:ext uri="{BB962C8B-B14F-4D97-AF65-F5344CB8AC3E}">
        <p14:creationId xmlns:p14="http://schemas.microsoft.com/office/powerpoint/2010/main" xmlns="" val="3967559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42100" y="77788"/>
            <a:ext cx="2070100" cy="6221412"/>
          </a:xfrm>
        </p:spPr>
        <p:txBody>
          <a:bodyPr vert="eaVert"/>
          <a:lstStyle/>
          <a:p>
            <a:r>
              <a:rPr lang="en-US" noProof="0" smtClean="0"/>
              <a:t>Modifiez le style du titre</a:t>
            </a:r>
            <a:endParaRPr lang="en-US" noProof="0"/>
          </a:p>
        </p:txBody>
      </p:sp>
      <p:sp>
        <p:nvSpPr>
          <p:cNvPr id="3" name="Espace réservé du texte vertical 2"/>
          <p:cNvSpPr>
            <a:spLocks noGrp="1"/>
          </p:cNvSpPr>
          <p:nvPr>
            <p:ph type="body" orient="vert" idx="1"/>
          </p:nvPr>
        </p:nvSpPr>
        <p:spPr>
          <a:xfrm>
            <a:off x="431800" y="77788"/>
            <a:ext cx="6057900" cy="6221412"/>
          </a:xfrm>
        </p:spPr>
        <p:txBody>
          <a:bodyPr vert="eaVert"/>
          <a:lstStyle/>
          <a:p>
            <a:pPr lvl="0"/>
            <a:r>
              <a:rPr lang="en-US" noProof="0" smtClean="0"/>
              <a:t>Modifiez les styles du texte du masque</a:t>
            </a:r>
          </a:p>
          <a:p>
            <a:pPr lvl="1"/>
            <a:r>
              <a:rPr lang="en-US" noProof="0" smtClean="0"/>
              <a:t>Deuxième niveau</a:t>
            </a:r>
          </a:p>
          <a:p>
            <a:pPr lvl="2"/>
            <a:r>
              <a:rPr lang="en-US" noProof="0" smtClean="0"/>
              <a:t>Troisième niveau</a:t>
            </a:r>
          </a:p>
          <a:p>
            <a:pPr lvl="3"/>
            <a:r>
              <a:rPr lang="en-US" noProof="0" smtClean="0"/>
              <a:t>Quatrième niveau</a:t>
            </a:r>
          </a:p>
          <a:p>
            <a:pPr lvl="4"/>
            <a:r>
              <a:rPr lang="en-US" noProof="0" smtClean="0"/>
              <a:t>Cinquième niveau</a:t>
            </a:r>
            <a:endParaRPr lang="en-US" noProof="0"/>
          </a:p>
        </p:txBody>
      </p:sp>
    </p:spTree>
    <p:extLst>
      <p:ext uri="{BB962C8B-B14F-4D97-AF65-F5344CB8AC3E}">
        <p14:creationId xmlns:p14="http://schemas.microsoft.com/office/powerpoint/2010/main" xmlns="" val="37030742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431800" y="77788"/>
            <a:ext cx="8280400" cy="1550987"/>
          </a:xfrm>
        </p:spPr>
        <p:txBody>
          <a:bodyPr/>
          <a:lstStyle>
            <a:lvl1pPr>
              <a:defRPr sz="4800"/>
            </a:lvl1pPr>
          </a:lstStyle>
          <a:p>
            <a:pPr lvl="0"/>
            <a:r>
              <a:rPr lang="en-US" noProof="0" smtClean="0"/>
              <a:t>Modifiez le style du titre</a:t>
            </a:r>
          </a:p>
        </p:txBody>
      </p:sp>
      <p:sp>
        <p:nvSpPr>
          <p:cNvPr id="5123" name="Rectangle 3"/>
          <p:cNvSpPr>
            <a:spLocks noGrp="1" noChangeArrowheads="1"/>
          </p:cNvSpPr>
          <p:nvPr>
            <p:ph type="subTitle" idx="1"/>
          </p:nvPr>
        </p:nvSpPr>
        <p:spPr>
          <a:xfrm>
            <a:off x="431800" y="1773238"/>
            <a:ext cx="4968875" cy="1655762"/>
          </a:xfrm>
          <a:extLst>
            <a:ext uri="{91240B29-F687-4F45-9708-019B960494DF}">
              <a14:hiddenLine xmlns:a14="http://schemas.microsoft.com/office/drawing/2010/main" xmlns="" w="9525">
                <a:solidFill>
                  <a:schemeClr val="tx1"/>
                </a:solidFill>
                <a:miter lim="800000"/>
                <a:headEnd/>
                <a:tailEnd/>
              </a14:hiddenLine>
            </a:ext>
          </a:extLst>
        </p:spPr>
        <p:txBody>
          <a:bodyPr tIns="45720" rIns="54000" bIns="45720"/>
          <a:lstStyle>
            <a:lvl1pPr marL="0" indent="0">
              <a:buFont typeface="Arial" charset="0"/>
              <a:buNone/>
              <a:defRPr>
                <a:solidFill>
                  <a:schemeClr val="tx1"/>
                </a:solidFill>
              </a:defRPr>
            </a:lvl1pPr>
          </a:lstStyle>
          <a:p>
            <a:pPr lvl="0"/>
            <a:r>
              <a:rPr lang="en-US" noProof="0" smtClean="0"/>
              <a:t>Modifiez le style des sous-titres du masque</a:t>
            </a:r>
          </a:p>
        </p:txBody>
      </p:sp>
      <p:sp>
        <p:nvSpPr>
          <p:cNvPr id="5124" name="Rectangle 4"/>
          <p:cNvSpPr>
            <a:spLocks noGrp="1" noChangeArrowheads="1"/>
          </p:cNvSpPr>
          <p:nvPr>
            <p:ph type="ftr" sz="quarter" idx="3"/>
          </p:nvPr>
        </p:nvSpPr>
        <p:spPr bwMode="auto">
          <a:xfrm>
            <a:off x="6372225" y="5229225"/>
            <a:ext cx="2270125" cy="1368425"/>
          </a:xfrm>
          <a:prstGeom prst="rect">
            <a:avLst/>
          </a:prstGeo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600">
                <a:solidFill>
                  <a:schemeClr val="tx1"/>
                </a:solidFill>
              </a:defRPr>
            </a:lvl1pPr>
          </a:lstStyle>
          <a:p>
            <a:endParaRPr lang="en-US" noProof="0">
              <a:solidFill>
                <a:srgbClr val="FFFFFF"/>
              </a:solidFill>
            </a:endParaRPr>
          </a:p>
        </p:txBody>
      </p:sp>
      <p:pic>
        <p:nvPicPr>
          <p:cNvPr id="5125" name="Picture 5" descr="Logo SE A4 Blanc"/>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27763" y="5734050"/>
            <a:ext cx="2576512" cy="9413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50342736"/>
      </p:ext>
    </p:extLst>
  </p:cSld>
  <p:clrMapOvr>
    <a:overrideClrMapping bg1="dk2" tx1="lt1" bg2="dk1"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smtClean="0"/>
              <a:t>Modifiez le style du titre</a:t>
            </a:r>
            <a:endParaRPr lang="en-US" noProof="0"/>
          </a:p>
        </p:txBody>
      </p:sp>
      <p:sp>
        <p:nvSpPr>
          <p:cNvPr id="3" name="Espace réservé du contenu 2"/>
          <p:cNvSpPr>
            <a:spLocks noGrp="1"/>
          </p:cNvSpPr>
          <p:nvPr>
            <p:ph idx="1"/>
          </p:nvPr>
        </p:nvSpPr>
        <p:spPr/>
        <p:txBody>
          <a:bodyPr/>
          <a:lstStyle/>
          <a:p>
            <a:pPr lvl="0"/>
            <a:r>
              <a:rPr lang="en-US" noProof="0" smtClean="0"/>
              <a:t>Modifiez les styles du texte du masque</a:t>
            </a:r>
          </a:p>
          <a:p>
            <a:pPr lvl="1"/>
            <a:r>
              <a:rPr lang="en-US" noProof="0" smtClean="0"/>
              <a:t>Deuxième niveau</a:t>
            </a:r>
          </a:p>
          <a:p>
            <a:pPr lvl="2"/>
            <a:r>
              <a:rPr lang="en-US" noProof="0" smtClean="0"/>
              <a:t>Troisième niveau</a:t>
            </a:r>
          </a:p>
          <a:p>
            <a:pPr lvl="3"/>
            <a:r>
              <a:rPr lang="en-US" noProof="0" smtClean="0"/>
              <a:t>Quatrième niveau</a:t>
            </a:r>
          </a:p>
          <a:p>
            <a:pPr lvl="4"/>
            <a:r>
              <a:rPr lang="en-US" noProof="0" smtClean="0"/>
              <a:t>Cinquième niveau</a:t>
            </a:r>
            <a:endParaRPr lang="en-US" noProof="0"/>
          </a:p>
        </p:txBody>
      </p:sp>
    </p:spTree>
    <p:extLst>
      <p:ext uri="{BB962C8B-B14F-4D97-AF65-F5344CB8AC3E}">
        <p14:creationId xmlns:p14="http://schemas.microsoft.com/office/powerpoint/2010/main" xmlns="" val="173868084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noProof="0" smtClean="0"/>
              <a:t>Modifiez le style du titre</a:t>
            </a:r>
            <a:endParaRPr lang="en-US" noProof="0"/>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noProof="0" smtClean="0"/>
              <a:t>Modifiez les styles du texte du masque</a:t>
            </a:r>
          </a:p>
        </p:txBody>
      </p:sp>
    </p:spTree>
    <p:extLst>
      <p:ext uri="{BB962C8B-B14F-4D97-AF65-F5344CB8AC3E}">
        <p14:creationId xmlns:p14="http://schemas.microsoft.com/office/powerpoint/2010/main" xmlns="" val="2682601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smtClean="0"/>
              <a:t>Modifiez le style du titre</a:t>
            </a:r>
            <a:endParaRPr lang="en-US" noProof="0"/>
          </a:p>
        </p:txBody>
      </p:sp>
      <p:sp>
        <p:nvSpPr>
          <p:cNvPr id="3" name="Espace réservé du contenu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Modifiez les styles du texte du masque</a:t>
            </a:r>
          </a:p>
          <a:p>
            <a:pPr lvl="1"/>
            <a:r>
              <a:rPr lang="en-US" noProof="0" smtClean="0"/>
              <a:t>Deuxième niveau</a:t>
            </a:r>
          </a:p>
          <a:p>
            <a:pPr lvl="2"/>
            <a:r>
              <a:rPr lang="en-US" noProof="0" smtClean="0"/>
              <a:t>Troisième niveau</a:t>
            </a:r>
          </a:p>
          <a:p>
            <a:pPr lvl="3"/>
            <a:r>
              <a:rPr lang="en-US" noProof="0" smtClean="0"/>
              <a:t>Quatrième niveau</a:t>
            </a:r>
          </a:p>
          <a:p>
            <a:pPr lvl="4"/>
            <a:r>
              <a:rPr lang="en-US" noProof="0" smtClean="0"/>
              <a:t>Cinquième niveau</a:t>
            </a:r>
            <a:endParaRPr lang="en-US" noProof="0"/>
          </a:p>
        </p:txBody>
      </p:sp>
      <p:sp>
        <p:nvSpPr>
          <p:cNvPr id="4" name="Espace réservé du contenu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Modifiez les styles du texte du masque</a:t>
            </a:r>
          </a:p>
          <a:p>
            <a:pPr lvl="1"/>
            <a:r>
              <a:rPr lang="en-US" noProof="0" smtClean="0"/>
              <a:t>Deuxième niveau</a:t>
            </a:r>
          </a:p>
          <a:p>
            <a:pPr lvl="2"/>
            <a:r>
              <a:rPr lang="en-US" noProof="0" smtClean="0"/>
              <a:t>Troisième niveau</a:t>
            </a:r>
          </a:p>
          <a:p>
            <a:pPr lvl="3"/>
            <a:r>
              <a:rPr lang="en-US" noProof="0" smtClean="0"/>
              <a:t>Quatrième niveau</a:t>
            </a:r>
          </a:p>
          <a:p>
            <a:pPr lvl="4"/>
            <a:r>
              <a:rPr lang="en-US" noProof="0" smtClean="0"/>
              <a:t>Cinquième niveau</a:t>
            </a:r>
            <a:endParaRPr lang="en-US" noProof="0"/>
          </a:p>
        </p:txBody>
      </p:sp>
    </p:spTree>
    <p:extLst>
      <p:ext uri="{BB962C8B-B14F-4D97-AF65-F5344CB8AC3E}">
        <p14:creationId xmlns:p14="http://schemas.microsoft.com/office/powerpoint/2010/main" xmlns="" val="1027314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en-US" noProof="0" smtClean="0"/>
              <a:t>Modifiez le style du titre</a:t>
            </a:r>
            <a:endParaRPr lang="en-US" noProof="0"/>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smtClean="0"/>
              <a:t>Modifiez les styles du texte du masque</a:t>
            </a:r>
          </a:p>
          <a:p>
            <a:pPr lvl="1"/>
            <a:r>
              <a:rPr lang="en-US" noProof="0" smtClean="0"/>
              <a:t>Deuxième niveau</a:t>
            </a:r>
          </a:p>
          <a:p>
            <a:pPr lvl="2"/>
            <a:r>
              <a:rPr lang="en-US" noProof="0" smtClean="0"/>
              <a:t>Troisième niveau</a:t>
            </a:r>
          </a:p>
          <a:p>
            <a:pPr lvl="3"/>
            <a:r>
              <a:rPr lang="en-US" noProof="0" smtClean="0"/>
              <a:t>Quatrième niveau</a:t>
            </a:r>
          </a:p>
          <a:p>
            <a:pPr lvl="4"/>
            <a:r>
              <a:rPr lang="en-US" noProof="0" smtClean="0"/>
              <a:t>Cinquième niveau</a:t>
            </a:r>
            <a:endParaRPr lang="en-US" noProof="0"/>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smtClean="0"/>
              <a:t>Modifiez les styles du texte du masque</a:t>
            </a:r>
          </a:p>
          <a:p>
            <a:pPr lvl="1"/>
            <a:r>
              <a:rPr lang="en-US" noProof="0" smtClean="0"/>
              <a:t>Deuxième niveau</a:t>
            </a:r>
          </a:p>
          <a:p>
            <a:pPr lvl="2"/>
            <a:r>
              <a:rPr lang="en-US" noProof="0" smtClean="0"/>
              <a:t>Troisième niveau</a:t>
            </a:r>
          </a:p>
          <a:p>
            <a:pPr lvl="3"/>
            <a:r>
              <a:rPr lang="en-US" noProof="0" smtClean="0"/>
              <a:t>Quatrième niveau</a:t>
            </a:r>
          </a:p>
          <a:p>
            <a:pPr lvl="4"/>
            <a:r>
              <a:rPr lang="en-US" noProof="0" smtClean="0"/>
              <a:t>Cinquième niveau</a:t>
            </a:r>
            <a:endParaRPr lang="en-US" noProof="0"/>
          </a:p>
        </p:txBody>
      </p:sp>
    </p:spTree>
    <p:extLst>
      <p:ext uri="{BB962C8B-B14F-4D97-AF65-F5344CB8AC3E}">
        <p14:creationId xmlns:p14="http://schemas.microsoft.com/office/powerpoint/2010/main" xmlns="" val="12566152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smtClean="0"/>
              <a:t>Modifiez le style du titre</a:t>
            </a:r>
            <a:endParaRPr lang="en-US" noProof="0"/>
          </a:p>
        </p:txBody>
      </p:sp>
    </p:spTree>
    <p:extLst>
      <p:ext uri="{BB962C8B-B14F-4D97-AF65-F5344CB8AC3E}">
        <p14:creationId xmlns:p14="http://schemas.microsoft.com/office/powerpoint/2010/main" xmlns="" val="36689120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1296826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noProof="0" smtClean="0"/>
              <a:t>Modifiez le style du titre</a:t>
            </a:r>
            <a:endParaRPr lang="en-US" noProof="0"/>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smtClean="0"/>
              <a:t>Modifiez les styles du texte du masque</a:t>
            </a:r>
          </a:p>
          <a:p>
            <a:pPr lvl="1"/>
            <a:r>
              <a:rPr lang="en-US" noProof="0" smtClean="0"/>
              <a:t>Deuxième niveau</a:t>
            </a:r>
          </a:p>
          <a:p>
            <a:pPr lvl="2"/>
            <a:r>
              <a:rPr lang="en-US" noProof="0" smtClean="0"/>
              <a:t>Troisième niveau</a:t>
            </a:r>
          </a:p>
          <a:p>
            <a:pPr lvl="3"/>
            <a:r>
              <a:rPr lang="en-US" noProof="0" smtClean="0"/>
              <a:t>Quatrième niveau</a:t>
            </a:r>
          </a:p>
          <a:p>
            <a:pPr lvl="4"/>
            <a:r>
              <a:rPr lang="en-US" noProof="0" smtClean="0"/>
              <a:t>Cinquième niveau</a:t>
            </a:r>
            <a:endParaRPr lang="en-US" noProof="0"/>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Modifiez les styles du texte du masque</a:t>
            </a:r>
          </a:p>
        </p:txBody>
      </p:sp>
    </p:spTree>
    <p:extLst>
      <p:ext uri="{BB962C8B-B14F-4D97-AF65-F5344CB8AC3E}">
        <p14:creationId xmlns:p14="http://schemas.microsoft.com/office/powerpoint/2010/main" xmlns="" val="1037096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smtClean="0"/>
              <a:t>Modifiez le style du titre</a:t>
            </a:r>
            <a:endParaRPr lang="en-US" noProof="0"/>
          </a:p>
        </p:txBody>
      </p:sp>
      <p:sp>
        <p:nvSpPr>
          <p:cNvPr id="3" name="Espace réservé du contenu 2"/>
          <p:cNvSpPr>
            <a:spLocks noGrp="1"/>
          </p:cNvSpPr>
          <p:nvPr>
            <p:ph idx="1"/>
          </p:nvPr>
        </p:nvSpPr>
        <p:spPr/>
        <p:txBody>
          <a:bodyPr/>
          <a:lstStyle/>
          <a:p>
            <a:pPr lvl="0"/>
            <a:r>
              <a:rPr lang="en-US" noProof="0" smtClean="0"/>
              <a:t>Modifiez les styles du texte du masque</a:t>
            </a:r>
          </a:p>
          <a:p>
            <a:pPr lvl="1"/>
            <a:r>
              <a:rPr lang="en-US" noProof="0" smtClean="0"/>
              <a:t>Deuxième niveau</a:t>
            </a:r>
          </a:p>
          <a:p>
            <a:pPr lvl="2"/>
            <a:r>
              <a:rPr lang="en-US" noProof="0" smtClean="0"/>
              <a:t>Troisième niveau</a:t>
            </a:r>
          </a:p>
          <a:p>
            <a:pPr lvl="3"/>
            <a:r>
              <a:rPr lang="en-US" noProof="0" smtClean="0"/>
              <a:t>Quatrième niveau</a:t>
            </a:r>
          </a:p>
          <a:p>
            <a:pPr lvl="4"/>
            <a:r>
              <a:rPr lang="en-US" noProof="0" smtClean="0"/>
              <a:t>Cinquième niveau</a:t>
            </a:r>
            <a:endParaRPr lang="en-US" noProof="0"/>
          </a:p>
        </p:txBody>
      </p:sp>
    </p:spTree>
    <p:extLst>
      <p:ext uri="{BB962C8B-B14F-4D97-AF65-F5344CB8AC3E}">
        <p14:creationId xmlns:p14="http://schemas.microsoft.com/office/powerpoint/2010/main" xmlns="" val="386671642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noProof="0" smtClean="0"/>
              <a:t>Modifiez le style du titre</a:t>
            </a:r>
            <a:endParaRPr lang="en-US" noProof="0"/>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Cliquez sur l'icône pour ajouter une image</a:t>
            </a:r>
            <a:endParaRPr lang="en-US"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Modifiez les styles du texte du masque</a:t>
            </a:r>
          </a:p>
        </p:txBody>
      </p:sp>
    </p:spTree>
    <p:extLst>
      <p:ext uri="{BB962C8B-B14F-4D97-AF65-F5344CB8AC3E}">
        <p14:creationId xmlns:p14="http://schemas.microsoft.com/office/powerpoint/2010/main" xmlns="" val="2951843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smtClean="0"/>
              <a:t>Modifiez le style du titre</a:t>
            </a:r>
            <a:endParaRPr lang="en-US" noProof="0"/>
          </a:p>
        </p:txBody>
      </p:sp>
      <p:sp>
        <p:nvSpPr>
          <p:cNvPr id="3" name="Espace réservé du texte vertical 2"/>
          <p:cNvSpPr>
            <a:spLocks noGrp="1"/>
          </p:cNvSpPr>
          <p:nvPr>
            <p:ph type="body" orient="vert" idx="1"/>
          </p:nvPr>
        </p:nvSpPr>
        <p:spPr/>
        <p:txBody>
          <a:bodyPr vert="eaVert"/>
          <a:lstStyle/>
          <a:p>
            <a:pPr lvl="0"/>
            <a:r>
              <a:rPr lang="en-US" noProof="0" smtClean="0"/>
              <a:t>Modifiez les styles du texte du masque</a:t>
            </a:r>
          </a:p>
          <a:p>
            <a:pPr lvl="1"/>
            <a:r>
              <a:rPr lang="en-US" noProof="0" smtClean="0"/>
              <a:t>Deuxième niveau</a:t>
            </a:r>
          </a:p>
          <a:p>
            <a:pPr lvl="2"/>
            <a:r>
              <a:rPr lang="en-US" noProof="0" smtClean="0"/>
              <a:t>Troisième niveau</a:t>
            </a:r>
          </a:p>
          <a:p>
            <a:pPr lvl="3"/>
            <a:r>
              <a:rPr lang="en-US" noProof="0" smtClean="0"/>
              <a:t>Quatrième niveau</a:t>
            </a:r>
          </a:p>
          <a:p>
            <a:pPr lvl="4"/>
            <a:r>
              <a:rPr lang="en-US" noProof="0" smtClean="0"/>
              <a:t>Cinquième niveau</a:t>
            </a:r>
            <a:endParaRPr lang="en-US" noProof="0"/>
          </a:p>
        </p:txBody>
      </p:sp>
    </p:spTree>
    <p:extLst>
      <p:ext uri="{BB962C8B-B14F-4D97-AF65-F5344CB8AC3E}">
        <p14:creationId xmlns:p14="http://schemas.microsoft.com/office/powerpoint/2010/main" xmlns="" val="33322363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42100" y="77788"/>
            <a:ext cx="2070100" cy="6221412"/>
          </a:xfrm>
        </p:spPr>
        <p:txBody>
          <a:bodyPr vert="eaVert"/>
          <a:lstStyle/>
          <a:p>
            <a:r>
              <a:rPr lang="en-US" noProof="0" smtClean="0"/>
              <a:t>Modifiez le style du titre</a:t>
            </a:r>
            <a:endParaRPr lang="en-US" noProof="0"/>
          </a:p>
        </p:txBody>
      </p:sp>
      <p:sp>
        <p:nvSpPr>
          <p:cNvPr id="3" name="Espace réservé du texte vertical 2"/>
          <p:cNvSpPr>
            <a:spLocks noGrp="1"/>
          </p:cNvSpPr>
          <p:nvPr>
            <p:ph type="body" orient="vert" idx="1"/>
          </p:nvPr>
        </p:nvSpPr>
        <p:spPr>
          <a:xfrm>
            <a:off x="431800" y="77788"/>
            <a:ext cx="6057900" cy="6221412"/>
          </a:xfrm>
        </p:spPr>
        <p:txBody>
          <a:bodyPr vert="eaVert"/>
          <a:lstStyle/>
          <a:p>
            <a:pPr lvl="0"/>
            <a:r>
              <a:rPr lang="en-US" noProof="0" smtClean="0"/>
              <a:t>Modifiez les styles du texte du masque</a:t>
            </a:r>
          </a:p>
          <a:p>
            <a:pPr lvl="1"/>
            <a:r>
              <a:rPr lang="en-US" noProof="0" smtClean="0"/>
              <a:t>Deuxième niveau</a:t>
            </a:r>
          </a:p>
          <a:p>
            <a:pPr lvl="2"/>
            <a:r>
              <a:rPr lang="en-US" noProof="0" smtClean="0"/>
              <a:t>Troisième niveau</a:t>
            </a:r>
          </a:p>
          <a:p>
            <a:pPr lvl="3"/>
            <a:r>
              <a:rPr lang="en-US" noProof="0" smtClean="0"/>
              <a:t>Quatrième niveau</a:t>
            </a:r>
          </a:p>
          <a:p>
            <a:pPr lvl="4"/>
            <a:r>
              <a:rPr lang="en-US" noProof="0" smtClean="0"/>
              <a:t>Cinquième niveau</a:t>
            </a:r>
            <a:endParaRPr lang="en-US" noProof="0"/>
          </a:p>
        </p:txBody>
      </p:sp>
    </p:spTree>
    <p:extLst>
      <p:ext uri="{BB962C8B-B14F-4D97-AF65-F5344CB8AC3E}">
        <p14:creationId xmlns:p14="http://schemas.microsoft.com/office/powerpoint/2010/main" xmlns="" val="24124451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xmlns="" val="30842562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431800" y="77788"/>
            <a:ext cx="8280400" cy="1550987"/>
          </a:xfrm>
        </p:spPr>
        <p:txBody>
          <a:bodyPr/>
          <a:lstStyle>
            <a:lvl1pPr>
              <a:defRPr sz="4800"/>
            </a:lvl1pPr>
          </a:lstStyle>
          <a:p>
            <a:pPr lvl="0"/>
            <a:r>
              <a:rPr lang="en-US" noProof="0" smtClean="0"/>
              <a:t>Modifiez le style du titre</a:t>
            </a:r>
          </a:p>
        </p:txBody>
      </p:sp>
      <p:sp>
        <p:nvSpPr>
          <p:cNvPr id="5123" name="Rectangle 3"/>
          <p:cNvSpPr>
            <a:spLocks noGrp="1" noChangeArrowheads="1"/>
          </p:cNvSpPr>
          <p:nvPr>
            <p:ph type="subTitle" idx="1"/>
          </p:nvPr>
        </p:nvSpPr>
        <p:spPr>
          <a:xfrm>
            <a:off x="431800" y="1773238"/>
            <a:ext cx="4968875" cy="1655762"/>
          </a:xfrm>
          <a:extLst>
            <a:ext uri="{91240B29-F687-4F45-9708-019B960494DF}">
              <a14:hiddenLine xmlns:a14="http://schemas.microsoft.com/office/drawing/2010/main" xmlns="" w="9525">
                <a:solidFill>
                  <a:schemeClr val="tx1"/>
                </a:solidFill>
                <a:miter lim="800000"/>
                <a:headEnd/>
                <a:tailEnd/>
              </a14:hiddenLine>
            </a:ext>
          </a:extLst>
        </p:spPr>
        <p:txBody>
          <a:bodyPr tIns="45720" rIns="54000" bIns="45720"/>
          <a:lstStyle>
            <a:lvl1pPr marL="0" indent="0">
              <a:buFont typeface="Arial" charset="0"/>
              <a:buNone/>
              <a:defRPr>
                <a:solidFill>
                  <a:schemeClr val="tx1"/>
                </a:solidFill>
              </a:defRPr>
            </a:lvl1pPr>
          </a:lstStyle>
          <a:p>
            <a:pPr lvl="0"/>
            <a:r>
              <a:rPr lang="en-US" noProof="0" smtClean="0"/>
              <a:t>Modifiez le style des sous-titres du masque</a:t>
            </a:r>
          </a:p>
        </p:txBody>
      </p:sp>
      <p:sp>
        <p:nvSpPr>
          <p:cNvPr id="5124" name="Rectangle 4"/>
          <p:cNvSpPr>
            <a:spLocks noGrp="1" noChangeArrowheads="1"/>
          </p:cNvSpPr>
          <p:nvPr>
            <p:ph type="ftr" sz="quarter" idx="3"/>
          </p:nvPr>
        </p:nvSpPr>
        <p:spPr bwMode="auto">
          <a:xfrm>
            <a:off x="6372225" y="5229225"/>
            <a:ext cx="2270125" cy="1368425"/>
          </a:xfrm>
          <a:prstGeom prst="rect">
            <a:avLst/>
          </a:prstGeo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600">
                <a:solidFill>
                  <a:schemeClr val="tx1"/>
                </a:solidFill>
              </a:defRPr>
            </a:lvl1pPr>
          </a:lstStyle>
          <a:p>
            <a:endParaRPr lang="en-US" noProof="0">
              <a:solidFill>
                <a:srgbClr val="FFFFFF"/>
              </a:solidFill>
            </a:endParaRPr>
          </a:p>
        </p:txBody>
      </p:sp>
      <p:pic>
        <p:nvPicPr>
          <p:cNvPr id="5125" name="Picture 5" descr="Logo SE A4 Blanc"/>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27763" y="5734050"/>
            <a:ext cx="2576512" cy="9413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40880981"/>
      </p:ext>
    </p:extLst>
  </p:cSld>
  <p:clrMapOvr>
    <a:overrideClrMapping bg1="dk2" tx1="lt1" bg2="dk1"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smtClean="0"/>
              <a:t>Modifiez le style du titre</a:t>
            </a:r>
            <a:endParaRPr lang="en-US" noProof="0"/>
          </a:p>
        </p:txBody>
      </p:sp>
      <p:sp>
        <p:nvSpPr>
          <p:cNvPr id="3" name="Espace réservé du contenu 2"/>
          <p:cNvSpPr>
            <a:spLocks noGrp="1"/>
          </p:cNvSpPr>
          <p:nvPr>
            <p:ph idx="1"/>
          </p:nvPr>
        </p:nvSpPr>
        <p:spPr/>
        <p:txBody>
          <a:bodyPr/>
          <a:lstStyle/>
          <a:p>
            <a:pPr lvl="0"/>
            <a:r>
              <a:rPr lang="en-US" noProof="0" smtClean="0"/>
              <a:t>Modifiez les styles du texte du masque</a:t>
            </a:r>
          </a:p>
          <a:p>
            <a:pPr lvl="1"/>
            <a:r>
              <a:rPr lang="en-US" noProof="0" smtClean="0"/>
              <a:t>Deuxième niveau</a:t>
            </a:r>
          </a:p>
          <a:p>
            <a:pPr lvl="2"/>
            <a:r>
              <a:rPr lang="en-US" noProof="0" smtClean="0"/>
              <a:t>Troisième niveau</a:t>
            </a:r>
          </a:p>
          <a:p>
            <a:pPr lvl="3"/>
            <a:r>
              <a:rPr lang="en-US" noProof="0" smtClean="0"/>
              <a:t>Quatrième niveau</a:t>
            </a:r>
          </a:p>
          <a:p>
            <a:pPr lvl="4"/>
            <a:r>
              <a:rPr lang="en-US" noProof="0" smtClean="0"/>
              <a:t>Cinquième niveau</a:t>
            </a:r>
            <a:endParaRPr lang="en-US" noProof="0"/>
          </a:p>
        </p:txBody>
      </p:sp>
    </p:spTree>
    <p:extLst>
      <p:ext uri="{BB962C8B-B14F-4D97-AF65-F5344CB8AC3E}">
        <p14:creationId xmlns:p14="http://schemas.microsoft.com/office/powerpoint/2010/main" xmlns="" val="9361557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noProof="0" smtClean="0"/>
              <a:t>Modifiez le style du titre</a:t>
            </a:r>
            <a:endParaRPr lang="en-US" noProof="0"/>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noProof="0" smtClean="0"/>
              <a:t>Modifiez les styles du texte du masque</a:t>
            </a:r>
          </a:p>
        </p:txBody>
      </p:sp>
    </p:spTree>
    <p:extLst>
      <p:ext uri="{BB962C8B-B14F-4D97-AF65-F5344CB8AC3E}">
        <p14:creationId xmlns:p14="http://schemas.microsoft.com/office/powerpoint/2010/main" xmlns="" val="7272143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smtClean="0"/>
              <a:t>Modifiez le style du titre</a:t>
            </a:r>
            <a:endParaRPr lang="en-US" noProof="0"/>
          </a:p>
        </p:txBody>
      </p:sp>
      <p:sp>
        <p:nvSpPr>
          <p:cNvPr id="3" name="Espace réservé du contenu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Modifiez les styles du texte du masque</a:t>
            </a:r>
          </a:p>
          <a:p>
            <a:pPr lvl="1"/>
            <a:r>
              <a:rPr lang="en-US" noProof="0" smtClean="0"/>
              <a:t>Deuxième niveau</a:t>
            </a:r>
          </a:p>
          <a:p>
            <a:pPr lvl="2"/>
            <a:r>
              <a:rPr lang="en-US" noProof="0" smtClean="0"/>
              <a:t>Troisième niveau</a:t>
            </a:r>
          </a:p>
          <a:p>
            <a:pPr lvl="3"/>
            <a:r>
              <a:rPr lang="en-US" noProof="0" smtClean="0"/>
              <a:t>Quatrième niveau</a:t>
            </a:r>
          </a:p>
          <a:p>
            <a:pPr lvl="4"/>
            <a:r>
              <a:rPr lang="en-US" noProof="0" smtClean="0"/>
              <a:t>Cinquième niveau</a:t>
            </a:r>
            <a:endParaRPr lang="en-US" noProof="0"/>
          </a:p>
        </p:txBody>
      </p:sp>
      <p:sp>
        <p:nvSpPr>
          <p:cNvPr id="4" name="Espace réservé du contenu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Modifiez les styles du texte du masque</a:t>
            </a:r>
          </a:p>
          <a:p>
            <a:pPr lvl="1"/>
            <a:r>
              <a:rPr lang="en-US" noProof="0" smtClean="0"/>
              <a:t>Deuxième niveau</a:t>
            </a:r>
          </a:p>
          <a:p>
            <a:pPr lvl="2"/>
            <a:r>
              <a:rPr lang="en-US" noProof="0" smtClean="0"/>
              <a:t>Troisième niveau</a:t>
            </a:r>
          </a:p>
          <a:p>
            <a:pPr lvl="3"/>
            <a:r>
              <a:rPr lang="en-US" noProof="0" smtClean="0"/>
              <a:t>Quatrième niveau</a:t>
            </a:r>
          </a:p>
          <a:p>
            <a:pPr lvl="4"/>
            <a:r>
              <a:rPr lang="en-US" noProof="0" smtClean="0"/>
              <a:t>Cinquième niveau</a:t>
            </a:r>
            <a:endParaRPr lang="en-US" noProof="0"/>
          </a:p>
        </p:txBody>
      </p:sp>
    </p:spTree>
    <p:extLst>
      <p:ext uri="{BB962C8B-B14F-4D97-AF65-F5344CB8AC3E}">
        <p14:creationId xmlns:p14="http://schemas.microsoft.com/office/powerpoint/2010/main" xmlns="" val="16010535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en-US" noProof="0" smtClean="0"/>
              <a:t>Modifiez le style du titre</a:t>
            </a:r>
            <a:endParaRPr lang="en-US" noProof="0"/>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smtClean="0"/>
              <a:t>Modifiez les styles du texte du masque</a:t>
            </a:r>
          </a:p>
          <a:p>
            <a:pPr lvl="1"/>
            <a:r>
              <a:rPr lang="en-US" noProof="0" smtClean="0"/>
              <a:t>Deuxième niveau</a:t>
            </a:r>
          </a:p>
          <a:p>
            <a:pPr lvl="2"/>
            <a:r>
              <a:rPr lang="en-US" noProof="0" smtClean="0"/>
              <a:t>Troisième niveau</a:t>
            </a:r>
          </a:p>
          <a:p>
            <a:pPr lvl="3"/>
            <a:r>
              <a:rPr lang="en-US" noProof="0" smtClean="0"/>
              <a:t>Quatrième niveau</a:t>
            </a:r>
          </a:p>
          <a:p>
            <a:pPr lvl="4"/>
            <a:r>
              <a:rPr lang="en-US" noProof="0" smtClean="0"/>
              <a:t>Cinquième niveau</a:t>
            </a:r>
            <a:endParaRPr lang="en-US" noProof="0"/>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smtClean="0"/>
              <a:t>Modifiez les styles du texte du masque</a:t>
            </a:r>
          </a:p>
          <a:p>
            <a:pPr lvl="1"/>
            <a:r>
              <a:rPr lang="en-US" noProof="0" smtClean="0"/>
              <a:t>Deuxième niveau</a:t>
            </a:r>
          </a:p>
          <a:p>
            <a:pPr lvl="2"/>
            <a:r>
              <a:rPr lang="en-US" noProof="0" smtClean="0"/>
              <a:t>Troisième niveau</a:t>
            </a:r>
          </a:p>
          <a:p>
            <a:pPr lvl="3"/>
            <a:r>
              <a:rPr lang="en-US" noProof="0" smtClean="0"/>
              <a:t>Quatrième niveau</a:t>
            </a:r>
          </a:p>
          <a:p>
            <a:pPr lvl="4"/>
            <a:r>
              <a:rPr lang="en-US" noProof="0" smtClean="0"/>
              <a:t>Cinquième niveau</a:t>
            </a:r>
            <a:endParaRPr lang="en-US" noProof="0"/>
          </a:p>
        </p:txBody>
      </p:sp>
    </p:spTree>
    <p:extLst>
      <p:ext uri="{BB962C8B-B14F-4D97-AF65-F5344CB8AC3E}">
        <p14:creationId xmlns:p14="http://schemas.microsoft.com/office/powerpoint/2010/main" xmlns="" val="38990172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smtClean="0"/>
              <a:t>Modifiez le style du titre</a:t>
            </a:r>
            <a:endParaRPr lang="en-US" noProof="0"/>
          </a:p>
        </p:txBody>
      </p:sp>
    </p:spTree>
    <p:extLst>
      <p:ext uri="{BB962C8B-B14F-4D97-AF65-F5344CB8AC3E}">
        <p14:creationId xmlns:p14="http://schemas.microsoft.com/office/powerpoint/2010/main" xmlns="" val="2777112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noProof="0" smtClean="0"/>
              <a:t>Modifiez le style du titre</a:t>
            </a:r>
            <a:endParaRPr lang="en-US" noProof="0"/>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noProof="0" smtClean="0"/>
              <a:t>Modifiez les styles du texte du masque</a:t>
            </a:r>
          </a:p>
        </p:txBody>
      </p:sp>
    </p:spTree>
    <p:extLst>
      <p:ext uri="{BB962C8B-B14F-4D97-AF65-F5344CB8AC3E}">
        <p14:creationId xmlns:p14="http://schemas.microsoft.com/office/powerpoint/2010/main" xmlns="" val="3000321691"/>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2321618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noProof="0" smtClean="0"/>
              <a:t>Modifiez le style du titre</a:t>
            </a:r>
            <a:endParaRPr lang="en-US" noProof="0"/>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smtClean="0"/>
              <a:t>Modifiez les styles du texte du masque</a:t>
            </a:r>
          </a:p>
          <a:p>
            <a:pPr lvl="1"/>
            <a:r>
              <a:rPr lang="en-US" noProof="0" smtClean="0"/>
              <a:t>Deuxième niveau</a:t>
            </a:r>
          </a:p>
          <a:p>
            <a:pPr lvl="2"/>
            <a:r>
              <a:rPr lang="en-US" noProof="0" smtClean="0"/>
              <a:t>Troisième niveau</a:t>
            </a:r>
          </a:p>
          <a:p>
            <a:pPr lvl="3"/>
            <a:r>
              <a:rPr lang="en-US" noProof="0" smtClean="0"/>
              <a:t>Quatrième niveau</a:t>
            </a:r>
          </a:p>
          <a:p>
            <a:pPr lvl="4"/>
            <a:r>
              <a:rPr lang="en-US" noProof="0" smtClean="0"/>
              <a:t>Cinquième niveau</a:t>
            </a:r>
            <a:endParaRPr lang="en-US" noProof="0"/>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Modifiez les styles du texte du masque</a:t>
            </a:r>
          </a:p>
        </p:txBody>
      </p:sp>
    </p:spTree>
    <p:extLst>
      <p:ext uri="{BB962C8B-B14F-4D97-AF65-F5344CB8AC3E}">
        <p14:creationId xmlns:p14="http://schemas.microsoft.com/office/powerpoint/2010/main" xmlns="" val="7063587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noProof="0" smtClean="0"/>
              <a:t>Modifiez le style du titre</a:t>
            </a:r>
            <a:endParaRPr lang="en-US" noProof="0"/>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Cliquez sur l'icône pour ajouter une image</a:t>
            </a:r>
            <a:endParaRPr lang="en-US"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Modifiez les styles du texte du masque</a:t>
            </a:r>
          </a:p>
        </p:txBody>
      </p:sp>
    </p:spTree>
    <p:extLst>
      <p:ext uri="{BB962C8B-B14F-4D97-AF65-F5344CB8AC3E}">
        <p14:creationId xmlns:p14="http://schemas.microsoft.com/office/powerpoint/2010/main" xmlns="" val="32714562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smtClean="0"/>
              <a:t>Modifiez le style du titre</a:t>
            </a:r>
            <a:endParaRPr lang="en-US" noProof="0"/>
          </a:p>
        </p:txBody>
      </p:sp>
      <p:sp>
        <p:nvSpPr>
          <p:cNvPr id="3" name="Espace réservé du texte vertical 2"/>
          <p:cNvSpPr>
            <a:spLocks noGrp="1"/>
          </p:cNvSpPr>
          <p:nvPr>
            <p:ph type="body" orient="vert" idx="1"/>
          </p:nvPr>
        </p:nvSpPr>
        <p:spPr/>
        <p:txBody>
          <a:bodyPr vert="eaVert"/>
          <a:lstStyle/>
          <a:p>
            <a:pPr lvl="0"/>
            <a:r>
              <a:rPr lang="en-US" noProof="0" smtClean="0"/>
              <a:t>Modifiez les styles du texte du masque</a:t>
            </a:r>
          </a:p>
          <a:p>
            <a:pPr lvl="1"/>
            <a:r>
              <a:rPr lang="en-US" noProof="0" smtClean="0"/>
              <a:t>Deuxième niveau</a:t>
            </a:r>
          </a:p>
          <a:p>
            <a:pPr lvl="2"/>
            <a:r>
              <a:rPr lang="en-US" noProof="0" smtClean="0"/>
              <a:t>Troisième niveau</a:t>
            </a:r>
          </a:p>
          <a:p>
            <a:pPr lvl="3"/>
            <a:r>
              <a:rPr lang="en-US" noProof="0" smtClean="0"/>
              <a:t>Quatrième niveau</a:t>
            </a:r>
          </a:p>
          <a:p>
            <a:pPr lvl="4"/>
            <a:r>
              <a:rPr lang="en-US" noProof="0" smtClean="0"/>
              <a:t>Cinquième niveau</a:t>
            </a:r>
            <a:endParaRPr lang="en-US" noProof="0"/>
          </a:p>
        </p:txBody>
      </p:sp>
    </p:spTree>
    <p:extLst>
      <p:ext uri="{BB962C8B-B14F-4D97-AF65-F5344CB8AC3E}">
        <p14:creationId xmlns:p14="http://schemas.microsoft.com/office/powerpoint/2010/main" xmlns="" val="10307840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42100" y="77788"/>
            <a:ext cx="2070100" cy="6221412"/>
          </a:xfrm>
        </p:spPr>
        <p:txBody>
          <a:bodyPr vert="eaVert"/>
          <a:lstStyle/>
          <a:p>
            <a:r>
              <a:rPr lang="en-US" noProof="0" smtClean="0"/>
              <a:t>Modifiez le style du titre</a:t>
            </a:r>
            <a:endParaRPr lang="en-US" noProof="0"/>
          </a:p>
        </p:txBody>
      </p:sp>
      <p:sp>
        <p:nvSpPr>
          <p:cNvPr id="3" name="Espace réservé du texte vertical 2"/>
          <p:cNvSpPr>
            <a:spLocks noGrp="1"/>
          </p:cNvSpPr>
          <p:nvPr>
            <p:ph type="body" orient="vert" idx="1"/>
          </p:nvPr>
        </p:nvSpPr>
        <p:spPr>
          <a:xfrm>
            <a:off x="431800" y="77788"/>
            <a:ext cx="6057900" cy="6221412"/>
          </a:xfrm>
        </p:spPr>
        <p:txBody>
          <a:bodyPr vert="eaVert"/>
          <a:lstStyle/>
          <a:p>
            <a:pPr lvl="0"/>
            <a:r>
              <a:rPr lang="en-US" noProof="0" smtClean="0"/>
              <a:t>Modifiez les styles du texte du masque</a:t>
            </a:r>
          </a:p>
          <a:p>
            <a:pPr lvl="1"/>
            <a:r>
              <a:rPr lang="en-US" noProof="0" smtClean="0"/>
              <a:t>Deuxième niveau</a:t>
            </a:r>
          </a:p>
          <a:p>
            <a:pPr lvl="2"/>
            <a:r>
              <a:rPr lang="en-US" noProof="0" smtClean="0"/>
              <a:t>Troisième niveau</a:t>
            </a:r>
          </a:p>
          <a:p>
            <a:pPr lvl="3"/>
            <a:r>
              <a:rPr lang="en-US" noProof="0" smtClean="0"/>
              <a:t>Quatrième niveau</a:t>
            </a:r>
          </a:p>
          <a:p>
            <a:pPr lvl="4"/>
            <a:r>
              <a:rPr lang="en-US" noProof="0" smtClean="0"/>
              <a:t>Cinquième niveau</a:t>
            </a:r>
            <a:endParaRPr lang="en-US" noProof="0"/>
          </a:p>
        </p:txBody>
      </p:sp>
    </p:spTree>
    <p:extLst>
      <p:ext uri="{BB962C8B-B14F-4D97-AF65-F5344CB8AC3E}">
        <p14:creationId xmlns:p14="http://schemas.microsoft.com/office/powerpoint/2010/main" xmlns="" val="12298908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xmlns="" val="15015386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431800" y="77788"/>
            <a:ext cx="8280400" cy="1550987"/>
          </a:xfrm>
        </p:spPr>
        <p:txBody>
          <a:bodyPr/>
          <a:lstStyle>
            <a:lvl1pPr>
              <a:defRPr sz="4800"/>
            </a:lvl1pPr>
          </a:lstStyle>
          <a:p>
            <a:pPr lvl="0"/>
            <a:r>
              <a:rPr lang="en-US" noProof="0" smtClean="0"/>
              <a:t>Modifiez le style du titre</a:t>
            </a:r>
          </a:p>
        </p:txBody>
      </p:sp>
      <p:sp>
        <p:nvSpPr>
          <p:cNvPr id="5123" name="Rectangle 3"/>
          <p:cNvSpPr>
            <a:spLocks noGrp="1" noChangeArrowheads="1"/>
          </p:cNvSpPr>
          <p:nvPr>
            <p:ph type="subTitle" idx="1"/>
          </p:nvPr>
        </p:nvSpPr>
        <p:spPr>
          <a:xfrm>
            <a:off x="431800" y="1773238"/>
            <a:ext cx="4968875" cy="1655762"/>
          </a:xfrm>
          <a:extLst>
            <a:ext uri="{91240B29-F687-4F45-9708-019B960494DF}">
              <a14:hiddenLine xmlns:a14="http://schemas.microsoft.com/office/drawing/2010/main" xmlns="" w="9525">
                <a:solidFill>
                  <a:schemeClr val="tx1"/>
                </a:solidFill>
                <a:miter lim="800000"/>
                <a:headEnd/>
                <a:tailEnd/>
              </a14:hiddenLine>
            </a:ext>
          </a:extLst>
        </p:spPr>
        <p:txBody>
          <a:bodyPr tIns="45720" rIns="54000" bIns="45720"/>
          <a:lstStyle>
            <a:lvl1pPr marL="0" indent="0">
              <a:buFont typeface="Arial" charset="0"/>
              <a:buNone/>
              <a:defRPr>
                <a:solidFill>
                  <a:schemeClr val="tx1"/>
                </a:solidFill>
              </a:defRPr>
            </a:lvl1pPr>
          </a:lstStyle>
          <a:p>
            <a:pPr lvl="0"/>
            <a:r>
              <a:rPr lang="en-US" noProof="0" smtClean="0"/>
              <a:t>Modifiez le style des sous-titres du masque</a:t>
            </a:r>
          </a:p>
        </p:txBody>
      </p:sp>
      <p:sp>
        <p:nvSpPr>
          <p:cNvPr id="5124" name="Rectangle 4"/>
          <p:cNvSpPr>
            <a:spLocks noGrp="1" noChangeArrowheads="1"/>
          </p:cNvSpPr>
          <p:nvPr>
            <p:ph type="ftr" sz="quarter" idx="3"/>
          </p:nvPr>
        </p:nvSpPr>
        <p:spPr bwMode="auto">
          <a:xfrm>
            <a:off x="6372225" y="5229225"/>
            <a:ext cx="2270125" cy="1368425"/>
          </a:xfrm>
          <a:prstGeom prst="rect">
            <a:avLst/>
          </a:prstGeo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600">
                <a:solidFill>
                  <a:schemeClr val="tx1"/>
                </a:solidFill>
              </a:defRPr>
            </a:lvl1pPr>
          </a:lstStyle>
          <a:p>
            <a:endParaRPr lang="en-US" noProof="0">
              <a:solidFill>
                <a:srgbClr val="FFFFFF"/>
              </a:solidFill>
            </a:endParaRPr>
          </a:p>
        </p:txBody>
      </p:sp>
      <p:pic>
        <p:nvPicPr>
          <p:cNvPr id="5125" name="Picture 5" descr="Logo SE A4 Blanc"/>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27763" y="5734050"/>
            <a:ext cx="2576512" cy="9413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65814513"/>
      </p:ext>
    </p:extLst>
  </p:cSld>
  <p:clrMapOvr>
    <a:overrideClrMapping bg1="dk2" tx1="lt1" bg2="dk1"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smtClean="0"/>
              <a:t>Modifiez le style du titre</a:t>
            </a:r>
            <a:endParaRPr lang="en-US" noProof="0"/>
          </a:p>
        </p:txBody>
      </p:sp>
      <p:sp>
        <p:nvSpPr>
          <p:cNvPr id="3" name="Espace réservé du contenu 2"/>
          <p:cNvSpPr>
            <a:spLocks noGrp="1"/>
          </p:cNvSpPr>
          <p:nvPr>
            <p:ph idx="1"/>
          </p:nvPr>
        </p:nvSpPr>
        <p:spPr/>
        <p:txBody>
          <a:bodyPr/>
          <a:lstStyle/>
          <a:p>
            <a:pPr lvl="0"/>
            <a:r>
              <a:rPr lang="en-US" noProof="0" smtClean="0"/>
              <a:t>Modifiez les styles du texte du masque</a:t>
            </a:r>
          </a:p>
          <a:p>
            <a:pPr lvl="1"/>
            <a:r>
              <a:rPr lang="en-US" noProof="0" smtClean="0"/>
              <a:t>Deuxième niveau</a:t>
            </a:r>
          </a:p>
          <a:p>
            <a:pPr lvl="2"/>
            <a:r>
              <a:rPr lang="en-US" noProof="0" smtClean="0"/>
              <a:t>Troisième niveau</a:t>
            </a:r>
          </a:p>
          <a:p>
            <a:pPr lvl="3"/>
            <a:r>
              <a:rPr lang="en-US" noProof="0" smtClean="0"/>
              <a:t>Quatrième niveau</a:t>
            </a:r>
          </a:p>
          <a:p>
            <a:pPr lvl="4"/>
            <a:r>
              <a:rPr lang="en-US" noProof="0" smtClean="0"/>
              <a:t>Cinquième niveau</a:t>
            </a:r>
            <a:endParaRPr lang="en-US" noProof="0"/>
          </a:p>
        </p:txBody>
      </p:sp>
    </p:spTree>
    <p:extLst>
      <p:ext uri="{BB962C8B-B14F-4D97-AF65-F5344CB8AC3E}">
        <p14:creationId xmlns:p14="http://schemas.microsoft.com/office/powerpoint/2010/main" xmlns="" val="926230298"/>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noProof="0" smtClean="0"/>
              <a:t>Modifiez le style du titre</a:t>
            </a:r>
            <a:endParaRPr lang="en-US" noProof="0"/>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noProof="0" smtClean="0"/>
              <a:t>Modifiez les styles du texte du masque</a:t>
            </a:r>
          </a:p>
        </p:txBody>
      </p:sp>
    </p:spTree>
    <p:extLst>
      <p:ext uri="{BB962C8B-B14F-4D97-AF65-F5344CB8AC3E}">
        <p14:creationId xmlns:p14="http://schemas.microsoft.com/office/powerpoint/2010/main" xmlns="" val="26140530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smtClean="0"/>
              <a:t>Modifiez le style du titre</a:t>
            </a:r>
            <a:endParaRPr lang="en-US" noProof="0"/>
          </a:p>
        </p:txBody>
      </p:sp>
      <p:sp>
        <p:nvSpPr>
          <p:cNvPr id="3" name="Espace réservé du contenu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Modifiez les styles du texte du masque</a:t>
            </a:r>
          </a:p>
          <a:p>
            <a:pPr lvl="1"/>
            <a:r>
              <a:rPr lang="en-US" noProof="0" smtClean="0"/>
              <a:t>Deuxième niveau</a:t>
            </a:r>
          </a:p>
          <a:p>
            <a:pPr lvl="2"/>
            <a:r>
              <a:rPr lang="en-US" noProof="0" smtClean="0"/>
              <a:t>Troisième niveau</a:t>
            </a:r>
          </a:p>
          <a:p>
            <a:pPr lvl="3"/>
            <a:r>
              <a:rPr lang="en-US" noProof="0" smtClean="0"/>
              <a:t>Quatrième niveau</a:t>
            </a:r>
          </a:p>
          <a:p>
            <a:pPr lvl="4"/>
            <a:r>
              <a:rPr lang="en-US" noProof="0" smtClean="0"/>
              <a:t>Cinquième niveau</a:t>
            </a:r>
            <a:endParaRPr lang="en-US" noProof="0"/>
          </a:p>
        </p:txBody>
      </p:sp>
      <p:sp>
        <p:nvSpPr>
          <p:cNvPr id="4" name="Espace réservé du contenu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Modifiez les styles du texte du masque</a:t>
            </a:r>
          </a:p>
          <a:p>
            <a:pPr lvl="1"/>
            <a:r>
              <a:rPr lang="en-US" noProof="0" smtClean="0"/>
              <a:t>Deuxième niveau</a:t>
            </a:r>
          </a:p>
          <a:p>
            <a:pPr lvl="2"/>
            <a:r>
              <a:rPr lang="en-US" noProof="0" smtClean="0"/>
              <a:t>Troisième niveau</a:t>
            </a:r>
          </a:p>
          <a:p>
            <a:pPr lvl="3"/>
            <a:r>
              <a:rPr lang="en-US" noProof="0" smtClean="0"/>
              <a:t>Quatrième niveau</a:t>
            </a:r>
          </a:p>
          <a:p>
            <a:pPr lvl="4"/>
            <a:r>
              <a:rPr lang="en-US" noProof="0" smtClean="0"/>
              <a:t>Cinquième niveau</a:t>
            </a:r>
            <a:endParaRPr lang="en-US" noProof="0"/>
          </a:p>
        </p:txBody>
      </p:sp>
    </p:spTree>
    <p:extLst>
      <p:ext uri="{BB962C8B-B14F-4D97-AF65-F5344CB8AC3E}">
        <p14:creationId xmlns:p14="http://schemas.microsoft.com/office/powerpoint/2010/main" xmlns="" val="1382140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smtClean="0"/>
              <a:t>Modifiez le style du titre</a:t>
            </a:r>
            <a:endParaRPr lang="en-US" noProof="0"/>
          </a:p>
        </p:txBody>
      </p:sp>
      <p:sp>
        <p:nvSpPr>
          <p:cNvPr id="3" name="Espace réservé du contenu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Modifiez les styles du texte du masque</a:t>
            </a:r>
          </a:p>
          <a:p>
            <a:pPr lvl="1"/>
            <a:r>
              <a:rPr lang="en-US" noProof="0" smtClean="0"/>
              <a:t>Deuxième niveau</a:t>
            </a:r>
          </a:p>
          <a:p>
            <a:pPr lvl="2"/>
            <a:r>
              <a:rPr lang="en-US" noProof="0" smtClean="0"/>
              <a:t>Troisième niveau</a:t>
            </a:r>
          </a:p>
          <a:p>
            <a:pPr lvl="3"/>
            <a:r>
              <a:rPr lang="en-US" noProof="0" smtClean="0"/>
              <a:t>Quatrième niveau</a:t>
            </a:r>
          </a:p>
          <a:p>
            <a:pPr lvl="4"/>
            <a:r>
              <a:rPr lang="en-US" noProof="0" smtClean="0"/>
              <a:t>Cinquième niveau</a:t>
            </a:r>
            <a:endParaRPr lang="en-US" noProof="0"/>
          </a:p>
        </p:txBody>
      </p:sp>
      <p:sp>
        <p:nvSpPr>
          <p:cNvPr id="4" name="Espace réservé du contenu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Modifiez les styles du texte du masque</a:t>
            </a:r>
          </a:p>
          <a:p>
            <a:pPr lvl="1"/>
            <a:r>
              <a:rPr lang="en-US" noProof="0" smtClean="0"/>
              <a:t>Deuxième niveau</a:t>
            </a:r>
          </a:p>
          <a:p>
            <a:pPr lvl="2"/>
            <a:r>
              <a:rPr lang="en-US" noProof="0" smtClean="0"/>
              <a:t>Troisième niveau</a:t>
            </a:r>
          </a:p>
          <a:p>
            <a:pPr lvl="3"/>
            <a:r>
              <a:rPr lang="en-US" noProof="0" smtClean="0"/>
              <a:t>Quatrième niveau</a:t>
            </a:r>
          </a:p>
          <a:p>
            <a:pPr lvl="4"/>
            <a:r>
              <a:rPr lang="en-US" noProof="0" smtClean="0"/>
              <a:t>Cinquième niveau</a:t>
            </a:r>
            <a:endParaRPr lang="en-US" noProof="0"/>
          </a:p>
        </p:txBody>
      </p:sp>
    </p:spTree>
    <p:extLst>
      <p:ext uri="{BB962C8B-B14F-4D97-AF65-F5344CB8AC3E}">
        <p14:creationId xmlns:p14="http://schemas.microsoft.com/office/powerpoint/2010/main" xmlns="" val="3549595886"/>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en-US" noProof="0" smtClean="0"/>
              <a:t>Modifiez le style du titre</a:t>
            </a:r>
            <a:endParaRPr lang="en-US" noProof="0"/>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smtClean="0"/>
              <a:t>Modifiez les styles du texte du masque</a:t>
            </a:r>
          </a:p>
          <a:p>
            <a:pPr lvl="1"/>
            <a:r>
              <a:rPr lang="en-US" noProof="0" smtClean="0"/>
              <a:t>Deuxième niveau</a:t>
            </a:r>
          </a:p>
          <a:p>
            <a:pPr lvl="2"/>
            <a:r>
              <a:rPr lang="en-US" noProof="0" smtClean="0"/>
              <a:t>Troisième niveau</a:t>
            </a:r>
          </a:p>
          <a:p>
            <a:pPr lvl="3"/>
            <a:r>
              <a:rPr lang="en-US" noProof="0" smtClean="0"/>
              <a:t>Quatrième niveau</a:t>
            </a:r>
          </a:p>
          <a:p>
            <a:pPr lvl="4"/>
            <a:r>
              <a:rPr lang="en-US" noProof="0" smtClean="0"/>
              <a:t>Cinquième niveau</a:t>
            </a:r>
            <a:endParaRPr lang="en-US" noProof="0"/>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smtClean="0"/>
              <a:t>Modifiez les styles du texte du masque</a:t>
            </a:r>
          </a:p>
          <a:p>
            <a:pPr lvl="1"/>
            <a:r>
              <a:rPr lang="en-US" noProof="0" smtClean="0"/>
              <a:t>Deuxième niveau</a:t>
            </a:r>
          </a:p>
          <a:p>
            <a:pPr lvl="2"/>
            <a:r>
              <a:rPr lang="en-US" noProof="0" smtClean="0"/>
              <a:t>Troisième niveau</a:t>
            </a:r>
          </a:p>
          <a:p>
            <a:pPr lvl="3"/>
            <a:r>
              <a:rPr lang="en-US" noProof="0" smtClean="0"/>
              <a:t>Quatrième niveau</a:t>
            </a:r>
          </a:p>
          <a:p>
            <a:pPr lvl="4"/>
            <a:r>
              <a:rPr lang="en-US" noProof="0" smtClean="0"/>
              <a:t>Cinquième niveau</a:t>
            </a:r>
            <a:endParaRPr lang="en-US" noProof="0"/>
          </a:p>
        </p:txBody>
      </p:sp>
    </p:spTree>
    <p:extLst>
      <p:ext uri="{BB962C8B-B14F-4D97-AF65-F5344CB8AC3E}">
        <p14:creationId xmlns:p14="http://schemas.microsoft.com/office/powerpoint/2010/main" xmlns="" val="2131623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smtClean="0"/>
              <a:t>Modifiez le style du titre</a:t>
            </a:r>
            <a:endParaRPr lang="en-US" noProof="0"/>
          </a:p>
        </p:txBody>
      </p:sp>
    </p:spTree>
    <p:extLst>
      <p:ext uri="{BB962C8B-B14F-4D97-AF65-F5344CB8AC3E}">
        <p14:creationId xmlns:p14="http://schemas.microsoft.com/office/powerpoint/2010/main" xmlns="" val="10996666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25187574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noProof="0" smtClean="0"/>
              <a:t>Modifiez le style du titre</a:t>
            </a:r>
            <a:endParaRPr lang="en-US" noProof="0"/>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smtClean="0"/>
              <a:t>Modifiez les styles du texte du masque</a:t>
            </a:r>
          </a:p>
          <a:p>
            <a:pPr lvl="1"/>
            <a:r>
              <a:rPr lang="en-US" noProof="0" smtClean="0"/>
              <a:t>Deuxième niveau</a:t>
            </a:r>
          </a:p>
          <a:p>
            <a:pPr lvl="2"/>
            <a:r>
              <a:rPr lang="en-US" noProof="0" smtClean="0"/>
              <a:t>Troisième niveau</a:t>
            </a:r>
          </a:p>
          <a:p>
            <a:pPr lvl="3"/>
            <a:r>
              <a:rPr lang="en-US" noProof="0" smtClean="0"/>
              <a:t>Quatrième niveau</a:t>
            </a:r>
          </a:p>
          <a:p>
            <a:pPr lvl="4"/>
            <a:r>
              <a:rPr lang="en-US" noProof="0" smtClean="0"/>
              <a:t>Cinquième niveau</a:t>
            </a:r>
            <a:endParaRPr lang="en-US" noProof="0"/>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Modifiez les styles du texte du masque</a:t>
            </a:r>
          </a:p>
        </p:txBody>
      </p:sp>
    </p:spTree>
    <p:extLst>
      <p:ext uri="{BB962C8B-B14F-4D97-AF65-F5344CB8AC3E}">
        <p14:creationId xmlns:p14="http://schemas.microsoft.com/office/powerpoint/2010/main" xmlns="" val="134244236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noProof="0" smtClean="0"/>
              <a:t>Modifiez le style du titre</a:t>
            </a:r>
            <a:endParaRPr lang="en-US" noProof="0"/>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Cliquez sur l'icône pour ajouter une image</a:t>
            </a:r>
            <a:endParaRPr lang="en-US"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Modifiez les styles du texte du masque</a:t>
            </a:r>
          </a:p>
        </p:txBody>
      </p:sp>
    </p:spTree>
    <p:extLst>
      <p:ext uri="{BB962C8B-B14F-4D97-AF65-F5344CB8AC3E}">
        <p14:creationId xmlns:p14="http://schemas.microsoft.com/office/powerpoint/2010/main" xmlns="" val="175984809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smtClean="0"/>
              <a:t>Modifiez le style du titre</a:t>
            </a:r>
            <a:endParaRPr lang="en-US" noProof="0"/>
          </a:p>
        </p:txBody>
      </p:sp>
      <p:sp>
        <p:nvSpPr>
          <p:cNvPr id="3" name="Espace réservé du texte vertical 2"/>
          <p:cNvSpPr>
            <a:spLocks noGrp="1"/>
          </p:cNvSpPr>
          <p:nvPr>
            <p:ph type="body" orient="vert" idx="1"/>
          </p:nvPr>
        </p:nvSpPr>
        <p:spPr/>
        <p:txBody>
          <a:bodyPr vert="eaVert"/>
          <a:lstStyle/>
          <a:p>
            <a:pPr lvl="0"/>
            <a:r>
              <a:rPr lang="en-US" noProof="0" smtClean="0"/>
              <a:t>Modifiez les styles du texte du masque</a:t>
            </a:r>
          </a:p>
          <a:p>
            <a:pPr lvl="1"/>
            <a:r>
              <a:rPr lang="en-US" noProof="0" smtClean="0"/>
              <a:t>Deuxième niveau</a:t>
            </a:r>
          </a:p>
          <a:p>
            <a:pPr lvl="2"/>
            <a:r>
              <a:rPr lang="en-US" noProof="0" smtClean="0"/>
              <a:t>Troisième niveau</a:t>
            </a:r>
          </a:p>
          <a:p>
            <a:pPr lvl="3"/>
            <a:r>
              <a:rPr lang="en-US" noProof="0" smtClean="0"/>
              <a:t>Quatrième niveau</a:t>
            </a:r>
          </a:p>
          <a:p>
            <a:pPr lvl="4"/>
            <a:r>
              <a:rPr lang="en-US" noProof="0" smtClean="0"/>
              <a:t>Cinquième niveau</a:t>
            </a:r>
            <a:endParaRPr lang="en-US" noProof="0"/>
          </a:p>
        </p:txBody>
      </p:sp>
    </p:spTree>
    <p:extLst>
      <p:ext uri="{BB962C8B-B14F-4D97-AF65-F5344CB8AC3E}">
        <p14:creationId xmlns:p14="http://schemas.microsoft.com/office/powerpoint/2010/main" xmlns="" val="176409888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42100" y="77788"/>
            <a:ext cx="2070100" cy="6221412"/>
          </a:xfrm>
        </p:spPr>
        <p:txBody>
          <a:bodyPr vert="eaVert"/>
          <a:lstStyle/>
          <a:p>
            <a:r>
              <a:rPr lang="en-US" noProof="0" smtClean="0"/>
              <a:t>Modifiez le style du titre</a:t>
            </a:r>
            <a:endParaRPr lang="en-US" noProof="0"/>
          </a:p>
        </p:txBody>
      </p:sp>
      <p:sp>
        <p:nvSpPr>
          <p:cNvPr id="3" name="Espace réservé du texte vertical 2"/>
          <p:cNvSpPr>
            <a:spLocks noGrp="1"/>
          </p:cNvSpPr>
          <p:nvPr>
            <p:ph type="body" orient="vert" idx="1"/>
          </p:nvPr>
        </p:nvSpPr>
        <p:spPr>
          <a:xfrm>
            <a:off x="431800" y="77788"/>
            <a:ext cx="6057900" cy="6221412"/>
          </a:xfrm>
        </p:spPr>
        <p:txBody>
          <a:bodyPr vert="eaVert"/>
          <a:lstStyle/>
          <a:p>
            <a:pPr lvl="0"/>
            <a:r>
              <a:rPr lang="en-US" noProof="0" smtClean="0"/>
              <a:t>Modifiez les styles du texte du masque</a:t>
            </a:r>
          </a:p>
          <a:p>
            <a:pPr lvl="1"/>
            <a:r>
              <a:rPr lang="en-US" noProof="0" smtClean="0"/>
              <a:t>Deuxième niveau</a:t>
            </a:r>
          </a:p>
          <a:p>
            <a:pPr lvl="2"/>
            <a:r>
              <a:rPr lang="en-US" noProof="0" smtClean="0"/>
              <a:t>Troisième niveau</a:t>
            </a:r>
          </a:p>
          <a:p>
            <a:pPr lvl="3"/>
            <a:r>
              <a:rPr lang="en-US" noProof="0" smtClean="0"/>
              <a:t>Quatrième niveau</a:t>
            </a:r>
          </a:p>
          <a:p>
            <a:pPr lvl="4"/>
            <a:r>
              <a:rPr lang="en-US" noProof="0" smtClean="0"/>
              <a:t>Cinquième niveau</a:t>
            </a:r>
            <a:endParaRPr lang="en-US" noProof="0"/>
          </a:p>
        </p:txBody>
      </p:sp>
    </p:spTree>
    <p:extLst>
      <p:ext uri="{BB962C8B-B14F-4D97-AF65-F5344CB8AC3E}">
        <p14:creationId xmlns:p14="http://schemas.microsoft.com/office/powerpoint/2010/main" xmlns="" val="29546879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xmlns="" val="2603177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en-US" noProof="0" smtClean="0"/>
              <a:t>Modifiez le style du titre</a:t>
            </a:r>
            <a:endParaRPr lang="en-US" noProof="0"/>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smtClean="0"/>
              <a:t>Modifiez les styles du texte du masque</a:t>
            </a:r>
          </a:p>
          <a:p>
            <a:pPr lvl="1"/>
            <a:r>
              <a:rPr lang="en-US" noProof="0" smtClean="0"/>
              <a:t>Deuxième niveau</a:t>
            </a:r>
          </a:p>
          <a:p>
            <a:pPr lvl="2"/>
            <a:r>
              <a:rPr lang="en-US" noProof="0" smtClean="0"/>
              <a:t>Troisième niveau</a:t>
            </a:r>
          </a:p>
          <a:p>
            <a:pPr lvl="3"/>
            <a:r>
              <a:rPr lang="en-US" noProof="0" smtClean="0"/>
              <a:t>Quatrième niveau</a:t>
            </a:r>
          </a:p>
          <a:p>
            <a:pPr lvl="4"/>
            <a:r>
              <a:rPr lang="en-US" noProof="0" smtClean="0"/>
              <a:t>Cinquième niveau</a:t>
            </a:r>
            <a:endParaRPr lang="en-US" noProof="0"/>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smtClean="0"/>
              <a:t>Modifiez les styles du texte du masque</a:t>
            </a:r>
          </a:p>
          <a:p>
            <a:pPr lvl="1"/>
            <a:r>
              <a:rPr lang="en-US" noProof="0" smtClean="0"/>
              <a:t>Deuxième niveau</a:t>
            </a:r>
          </a:p>
          <a:p>
            <a:pPr lvl="2"/>
            <a:r>
              <a:rPr lang="en-US" noProof="0" smtClean="0"/>
              <a:t>Troisième niveau</a:t>
            </a:r>
          </a:p>
          <a:p>
            <a:pPr lvl="3"/>
            <a:r>
              <a:rPr lang="en-US" noProof="0" smtClean="0"/>
              <a:t>Quatrième niveau</a:t>
            </a:r>
          </a:p>
          <a:p>
            <a:pPr lvl="4"/>
            <a:r>
              <a:rPr lang="en-US" noProof="0" smtClean="0"/>
              <a:t>Cinquième niveau</a:t>
            </a:r>
            <a:endParaRPr lang="en-US" noProof="0"/>
          </a:p>
        </p:txBody>
      </p:sp>
    </p:spTree>
    <p:extLst>
      <p:ext uri="{BB962C8B-B14F-4D97-AF65-F5344CB8AC3E}">
        <p14:creationId xmlns:p14="http://schemas.microsoft.com/office/powerpoint/2010/main" xmlns="" val="147390316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smtClean="0"/>
              <a:t>Modifiez le style du titre</a:t>
            </a:r>
            <a:endParaRPr lang="en-US" noProof="0"/>
          </a:p>
        </p:txBody>
      </p:sp>
    </p:spTree>
    <p:extLst>
      <p:ext uri="{BB962C8B-B14F-4D97-AF65-F5344CB8AC3E}">
        <p14:creationId xmlns:p14="http://schemas.microsoft.com/office/powerpoint/2010/main" xmlns="" val="129471129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58906482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noProof="0" smtClean="0"/>
              <a:t>Modifiez le style du titre</a:t>
            </a:r>
            <a:endParaRPr lang="en-US" noProof="0"/>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smtClean="0"/>
              <a:t>Modifiez les styles du texte du masque</a:t>
            </a:r>
          </a:p>
          <a:p>
            <a:pPr lvl="1"/>
            <a:r>
              <a:rPr lang="en-US" noProof="0" smtClean="0"/>
              <a:t>Deuxième niveau</a:t>
            </a:r>
          </a:p>
          <a:p>
            <a:pPr lvl="2"/>
            <a:r>
              <a:rPr lang="en-US" noProof="0" smtClean="0"/>
              <a:t>Troisième niveau</a:t>
            </a:r>
          </a:p>
          <a:p>
            <a:pPr lvl="3"/>
            <a:r>
              <a:rPr lang="en-US" noProof="0" smtClean="0"/>
              <a:t>Quatrième niveau</a:t>
            </a:r>
          </a:p>
          <a:p>
            <a:pPr lvl="4"/>
            <a:r>
              <a:rPr lang="en-US" noProof="0" smtClean="0"/>
              <a:t>Cinquième niveau</a:t>
            </a:r>
            <a:endParaRPr lang="en-US" noProof="0"/>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Modifiez les styles du texte du masque</a:t>
            </a:r>
          </a:p>
        </p:txBody>
      </p:sp>
    </p:spTree>
    <p:extLst>
      <p:ext uri="{BB962C8B-B14F-4D97-AF65-F5344CB8AC3E}">
        <p14:creationId xmlns:p14="http://schemas.microsoft.com/office/powerpoint/2010/main" xmlns="" val="317495121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noProof="0" smtClean="0"/>
              <a:t>Modifiez le style du titre</a:t>
            </a:r>
            <a:endParaRPr lang="en-US" noProof="0"/>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Cliquez sur l'icône pour ajouter une image</a:t>
            </a:r>
            <a:endParaRPr lang="en-US"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Modifiez les styles du texte du masque</a:t>
            </a:r>
          </a:p>
        </p:txBody>
      </p:sp>
    </p:spTree>
    <p:extLst>
      <p:ext uri="{BB962C8B-B14F-4D97-AF65-F5344CB8AC3E}">
        <p14:creationId xmlns:p14="http://schemas.microsoft.com/office/powerpoint/2010/main" xmlns="" val="146051840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468313" y="6577013"/>
            <a:ext cx="822325" cy="1222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p>
            <a:pPr defTabSz="661988" eaLnBrk="0" hangingPunct="0"/>
            <a:r>
              <a:rPr lang="en-GB" sz="800"/>
              <a:t>Schneider Electric</a:t>
            </a:r>
          </a:p>
        </p:txBody>
      </p:sp>
      <p:sp>
        <p:nvSpPr>
          <p:cNvPr id="4099" name="Rectangle 3"/>
          <p:cNvSpPr>
            <a:spLocks noChangeArrowheads="1"/>
          </p:cNvSpPr>
          <p:nvPr/>
        </p:nvSpPr>
        <p:spPr bwMode="auto">
          <a:xfrm>
            <a:off x="8604250" y="6599238"/>
            <a:ext cx="288925" cy="69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lstStyle/>
          <a:p>
            <a:pPr defTabSz="661988" eaLnBrk="0" hangingPunct="0"/>
            <a:fld id="{9151CC48-E9AF-4E99-8B70-00A75A1CF65A}" type="slidenum">
              <a:rPr lang="fr-FR" sz="800"/>
              <a:pPr defTabSz="661988" eaLnBrk="0" hangingPunct="0"/>
              <a:t>‹N°›</a:t>
            </a:fld>
            <a:endParaRPr lang="fr-FR" sz="800"/>
          </a:p>
        </p:txBody>
      </p:sp>
      <p:sp>
        <p:nvSpPr>
          <p:cNvPr id="4100" name="Rectangle 4"/>
          <p:cNvSpPr>
            <a:spLocks noGrp="1" noChangeArrowheads="1"/>
          </p:cNvSpPr>
          <p:nvPr>
            <p:ph type="body" idx="1"/>
          </p:nvPr>
        </p:nvSpPr>
        <p:spPr bwMode="auto">
          <a:xfrm>
            <a:off x="431800" y="1773238"/>
            <a:ext cx="8280400" cy="45259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FFD1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18000" bIns="10800" numCol="1" anchor="t" anchorCtr="0" compatLnSpc="1">
            <a:prstTxWarp prst="textNoShape">
              <a:avLst/>
            </a:prstTxWarp>
          </a:bodyPr>
          <a:lstStyle/>
          <a:p>
            <a:pPr lvl="0"/>
            <a:r>
              <a:rPr lang="en-GB" dirty="0" smtClean="0"/>
              <a:t>First level</a:t>
            </a:r>
          </a:p>
          <a:p>
            <a:pPr lvl="1"/>
            <a:r>
              <a:rPr lang="en-GB" dirty="0" smtClean="0"/>
              <a:t>Second level</a:t>
            </a:r>
          </a:p>
          <a:p>
            <a:pPr lvl="2"/>
            <a:r>
              <a:rPr lang="en-GB" dirty="0" smtClean="0"/>
              <a:t>Third level</a:t>
            </a:r>
          </a:p>
        </p:txBody>
      </p:sp>
      <p:sp>
        <p:nvSpPr>
          <p:cNvPr id="4101" name="Rectangle 5"/>
          <p:cNvSpPr>
            <a:spLocks noGrp="1" noChangeArrowheads="1"/>
          </p:cNvSpPr>
          <p:nvPr>
            <p:ph type="title"/>
          </p:nvPr>
        </p:nvSpPr>
        <p:spPr bwMode="auto">
          <a:xfrm>
            <a:off x="431800" y="77788"/>
            <a:ext cx="8280400" cy="11509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10800" rIns="0" bIns="10800" numCol="1" anchor="ctr" anchorCtr="0" compatLnSpc="1">
            <a:prstTxWarp prst="textNoShape">
              <a:avLst/>
            </a:prstTxWarp>
          </a:bodyPr>
          <a:lstStyle/>
          <a:p>
            <a:pPr lvl="0"/>
            <a:r>
              <a:rPr lang="en-GB" smtClean="0"/>
              <a:t>Title</a:t>
            </a:r>
          </a:p>
        </p:txBody>
      </p:sp>
      <p:sp>
        <p:nvSpPr>
          <p:cNvPr id="4102" name="Rectangle 6"/>
          <p:cNvSpPr>
            <a:spLocks noChangeArrowheads="1"/>
          </p:cNvSpPr>
          <p:nvPr/>
        </p:nvSpPr>
        <p:spPr bwMode="auto">
          <a:xfrm>
            <a:off x="1325563" y="6577013"/>
            <a:ext cx="1665521" cy="1231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p>
            <a:pPr defTabSz="661988" eaLnBrk="0" hangingPunct="0"/>
            <a:r>
              <a:rPr lang="en-GB" sz="800" dirty="0"/>
              <a:t>- </a:t>
            </a:r>
            <a:r>
              <a:rPr lang="en-GB" sz="800" dirty="0" smtClean="0"/>
              <a:t>EEI – Sylvain MARIE – 03/06/2013</a:t>
            </a:r>
            <a:endParaRPr lang="en-GB" sz="800"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txStyles>
    <p:titleStyle>
      <a:lvl1pPr algn="l" rtl="0" eaLnBrk="1" fontAlgn="base" hangingPunct="1">
        <a:spcBef>
          <a:spcPct val="0"/>
        </a:spcBef>
        <a:spcAft>
          <a:spcPct val="0"/>
        </a:spcAft>
        <a:defRPr sz="3600">
          <a:solidFill>
            <a:schemeClr val="accent1"/>
          </a:solidFill>
          <a:latin typeface="+mj-lt"/>
          <a:ea typeface="+mj-ea"/>
          <a:cs typeface="+mj-cs"/>
        </a:defRPr>
      </a:lvl1pPr>
      <a:lvl2pPr algn="l" rtl="0" eaLnBrk="1" fontAlgn="base" hangingPunct="1">
        <a:spcBef>
          <a:spcPct val="0"/>
        </a:spcBef>
        <a:spcAft>
          <a:spcPct val="0"/>
        </a:spcAft>
        <a:defRPr sz="3600">
          <a:solidFill>
            <a:schemeClr val="accent1"/>
          </a:solidFill>
          <a:latin typeface="Arial" charset="0"/>
        </a:defRPr>
      </a:lvl2pPr>
      <a:lvl3pPr algn="l" rtl="0" eaLnBrk="1" fontAlgn="base" hangingPunct="1">
        <a:spcBef>
          <a:spcPct val="0"/>
        </a:spcBef>
        <a:spcAft>
          <a:spcPct val="0"/>
        </a:spcAft>
        <a:defRPr sz="3600">
          <a:solidFill>
            <a:schemeClr val="accent1"/>
          </a:solidFill>
          <a:latin typeface="Arial" charset="0"/>
        </a:defRPr>
      </a:lvl3pPr>
      <a:lvl4pPr algn="l" rtl="0" eaLnBrk="1" fontAlgn="base" hangingPunct="1">
        <a:spcBef>
          <a:spcPct val="0"/>
        </a:spcBef>
        <a:spcAft>
          <a:spcPct val="0"/>
        </a:spcAft>
        <a:defRPr sz="3600">
          <a:solidFill>
            <a:schemeClr val="accent1"/>
          </a:solidFill>
          <a:latin typeface="Arial" charset="0"/>
        </a:defRPr>
      </a:lvl4pPr>
      <a:lvl5pPr algn="l" rtl="0" eaLnBrk="1" fontAlgn="base" hangingPunct="1">
        <a:spcBef>
          <a:spcPct val="0"/>
        </a:spcBef>
        <a:spcAft>
          <a:spcPct val="0"/>
        </a:spcAft>
        <a:defRPr sz="3600">
          <a:solidFill>
            <a:schemeClr val="accent1"/>
          </a:solidFill>
          <a:latin typeface="Arial" charset="0"/>
        </a:defRPr>
      </a:lvl5pPr>
      <a:lvl6pPr marL="457200" algn="l" rtl="0" eaLnBrk="1" fontAlgn="base" hangingPunct="1">
        <a:spcBef>
          <a:spcPct val="0"/>
        </a:spcBef>
        <a:spcAft>
          <a:spcPct val="0"/>
        </a:spcAft>
        <a:defRPr sz="3600">
          <a:solidFill>
            <a:schemeClr val="accent1"/>
          </a:solidFill>
          <a:latin typeface="Arial" charset="0"/>
        </a:defRPr>
      </a:lvl6pPr>
      <a:lvl7pPr marL="914400" algn="l" rtl="0" eaLnBrk="1" fontAlgn="base" hangingPunct="1">
        <a:spcBef>
          <a:spcPct val="0"/>
        </a:spcBef>
        <a:spcAft>
          <a:spcPct val="0"/>
        </a:spcAft>
        <a:defRPr sz="3600">
          <a:solidFill>
            <a:schemeClr val="accent1"/>
          </a:solidFill>
          <a:latin typeface="Arial" charset="0"/>
        </a:defRPr>
      </a:lvl7pPr>
      <a:lvl8pPr marL="1371600" algn="l" rtl="0" eaLnBrk="1" fontAlgn="base" hangingPunct="1">
        <a:spcBef>
          <a:spcPct val="0"/>
        </a:spcBef>
        <a:spcAft>
          <a:spcPct val="0"/>
        </a:spcAft>
        <a:defRPr sz="3600">
          <a:solidFill>
            <a:schemeClr val="accent1"/>
          </a:solidFill>
          <a:latin typeface="Arial" charset="0"/>
        </a:defRPr>
      </a:lvl8pPr>
      <a:lvl9pPr marL="1828800" algn="l" rtl="0" eaLnBrk="1" fontAlgn="base" hangingPunct="1">
        <a:spcBef>
          <a:spcPct val="0"/>
        </a:spcBef>
        <a:spcAft>
          <a:spcPct val="0"/>
        </a:spcAft>
        <a:defRPr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charset="0"/>
        <a:buChar char="●"/>
        <a:defRPr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charset="0"/>
        <a:buChar char="●"/>
        <a:defRPr>
          <a:solidFill>
            <a:schemeClr val="bg2"/>
          </a:solidFill>
          <a:latin typeface="+mn-lt"/>
        </a:defRPr>
      </a:lvl2pPr>
      <a:lvl3pPr marL="901700" indent="-84138" algn="l" rtl="0" eaLnBrk="1" fontAlgn="base" hangingPunct="1">
        <a:spcBef>
          <a:spcPct val="20000"/>
        </a:spcBef>
        <a:spcAft>
          <a:spcPct val="0"/>
        </a:spcAft>
        <a:buClr>
          <a:schemeClr val="bg2"/>
        </a:buClr>
        <a:buFont typeface="Arial" charset="0"/>
        <a:buChar char="●"/>
        <a:defRPr>
          <a:solidFill>
            <a:schemeClr val="bg2"/>
          </a:solidFill>
          <a:latin typeface="+mn-lt"/>
        </a:defRPr>
      </a:lvl3pPr>
      <a:lvl4pPr marL="1751013" indent="-228600" algn="l" rtl="0" eaLnBrk="1" fontAlgn="base" hangingPunct="1">
        <a:spcBef>
          <a:spcPct val="20000"/>
        </a:spcBef>
        <a:spcAft>
          <a:spcPct val="0"/>
        </a:spcAft>
        <a:buChar char="–"/>
        <a:defRPr sz="2000">
          <a:solidFill>
            <a:schemeClr val="tx1"/>
          </a:solidFill>
          <a:latin typeface="+mn-lt"/>
        </a:defRPr>
      </a:lvl4pPr>
      <a:lvl5pPr marL="2159000" indent="-228600" algn="l" rtl="0" eaLnBrk="1" fontAlgn="base" hangingPunct="1">
        <a:spcBef>
          <a:spcPct val="20000"/>
        </a:spcBef>
        <a:spcAft>
          <a:spcPct val="0"/>
        </a:spcAft>
        <a:buChar char="»"/>
        <a:defRPr sz="2000">
          <a:solidFill>
            <a:schemeClr val="tx1"/>
          </a:solidFill>
          <a:latin typeface="+mn-lt"/>
        </a:defRPr>
      </a:lvl5pPr>
      <a:lvl6pPr marL="2616200" indent="-228600" algn="l" rtl="0" eaLnBrk="1" fontAlgn="base" hangingPunct="1">
        <a:spcBef>
          <a:spcPct val="20000"/>
        </a:spcBef>
        <a:spcAft>
          <a:spcPct val="0"/>
        </a:spcAft>
        <a:buChar char="»"/>
        <a:defRPr sz="2000">
          <a:solidFill>
            <a:schemeClr val="tx1"/>
          </a:solidFill>
          <a:latin typeface="+mn-lt"/>
        </a:defRPr>
      </a:lvl6pPr>
      <a:lvl7pPr marL="3073400" indent="-228600" algn="l" rtl="0" eaLnBrk="1" fontAlgn="base" hangingPunct="1">
        <a:spcBef>
          <a:spcPct val="20000"/>
        </a:spcBef>
        <a:spcAft>
          <a:spcPct val="0"/>
        </a:spcAft>
        <a:buChar char="»"/>
        <a:defRPr sz="2000">
          <a:solidFill>
            <a:schemeClr val="tx1"/>
          </a:solidFill>
          <a:latin typeface="+mn-lt"/>
        </a:defRPr>
      </a:lvl7pPr>
      <a:lvl8pPr marL="3530600" indent="-228600" algn="l" rtl="0" eaLnBrk="1" fontAlgn="base" hangingPunct="1">
        <a:spcBef>
          <a:spcPct val="20000"/>
        </a:spcBef>
        <a:spcAft>
          <a:spcPct val="0"/>
        </a:spcAft>
        <a:buChar char="»"/>
        <a:defRPr sz="2000">
          <a:solidFill>
            <a:schemeClr val="tx1"/>
          </a:solidFill>
          <a:latin typeface="+mn-lt"/>
        </a:defRPr>
      </a:lvl8pPr>
      <a:lvl9pPr marL="39878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468313" y="6577013"/>
            <a:ext cx="822325" cy="1222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p>
            <a:pPr defTabSz="661988" eaLnBrk="0" hangingPunct="0"/>
            <a:r>
              <a:rPr lang="en-US" sz="800" noProof="0" smtClean="0">
                <a:solidFill>
                  <a:srgbClr val="626469"/>
                </a:solidFill>
              </a:rPr>
              <a:t>Schneider Electric</a:t>
            </a:r>
            <a:endParaRPr lang="en-US" sz="800" noProof="0">
              <a:solidFill>
                <a:srgbClr val="626469"/>
              </a:solidFill>
            </a:endParaRPr>
          </a:p>
        </p:txBody>
      </p:sp>
      <p:sp>
        <p:nvSpPr>
          <p:cNvPr id="4099" name="Rectangle 3"/>
          <p:cNvSpPr>
            <a:spLocks noChangeArrowheads="1"/>
          </p:cNvSpPr>
          <p:nvPr/>
        </p:nvSpPr>
        <p:spPr bwMode="auto">
          <a:xfrm>
            <a:off x="8604250" y="6599238"/>
            <a:ext cx="288925" cy="69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lstStyle/>
          <a:p>
            <a:pPr defTabSz="661988" eaLnBrk="0" hangingPunct="0"/>
            <a:fld id="{9151CC48-E9AF-4E99-8B70-00A75A1CF65A}" type="slidenum">
              <a:rPr lang="en-US" sz="800" noProof="0" smtClean="0">
                <a:solidFill>
                  <a:srgbClr val="626469"/>
                </a:solidFill>
              </a:rPr>
              <a:pPr defTabSz="661988" eaLnBrk="0" hangingPunct="0"/>
              <a:t>‹N°›</a:t>
            </a:fld>
            <a:endParaRPr lang="en-US" sz="800" noProof="0">
              <a:solidFill>
                <a:srgbClr val="626469"/>
              </a:solidFill>
            </a:endParaRPr>
          </a:p>
        </p:txBody>
      </p:sp>
      <p:sp>
        <p:nvSpPr>
          <p:cNvPr id="4100" name="Rectangle 4"/>
          <p:cNvSpPr>
            <a:spLocks noGrp="1" noChangeArrowheads="1"/>
          </p:cNvSpPr>
          <p:nvPr>
            <p:ph type="body" idx="1"/>
          </p:nvPr>
        </p:nvSpPr>
        <p:spPr bwMode="auto">
          <a:xfrm>
            <a:off x="431800" y="1773238"/>
            <a:ext cx="8280400" cy="45259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FFD1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18000" bIns="10800" numCol="1" anchor="t" anchorCtr="0" compatLnSpc="1">
            <a:prstTxWarp prst="textNoShape">
              <a:avLst/>
            </a:prstTxWarp>
          </a:bodyPr>
          <a:lstStyle/>
          <a:p>
            <a:pPr lvl="0"/>
            <a:r>
              <a:rPr lang="en-US" noProof="0" smtClean="0"/>
              <a:t>First level</a:t>
            </a:r>
          </a:p>
          <a:p>
            <a:pPr lvl="1"/>
            <a:r>
              <a:rPr lang="en-US" noProof="0" smtClean="0"/>
              <a:t>Second level</a:t>
            </a:r>
          </a:p>
          <a:p>
            <a:pPr lvl="2"/>
            <a:r>
              <a:rPr lang="en-US" noProof="0" smtClean="0"/>
              <a:t>Third level</a:t>
            </a:r>
          </a:p>
        </p:txBody>
      </p:sp>
      <p:sp>
        <p:nvSpPr>
          <p:cNvPr id="4101" name="Rectangle 5"/>
          <p:cNvSpPr>
            <a:spLocks noGrp="1" noChangeArrowheads="1"/>
          </p:cNvSpPr>
          <p:nvPr>
            <p:ph type="title"/>
          </p:nvPr>
        </p:nvSpPr>
        <p:spPr bwMode="auto">
          <a:xfrm>
            <a:off x="431800" y="77788"/>
            <a:ext cx="8280400" cy="11509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10800" rIns="0" bIns="10800" numCol="1" anchor="ctr" anchorCtr="0" compatLnSpc="1">
            <a:prstTxWarp prst="textNoShape">
              <a:avLst/>
            </a:prstTxWarp>
          </a:bodyPr>
          <a:lstStyle/>
          <a:p>
            <a:pPr lvl="0"/>
            <a:r>
              <a:rPr lang="en-US" noProof="0" smtClean="0"/>
              <a:t>Title</a:t>
            </a:r>
          </a:p>
        </p:txBody>
      </p:sp>
      <p:sp>
        <p:nvSpPr>
          <p:cNvPr id="4102" name="Rectangle 6"/>
          <p:cNvSpPr>
            <a:spLocks noChangeArrowheads="1"/>
          </p:cNvSpPr>
          <p:nvPr/>
        </p:nvSpPr>
        <p:spPr bwMode="auto">
          <a:xfrm>
            <a:off x="1325563" y="6577013"/>
            <a:ext cx="1833835" cy="1231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p>
            <a:pPr defTabSz="661988" eaLnBrk="0" hangingPunct="0"/>
            <a:r>
              <a:rPr lang="en-US" sz="800" noProof="0" smtClean="0">
                <a:solidFill>
                  <a:srgbClr val="626469"/>
                </a:solidFill>
              </a:rPr>
              <a:t>- S&amp;I &gt; EEI – Sylvain MARIE – 20/01/12</a:t>
            </a:r>
            <a:endParaRPr lang="en-US" sz="800" noProof="0">
              <a:solidFill>
                <a:srgbClr val="626469"/>
              </a:solidFill>
            </a:endParaRPr>
          </a:p>
        </p:txBody>
      </p:sp>
    </p:spTree>
    <p:extLst>
      <p:ext uri="{BB962C8B-B14F-4D97-AF65-F5344CB8AC3E}">
        <p14:creationId xmlns:p14="http://schemas.microsoft.com/office/powerpoint/2010/main" xmlns="" val="38281596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iming>
    <p:tnLst>
      <p:par>
        <p:cTn id="1" dur="indefinite" restart="never" nodeType="tmRoot"/>
      </p:par>
    </p:tnLst>
  </p:timing>
  <p:txStyles>
    <p:titleStyle>
      <a:lvl1pPr algn="l" rtl="0" eaLnBrk="1" fontAlgn="base" hangingPunct="1">
        <a:spcBef>
          <a:spcPct val="0"/>
        </a:spcBef>
        <a:spcAft>
          <a:spcPct val="0"/>
        </a:spcAft>
        <a:defRPr sz="3600">
          <a:solidFill>
            <a:schemeClr val="accent1"/>
          </a:solidFill>
          <a:latin typeface="+mj-lt"/>
          <a:ea typeface="+mj-ea"/>
          <a:cs typeface="+mj-cs"/>
        </a:defRPr>
      </a:lvl1pPr>
      <a:lvl2pPr algn="l" rtl="0" eaLnBrk="1" fontAlgn="base" hangingPunct="1">
        <a:spcBef>
          <a:spcPct val="0"/>
        </a:spcBef>
        <a:spcAft>
          <a:spcPct val="0"/>
        </a:spcAft>
        <a:defRPr sz="3600">
          <a:solidFill>
            <a:schemeClr val="accent1"/>
          </a:solidFill>
          <a:latin typeface="Arial" charset="0"/>
        </a:defRPr>
      </a:lvl2pPr>
      <a:lvl3pPr algn="l" rtl="0" eaLnBrk="1" fontAlgn="base" hangingPunct="1">
        <a:spcBef>
          <a:spcPct val="0"/>
        </a:spcBef>
        <a:spcAft>
          <a:spcPct val="0"/>
        </a:spcAft>
        <a:defRPr sz="3600">
          <a:solidFill>
            <a:schemeClr val="accent1"/>
          </a:solidFill>
          <a:latin typeface="Arial" charset="0"/>
        </a:defRPr>
      </a:lvl3pPr>
      <a:lvl4pPr algn="l" rtl="0" eaLnBrk="1" fontAlgn="base" hangingPunct="1">
        <a:spcBef>
          <a:spcPct val="0"/>
        </a:spcBef>
        <a:spcAft>
          <a:spcPct val="0"/>
        </a:spcAft>
        <a:defRPr sz="3600">
          <a:solidFill>
            <a:schemeClr val="accent1"/>
          </a:solidFill>
          <a:latin typeface="Arial" charset="0"/>
        </a:defRPr>
      </a:lvl4pPr>
      <a:lvl5pPr algn="l" rtl="0" eaLnBrk="1" fontAlgn="base" hangingPunct="1">
        <a:spcBef>
          <a:spcPct val="0"/>
        </a:spcBef>
        <a:spcAft>
          <a:spcPct val="0"/>
        </a:spcAft>
        <a:defRPr sz="3600">
          <a:solidFill>
            <a:schemeClr val="accent1"/>
          </a:solidFill>
          <a:latin typeface="Arial" charset="0"/>
        </a:defRPr>
      </a:lvl5pPr>
      <a:lvl6pPr marL="457200" algn="l" rtl="0" eaLnBrk="1" fontAlgn="base" hangingPunct="1">
        <a:spcBef>
          <a:spcPct val="0"/>
        </a:spcBef>
        <a:spcAft>
          <a:spcPct val="0"/>
        </a:spcAft>
        <a:defRPr sz="3600">
          <a:solidFill>
            <a:schemeClr val="accent1"/>
          </a:solidFill>
          <a:latin typeface="Arial" charset="0"/>
        </a:defRPr>
      </a:lvl6pPr>
      <a:lvl7pPr marL="914400" algn="l" rtl="0" eaLnBrk="1" fontAlgn="base" hangingPunct="1">
        <a:spcBef>
          <a:spcPct val="0"/>
        </a:spcBef>
        <a:spcAft>
          <a:spcPct val="0"/>
        </a:spcAft>
        <a:defRPr sz="3600">
          <a:solidFill>
            <a:schemeClr val="accent1"/>
          </a:solidFill>
          <a:latin typeface="Arial" charset="0"/>
        </a:defRPr>
      </a:lvl7pPr>
      <a:lvl8pPr marL="1371600" algn="l" rtl="0" eaLnBrk="1" fontAlgn="base" hangingPunct="1">
        <a:spcBef>
          <a:spcPct val="0"/>
        </a:spcBef>
        <a:spcAft>
          <a:spcPct val="0"/>
        </a:spcAft>
        <a:defRPr sz="3600">
          <a:solidFill>
            <a:schemeClr val="accent1"/>
          </a:solidFill>
          <a:latin typeface="Arial" charset="0"/>
        </a:defRPr>
      </a:lvl8pPr>
      <a:lvl9pPr marL="1828800" algn="l" rtl="0" eaLnBrk="1" fontAlgn="base" hangingPunct="1">
        <a:spcBef>
          <a:spcPct val="0"/>
        </a:spcBef>
        <a:spcAft>
          <a:spcPct val="0"/>
        </a:spcAft>
        <a:defRPr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charset="0"/>
        <a:buChar char="●"/>
        <a:defRPr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charset="0"/>
        <a:buChar char="●"/>
        <a:defRPr>
          <a:solidFill>
            <a:schemeClr val="bg2"/>
          </a:solidFill>
          <a:latin typeface="+mn-lt"/>
        </a:defRPr>
      </a:lvl2pPr>
      <a:lvl3pPr marL="901700" indent="-84138" algn="l" rtl="0" eaLnBrk="1" fontAlgn="base" hangingPunct="1">
        <a:spcBef>
          <a:spcPct val="20000"/>
        </a:spcBef>
        <a:spcAft>
          <a:spcPct val="0"/>
        </a:spcAft>
        <a:buClr>
          <a:schemeClr val="bg2"/>
        </a:buClr>
        <a:buFont typeface="Arial" charset="0"/>
        <a:buChar char="●"/>
        <a:defRPr>
          <a:solidFill>
            <a:schemeClr val="bg2"/>
          </a:solidFill>
          <a:latin typeface="+mn-lt"/>
        </a:defRPr>
      </a:lvl3pPr>
      <a:lvl4pPr marL="1751013" indent="-228600" algn="l" rtl="0" eaLnBrk="1" fontAlgn="base" hangingPunct="1">
        <a:spcBef>
          <a:spcPct val="20000"/>
        </a:spcBef>
        <a:spcAft>
          <a:spcPct val="0"/>
        </a:spcAft>
        <a:buChar char="–"/>
        <a:defRPr sz="2000">
          <a:solidFill>
            <a:schemeClr val="tx1"/>
          </a:solidFill>
          <a:latin typeface="+mn-lt"/>
        </a:defRPr>
      </a:lvl4pPr>
      <a:lvl5pPr marL="2159000" indent="-228600" algn="l" rtl="0" eaLnBrk="1" fontAlgn="base" hangingPunct="1">
        <a:spcBef>
          <a:spcPct val="20000"/>
        </a:spcBef>
        <a:spcAft>
          <a:spcPct val="0"/>
        </a:spcAft>
        <a:buChar char="»"/>
        <a:defRPr sz="2000">
          <a:solidFill>
            <a:schemeClr val="tx1"/>
          </a:solidFill>
          <a:latin typeface="+mn-lt"/>
        </a:defRPr>
      </a:lvl5pPr>
      <a:lvl6pPr marL="2616200" indent="-228600" algn="l" rtl="0" eaLnBrk="1" fontAlgn="base" hangingPunct="1">
        <a:spcBef>
          <a:spcPct val="20000"/>
        </a:spcBef>
        <a:spcAft>
          <a:spcPct val="0"/>
        </a:spcAft>
        <a:buChar char="»"/>
        <a:defRPr sz="2000">
          <a:solidFill>
            <a:schemeClr val="tx1"/>
          </a:solidFill>
          <a:latin typeface="+mn-lt"/>
        </a:defRPr>
      </a:lvl6pPr>
      <a:lvl7pPr marL="3073400" indent="-228600" algn="l" rtl="0" eaLnBrk="1" fontAlgn="base" hangingPunct="1">
        <a:spcBef>
          <a:spcPct val="20000"/>
        </a:spcBef>
        <a:spcAft>
          <a:spcPct val="0"/>
        </a:spcAft>
        <a:buChar char="»"/>
        <a:defRPr sz="2000">
          <a:solidFill>
            <a:schemeClr val="tx1"/>
          </a:solidFill>
          <a:latin typeface="+mn-lt"/>
        </a:defRPr>
      </a:lvl7pPr>
      <a:lvl8pPr marL="3530600" indent="-228600" algn="l" rtl="0" eaLnBrk="1" fontAlgn="base" hangingPunct="1">
        <a:spcBef>
          <a:spcPct val="20000"/>
        </a:spcBef>
        <a:spcAft>
          <a:spcPct val="0"/>
        </a:spcAft>
        <a:buChar char="»"/>
        <a:defRPr sz="2000">
          <a:solidFill>
            <a:schemeClr val="tx1"/>
          </a:solidFill>
          <a:latin typeface="+mn-lt"/>
        </a:defRPr>
      </a:lvl8pPr>
      <a:lvl9pPr marL="39878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468313" y="6577013"/>
            <a:ext cx="822325" cy="1222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p>
            <a:pPr defTabSz="661988" eaLnBrk="0" hangingPunct="0"/>
            <a:r>
              <a:rPr lang="en-GB" sz="800">
                <a:solidFill>
                  <a:srgbClr val="626469"/>
                </a:solidFill>
              </a:rPr>
              <a:t>Schneider Electric</a:t>
            </a:r>
          </a:p>
        </p:txBody>
      </p:sp>
      <p:sp>
        <p:nvSpPr>
          <p:cNvPr id="4099" name="Rectangle 3"/>
          <p:cNvSpPr>
            <a:spLocks noChangeArrowheads="1"/>
          </p:cNvSpPr>
          <p:nvPr/>
        </p:nvSpPr>
        <p:spPr bwMode="auto">
          <a:xfrm>
            <a:off x="8604250" y="6599238"/>
            <a:ext cx="288925" cy="69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lstStyle/>
          <a:p>
            <a:pPr defTabSz="661988" eaLnBrk="0" hangingPunct="0"/>
            <a:fld id="{9151CC48-E9AF-4E99-8B70-00A75A1CF65A}" type="slidenum">
              <a:rPr lang="fr-FR" sz="800">
                <a:solidFill>
                  <a:srgbClr val="626469"/>
                </a:solidFill>
              </a:rPr>
              <a:pPr defTabSz="661988" eaLnBrk="0" hangingPunct="0"/>
              <a:t>‹N°›</a:t>
            </a:fld>
            <a:endParaRPr lang="fr-FR" sz="800">
              <a:solidFill>
                <a:srgbClr val="626469"/>
              </a:solidFill>
            </a:endParaRPr>
          </a:p>
        </p:txBody>
      </p:sp>
      <p:sp>
        <p:nvSpPr>
          <p:cNvPr id="4100" name="Rectangle 4"/>
          <p:cNvSpPr>
            <a:spLocks noGrp="1" noChangeArrowheads="1"/>
          </p:cNvSpPr>
          <p:nvPr>
            <p:ph type="body" idx="1"/>
          </p:nvPr>
        </p:nvSpPr>
        <p:spPr bwMode="auto">
          <a:xfrm>
            <a:off x="431800" y="1773238"/>
            <a:ext cx="8280400" cy="45259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FFD1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18000" bIns="10800" numCol="1" anchor="t" anchorCtr="0" compatLnSpc="1">
            <a:prstTxWarp prst="textNoShape">
              <a:avLst/>
            </a:prstTxWarp>
          </a:bodyPr>
          <a:lstStyle/>
          <a:p>
            <a:pPr lvl="0"/>
            <a:r>
              <a:rPr lang="en-GB" smtClean="0"/>
              <a:t>First level</a:t>
            </a:r>
          </a:p>
          <a:p>
            <a:pPr lvl="1"/>
            <a:r>
              <a:rPr lang="en-GB" smtClean="0"/>
              <a:t>Second level</a:t>
            </a:r>
          </a:p>
          <a:p>
            <a:pPr lvl="2"/>
            <a:r>
              <a:rPr lang="en-GB" smtClean="0"/>
              <a:t>Third level</a:t>
            </a:r>
          </a:p>
        </p:txBody>
      </p:sp>
      <p:sp>
        <p:nvSpPr>
          <p:cNvPr id="4101" name="Rectangle 5"/>
          <p:cNvSpPr>
            <a:spLocks noGrp="1" noChangeArrowheads="1"/>
          </p:cNvSpPr>
          <p:nvPr>
            <p:ph type="title"/>
          </p:nvPr>
        </p:nvSpPr>
        <p:spPr bwMode="auto">
          <a:xfrm>
            <a:off x="431800" y="77788"/>
            <a:ext cx="8280400" cy="11509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10800" rIns="0" bIns="10800" numCol="1" anchor="ctr" anchorCtr="0" compatLnSpc="1">
            <a:prstTxWarp prst="textNoShape">
              <a:avLst/>
            </a:prstTxWarp>
          </a:bodyPr>
          <a:lstStyle/>
          <a:p>
            <a:pPr lvl="0"/>
            <a:r>
              <a:rPr lang="en-GB" smtClean="0"/>
              <a:t>Title</a:t>
            </a:r>
          </a:p>
        </p:txBody>
      </p:sp>
      <p:sp>
        <p:nvSpPr>
          <p:cNvPr id="4102" name="Rectangle 6"/>
          <p:cNvSpPr>
            <a:spLocks noChangeArrowheads="1"/>
          </p:cNvSpPr>
          <p:nvPr/>
        </p:nvSpPr>
        <p:spPr bwMode="auto">
          <a:xfrm>
            <a:off x="1325563" y="6577013"/>
            <a:ext cx="1833835" cy="1231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p>
            <a:pPr defTabSz="661988" eaLnBrk="0" hangingPunct="0"/>
            <a:r>
              <a:rPr lang="en-GB" sz="800" dirty="0">
                <a:solidFill>
                  <a:srgbClr val="626469"/>
                </a:solidFill>
              </a:rPr>
              <a:t>- </a:t>
            </a:r>
            <a:r>
              <a:rPr lang="en-GB" sz="800" dirty="0" smtClean="0">
                <a:solidFill>
                  <a:srgbClr val="626469"/>
                </a:solidFill>
              </a:rPr>
              <a:t>S&amp;I &gt; EEI – Sylvain MARIE – 20/01/12</a:t>
            </a:r>
            <a:endParaRPr lang="en-GB" sz="800" dirty="0">
              <a:solidFill>
                <a:srgbClr val="626469"/>
              </a:solidFill>
            </a:endParaRPr>
          </a:p>
        </p:txBody>
      </p:sp>
    </p:spTree>
    <p:extLst>
      <p:ext uri="{BB962C8B-B14F-4D97-AF65-F5344CB8AC3E}">
        <p14:creationId xmlns:p14="http://schemas.microsoft.com/office/powerpoint/2010/main" xmlns="" val="2090440570"/>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timing>
    <p:tnLst>
      <p:par>
        <p:cTn id="1" dur="indefinite" restart="never" nodeType="tmRoot"/>
      </p:par>
    </p:tnLst>
  </p:timing>
  <p:txStyles>
    <p:titleStyle>
      <a:lvl1pPr algn="l" rtl="0" eaLnBrk="1" fontAlgn="base" hangingPunct="1">
        <a:spcBef>
          <a:spcPct val="0"/>
        </a:spcBef>
        <a:spcAft>
          <a:spcPct val="0"/>
        </a:spcAft>
        <a:defRPr sz="3600">
          <a:solidFill>
            <a:schemeClr val="accent1"/>
          </a:solidFill>
          <a:latin typeface="+mj-lt"/>
          <a:ea typeface="+mj-ea"/>
          <a:cs typeface="+mj-cs"/>
        </a:defRPr>
      </a:lvl1pPr>
      <a:lvl2pPr algn="l" rtl="0" eaLnBrk="1" fontAlgn="base" hangingPunct="1">
        <a:spcBef>
          <a:spcPct val="0"/>
        </a:spcBef>
        <a:spcAft>
          <a:spcPct val="0"/>
        </a:spcAft>
        <a:defRPr sz="3600">
          <a:solidFill>
            <a:schemeClr val="accent1"/>
          </a:solidFill>
          <a:latin typeface="Arial" charset="0"/>
        </a:defRPr>
      </a:lvl2pPr>
      <a:lvl3pPr algn="l" rtl="0" eaLnBrk="1" fontAlgn="base" hangingPunct="1">
        <a:spcBef>
          <a:spcPct val="0"/>
        </a:spcBef>
        <a:spcAft>
          <a:spcPct val="0"/>
        </a:spcAft>
        <a:defRPr sz="3600">
          <a:solidFill>
            <a:schemeClr val="accent1"/>
          </a:solidFill>
          <a:latin typeface="Arial" charset="0"/>
        </a:defRPr>
      </a:lvl3pPr>
      <a:lvl4pPr algn="l" rtl="0" eaLnBrk="1" fontAlgn="base" hangingPunct="1">
        <a:spcBef>
          <a:spcPct val="0"/>
        </a:spcBef>
        <a:spcAft>
          <a:spcPct val="0"/>
        </a:spcAft>
        <a:defRPr sz="3600">
          <a:solidFill>
            <a:schemeClr val="accent1"/>
          </a:solidFill>
          <a:latin typeface="Arial" charset="0"/>
        </a:defRPr>
      </a:lvl4pPr>
      <a:lvl5pPr algn="l" rtl="0" eaLnBrk="1" fontAlgn="base" hangingPunct="1">
        <a:spcBef>
          <a:spcPct val="0"/>
        </a:spcBef>
        <a:spcAft>
          <a:spcPct val="0"/>
        </a:spcAft>
        <a:defRPr sz="3600">
          <a:solidFill>
            <a:schemeClr val="accent1"/>
          </a:solidFill>
          <a:latin typeface="Arial" charset="0"/>
        </a:defRPr>
      </a:lvl5pPr>
      <a:lvl6pPr marL="457200" algn="l" rtl="0" eaLnBrk="1" fontAlgn="base" hangingPunct="1">
        <a:spcBef>
          <a:spcPct val="0"/>
        </a:spcBef>
        <a:spcAft>
          <a:spcPct val="0"/>
        </a:spcAft>
        <a:defRPr sz="3600">
          <a:solidFill>
            <a:schemeClr val="accent1"/>
          </a:solidFill>
          <a:latin typeface="Arial" charset="0"/>
        </a:defRPr>
      </a:lvl6pPr>
      <a:lvl7pPr marL="914400" algn="l" rtl="0" eaLnBrk="1" fontAlgn="base" hangingPunct="1">
        <a:spcBef>
          <a:spcPct val="0"/>
        </a:spcBef>
        <a:spcAft>
          <a:spcPct val="0"/>
        </a:spcAft>
        <a:defRPr sz="3600">
          <a:solidFill>
            <a:schemeClr val="accent1"/>
          </a:solidFill>
          <a:latin typeface="Arial" charset="0"/>
        </a:defRPr>
      </a:lvl7pPr>
      <a:lvl8pPr marL="1371600" algn="l" rtl="0" eaLnBrk="1" fontAlgn="base" hangingPunct="1">
        <a:spcBef>
          <a:spcPct val="0"/>
        </a:spcBef>
        <a:spcAft>
          <a:spcPct val="0"/>
        </a:spcAft>
        <a:defRPr sz="3600">
          <a:solidFill>
            <a:schemeClr val="accent1"/>
          </a:solidFill>
          <a:latin typeface="Arial" charset="0"/>
        </a:defRPr>
      </a:lvl8pPr>
      <a:lvl9pPr marL="1828800" algn="l" rtl="0" eaLnBrk="1" fontAlgn="base" hangingPunct="1">
        <a:spcBef>
          <a:spcPct val="0"/>
        </a:spcBef>
        <a:spcAft>
          <a:spcPct val="0"/>
        </a:spcAft>
        <a:defRPr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charset="0"/>
        <a:buChar char="●"/>
        <a:defRPr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charset="0"/>
        <a:buChar char="●"/>
        <a:defRPr>
          <a:solidFill>
            <a:schemeClr val="bg2"/>
          </a:solidFill>
          <a:latin typeface="+mn-lt"/>
        </a:defRPr>
      </a:lvl2pPr>
      <a:lvl3pPr marL="901700" indent="-84138" algn="l" rtl="0" eaLnBrk="1" fontAlgn="base" hangingPunct="1">
        <a:spcBef>
          <a:spcPct val="20000"/>
        </a:spcBef>
        <a:spcAft>
          <a:spcPct val="0"/>
        </a:spcAft>
        <a:buClr>
          <a:schemeClr val="bg2"/>
        </a:buClr>
        <a:buFont typeface="Arial" charset="0"/>
        <a:buChar char="●"/>
        <a:defRPr>
          <a:solidFill>
            <a:schemeClr val="bg2"/>
          </a:solidFill>
          <a:latin typeface="+mn-lt"/>
        </a:defRPr>
      </a:lvl3pPr>
      <a:lvl4pPr marL="1751013" indent="-228600" algn="l" rtl="0" eaLnBrk="1" fontAlgn="base" hangingPunct="1">
        <a:spcBef>
          <a:spcPct val="20000"/>
        </a:spcBef>
        <a:spcAft>
          <a:spcPct val="0"/>
        </a:spcAft>
        <a:buChar char="–"/>
        <a:defRPr sz="2000">
          <a:solidFill>
            <a:schemeClr val="tx1"/>
          </a:solidFill>
          <a:latin typeface="+mn-lt"/>
        </a:defRPr>
      </a:lvl4pPr>
      <a:lvl5pPr marL="2159000" indent="-228600" algn="l" rtl="0" eaLnBrk="1" fontAlgn="base" hangingPunct="1">
        <a:spcBef>
          <a:spcPct val="20000"/>
        </a:spcBef>
        <a:spcAft>
          <a:spcPct val="0"/>
        </a:spcAft>
        <a:buChar char="»"/>
        <a:defRPr sz="2000">
          <a:solidFill>
            <a:schemeClr val="tx1"/>
          </a:solidFill>
          <a:latin typeface="+mn-lt"/>
        </a:defRPr>
      </a:lvl5pPr>
      <a:lvl6pPr marL="2616200" indent="-228600" algn="l" rtl="0" eaLnBrk="1" fontAlgn="base" hangingPunct="1">
        <a:spcBef>
          <a:spcPct val="20000"/>
        </a:spcBef>
        <a:spcAft>
          <a:spcPct val="0"/>
        </a:spcAft>
        <a:buChar char="»"/>
        <a:defRPr sz="2000">
          <a:solidFill>
            <a:schemeClr val="tx1"/>
          </a:solidFill>
          <a:latin typeface="+mn-lt"/>
        </a:defRPr>
      </a:lvl6pPr>
      <a:lvl7pPr marL="3073400" indent="-228600" algn="l" rtl="0" eaLnBrk="1" fontAlgn="base" hangingPunct="1">
        <a:spcBef>
          <a:spcPct val="20000"/>
        </a:spcBef>
        <a:spcAft>
          <a:spcPct val="0"/>
        </a:spcAft>
        <a:buChar char="»"/>
        <a:defRPr sz="2000">
          <a:solidFill>
            <a:schemeClr val="tx1"/>
          </a:solidFill>
          <a:latin typeface="+mn-lt"/>
        </a:defRPr>
      </a:lvl7pPr>
      <a:lvl8pPr marL="3530600" indent="-228600" algn="l" rtl="0" eaLnBrk="1" fontAlgn="base" hangingPunct="1">
        <a:spcBef>
          <a:spcPct val="20000"/>
        </a:spcBef>
        <a:spcAft>
          <a:spcPct val="0"/>
        </a:spcAft>
        <a:buChar char="»"/>
        <a:defRPr sz="2000">
          <a:solidFill>
            <a:schemeClr val="tx1"/>
          </a:solidFill>
          <a:latin typeface="+mn-lt"/>
        </a:defRPr>
      </a:lvl8pPr>
      <a:lvl9pPr marL="39878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468313" y="6577013"/>
            <a:ext cx="822325" cy="1222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p>
            <a:pPr defTabSz="661988" eaLnBrk="0" hangingPunct="0"/>
            <a:r>
              <a:rPr lang="en-US" sz="800" noProof="0" smtClean="0">
                <a:solidFill>
                  <a:srgbClr val="626469"/>
                </a:solidFill>
              </a:rPr>
              <a:t>Schneider Electric</a:t>
            </a:r>
            <a:endParaRPr lang="en-US" sz="800" noProof="0">
              <a:solidFill>
                <a:srgbClr val="626469"/>
              </a:solidFill>
            </a:endParaRPr>
          </a:p>
        </p:txBody>
      </p:sp>
      <p:sp>
        <p:nvSpPr>
          <p:cNvPr id="4099" name="Rectangle 3"/>
          <p:cNvSpPr>
            <a:spLocks noChangeArrowheads="1"/>
          </p:cNvSpPr>
          <p:nvPr/>
        </p:nvSpPr>
        <p:spPr bwMode="auto">
          <a:xfrm>
            <a:off x="8604250" y="6599238"/>
            <a:ext cx="288925" cy="69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lstStyle/>
          <a:p>
            <a:pPr defTabSz="661988" eaLnBrk="0" hangingPunct="0"/>
            <a:fld id="{9151CC48-E9AF-4E99-8B70-00A75A1CF65A}" type="slidenum">
              <a:rPr lang="en-US" sz="800" noProof="0" smtClean="0">
                <a:solidFill>
                  <a:srgbClr val="626469"/>
                </a:solidFill>
              </a:rPr>
              <a:pPr defTabSz="661988" eaLnBrk="0" hangingPunct="0"/>
              <a:t>‹N°›</a:t>
            </a:fld>
            <a:endParaRPr lang="en-US" sz="800" noProof="0">
              <a:solidFill>
                <a:srgbClr val="626469"/>
              </a:solidFill>
            </a:endParaRPr>
          </a:p>
        </p:txBody>
      </p:sp>
      <p:sp>
        <p:nvSpPr>
          <p:cNvPr id="4100" name="Rectangle 4"/>
          <p:cNvSpPr>
            <a:spLocks noGrp="1" noChangeArrowheads="1"/>
          </p:cNvSpPr>
          <p:nvPr>
            <p:ph type="body" idx="1"/>
          </p:nvPr>
        </p:nvSpPr>
        <p:spPr bwMode="auto">
          <a:xfrm>
            <a:off x="431800" y="1773238"/>
            <a:ext cx="8280400" cy="45259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FFD1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18000" bIns="10800" numCol="1" anchor="t" anchorCtr="0" compatLnSpc="1">
            <a:prstTxWarp prst="textNoShape">
              <a:avLst/>
            </a:prstTxWarp>
          </a:bodyPr>
          <a:lstStyle/>
          <a:p>
            <a:pPr lvl="0"/>
            <a:r>
              <a:rPr lang="en-US" noProof="0" smtClean="0"/>
              <a:t>First level</a:t>
            </a:r>
          </a:p>
          <a:p>
            <a:pPr lvl="1"/>
            <a:r>
              <a:rPr lang="en-US" noProof="0" smtClean="0"/>
              <a:t>Second level</a:t>
            </a:r>
          </a:p>
          <a:p>
            <a:pPr lvl="2"/>
            <a:r>
              <a:rPr lang="en-US" noProof="0" smtClean="0"/>
              <a:t>Third level</a:t>
            </a:r>
          </a:p>
        </p:txBody>
      </p:sp>
      <p:sp>
        <p:nvSpPr>
          <p:cNvPr id="4101" name="Rectangle 5"/>
          <p:cNvSpPr>
            <a:spLocks noGrp="1" noChangeArrowheads="1"/>
          </p:cNvSpPr>
          <p:nvPr>
            <p:ph type="title"/>
          </p:nvPr>
        </p:nvSpPr>
        <p:spPr bwMode="auto">
          <a:xfrm>
            <a:off x="431800" y="77788"/>
            <a:ext cx="8280400" cy="11509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10800" rIns="0" bIns="10800" numCol="1" anchor="ctr" anchorCtr="0" compatLnSpc="1">
            <a:prstTxWarp prst="textNoShape">
              <a:avLst/>
            </a:prstTxWarp>
          </a:bodyPr>
          <a:lstStyle/>
          <a:p>
            <a:pPr lvl="0"/>
            <a:r>
              <a:rPr lang="en-US" noProof="0" smtClean="0"/>
              <a:t>Title</a:t>
            </a:r>
          </a:p>
        </p:txBody>
      </p:sp>
      <p:sp>
        <p:nvSpPr>
          <p:cNvPr id="4102" name="Rectangle 6"/>
          <p:cNvSpPr>
            <a:spLocks noChangeArrowheads="1"/>
          </p:cNvSpPr>
          <p:nvPr/>
        </p:nvSpPr>
        <p:spPr bwMode="auto">
          <a:xfrm>
            <a:off x="1325563" y="6577013"/>
            <a:ext cx="1833835" cy="1231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p>
            <a:pPr defTabSz="661988" eaLnBrk="0" hangingPunct="0"/>
            <a:r>
              <a:rPr lang="en-US" sz="800" noProof="0" smtClean="0">
                <a:solidFill>
                  <a:srgbClr val="626469"/>
                </a:solidFill>
              </a:rPr>
              <a:t>- S&amp;I &gt; EEI – Sylvain MARIE – 20/01/12</a:t>
            </a:r>
            <a:endParaRPr lang="en-US" sz="800" noProof="0">
              <a:solidFill>
                <a:srgbClr val="626469"/>
              </a:solidFill>
            </a:endParaRPr>
          </a:p>
        </p:txBody>
      </p:sp>
    </p:spTree>
    <p:extLst>
      <p:ext uri="{BB962C8B-B14F-4D97-AF65-F5344CB8AC3E}">
        <p14:creationId xmlns:p14="http://schemas.microsoft.com/office/powerpoint/2010/main" xmlns="" val="239381125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Lst>
  <p:timing>
    <p:tnLst>
      <p:par>
        <p:cTn id="1" dur="indefinite" restart="never" nodeType="tmRoot"/>
      </p:par>
    </p:tnLst>
  </p:timing>
  <p:txStyles>
    <p:titleStyle>
      <a:lvl1pPr algn="l" rtl="0" eaLnBrk="1" fontAlgn="base" hangingPunct="1">
        <a:spcBef>
          <a:spcPct val="0"/>
        </a:spcBef>
        <a:spcAft>
          <a:spcPct val="0"/>
        </a:spcAft>
        <a:defRPr sz="3600">
          <a:solidFill>
            <a:schemeClr val="accent1"/>
          </a:solidFill>
          <a:latin typeface="+mj-lt"/>
          <a:ea typeface="+mj-ea"/>
          <a:cs typeface="+mj-cs"/>
        </a:defRPr>
      </a:lvl1pPr>
      <a:lvl2pPr algn="l" rtl="0" eaLnBrk="1" fontAlgn="base" hangingPunct="1">
        <a:spcBef>
          <a:spcPct val="0"/>
        </a:spcBef>
        <a:spcAft>
          <a:spcPct val="0"/>
        </a:spcAft>
        <a:defRPr sz="3600">
          <a:solidFill>
            <a:schemeClr val="accent1"/>
          </a:solidFill>
          <a:latin typeface="Arial" charset="0"/>
        </a:defRPr>
      </a:lvl2pPr>
      <a:lvl3pPr algn="l" rtl="0" eaLnBrk="1" fontAlgn="base" hangingPunct="1">
        <a:spcBef>
          <a:spcPct val="0"/>
        </a:spcBef>
        <a:spcAft>
          <a:spcPct val="0"/>
        </a:spcAft>
        <a:defRPr sz="3600">
          <a:solidFill>
            <a:schemeClr val="accent1"/>
          </a:solidFill>
          <a:latin typeface="Arial" charset="0"/>
        </a:defRPr>
      </a:lvl3pPr>
      <a:lvl4pPr algn="l" rtl="0" eaLnBrk="1" fontAlgn="base" hangingPunct="1">
        <a:spcBef>
          <a:spcPct val="0"/>
        </a:spcBef>
        <a:spcAft>
          <a:spcPct val="0"/>
        </a:spcAft>
        <a:defRPr sz="3600">
          <a:solidFill>
            <a:schemeClr val="accent1"/>
          </a:solidFill>
          <a:latin typeface="Arial" charset="0"/>
        </a:defRPr>
      </a:lvl4pPr>
      <a:lvl5pPr algn="l" rtl="0" eaLnBrk="1" fontAlgn="base" hangingPunct="1">
        <a:spcBef>
          <a:spcPct val="0"/>
        </a:spcBef>
        <a:spcAft>
          <a:spcPct val="0"/>
        </a:spcAft>
        <a:defRPr sz="3600">
          <a:solidFill>
            <a:schemeClr val="accent1"/>
          </a:solidFill>
          <a:latin typeface="Arial" charset="0"/>
        </a:defRPr>
      </a:lvl5pPr>
      <a:lvl6pPr marL="457200" algn="l" rtl="0" eaLnBrk="1" fontAlgn="base" hangingPunct="1">
        <a:spcBef>
          <a:spcPct val="0"/>
        </a:spcBef>
        <a:spcAft>
          <a:spcPct val="0"/>
        </a:spcAft>
        <a:defRPr sz="3600">
          <a:solidFill>
            <a:schemeClr val="accent1"/>
          </a:solidFill>
          <a:latin typeface="Arial" charset="0"/>
        </a:defRPr>
      </a:lvl6pPr>
      <a:lvl7pPr marL="914400" algn="l" rtl="0" eaLnBrk="1" fontAlgn="base" hangingPunct="1">
        <a:spcBef>
          <a:spcPct val="0"/>
        </a:spcBef>
        <a:spcAft>
          <a:spcPct val="0"/>
        </a:spcAft>
        <a:defRPr sz="3600">
          <a:solidFill>
            <a:schemeClr val="accent1"/>
          </a:solidFill>
          <a:latin typeface="Arial" charset="0"/>
        </a:defRPr>
      </a:lvl7pPr>
      <a:lvl8pPr marL="1371600" algn="l" rtl="0" eaLnBrk="1" fontAlgn="base" hangingPunct="1">
        <a:spcBef>
          <a:spcPct val="0"/>
        </a:spcBef>
        <a:spcAft>
          <a:spcPct val="0"/>
        </a:spcAft>
        <a:defRPr sz="3600">
          <a:solidFill>
            <a:schemeClr val="accent1"/>
          </a:solidFill>
          <a:latin typeface="Arial" charset="0"/>
        </a:defRPr>
      </a:lvl8pPr>
      <a:lvl9pPr marL="1828800" algn="l" rtl="0" eaLnBrk="1" fontAlgn="base" hangingPunct="1">
        <a:spcBef>
          <a:spcPct val="0"/>
        </a:spcBef>
        <a:spcAft>
          <a:spcPct val="0"/>
        </a:spcAft>
        <a:defRPr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charset="0"/>
        <a:buChar char="●"/>
        <a:defRPr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charset="0"/>
        <a:buChar char="●"/>
        <a:defRPr>
          <a:solidFill>
            <a:schemeClr val="bg2"/>
          </a:solidFill>
          <a:latin typeface="+mn-lt"/>
        </a:defRPr>
      </a:lvl2pPr>
      <a:lvl3pPr marL="901700" indent="-84138" algn="l" rtl="0" eaLnBrk="1" fontAlgn="base" hangingPunct="1">
        <a:spcBef>
          <a:spcPct val="20000"/>
        </a:spcBef>
        <a:spcAft>
          <a:spcPct val="0"/>
        </a:spcAft>
        <a:buClr>
          <a:schemeClr val="bg2"/>
        </a:buClr>
        <a:buFont typeface="Arial" charset="0"/>
        <a:buChar char="●"/>
        <a:defRPr>
          <a:solidFill>
            <a:schemeClr val="bg2"/>
          </a:solidFill>
          <a:latin typeface="+mn-lt"/>
        </a:defRPr>
      </a:lvl3pPr>
      <a:lvl4pPr marL="1751013" indent="-228600" algn="l" rtl="0" eaLnBrk="1" fontAlgn="base" hangingPunct="1">
        <a:spcBef>
          <a:spcPct val="20000"/>
        </a:spcBef>
        <a:spcAft>
          <a:spcPct val="0"/>
        </a:spcAft>
        <a:buChar char="–"/>
        <a:defRPr sz="2000">
          <a:solidFill>
            <a:schemeClr val="tx1"/>
          </a:solidFill>
          <a:latin typeface="+mn-lt"/>
        </a:defRPr>
      </a:lvl4pPr>
      <a:lvl5pPr marL="2159000" indent="-228600" algn="l" rtl="0" eaLnBrk="1" fontAlgn="base" hangingPunct="1">
        <a:spcBef>
          <a:spcPct val="20000"/>
        </a:spcBef>
        <a:spcAft>
          <a:spcPct val="0"/>
        </a:spcAft>
        <a:buChar char="»"/>
        <a:defRPr sz="2000">
          <a:solidFill>
            <a:schemeClr val="tx1"/>
          </a:solidFill>
          <a:latin typeface="+mn-lt"/>
        </a:defRPr>
      </a:lvl5pPr>
      <a:lvl6pPr marL="2616200" indent="-228600" algn="l" rtl="0" eaLnBrk="1" fontAlgn="base" hangingPunct="1">
        <a:spcBef>
          <a:spcPct val="20000"/>
        </a:spcBef>
        <a:spcAft>
          <a:spcPct val="0"/>
        </a:spcAft>
        <a:buChar char="»"/>
        <a:defRPr sz="2000">
          <a:solidFill>
            <a:schemeClr val="tx1"/>
          </a:solidFill>
          <a:latin typeface="+mn-lt"/>
        </a:defRPr>
      </a:lvl6pPr>
      <a:lvl7pPr marL="3073400" indent="-228600" algn="l" rtl="0" eaLnBrk="1" fontAlgn="base" hangingPunct="1">
        <a:spcBef>
          <a:spcPct val="20000"/>
        </a:spcBef>
        <a:spcAft>
          <a:spcPct val="0"/>
        </a:spcAft>
        <a:buChar char="»"/>
        <a:defRPr sz="2000">
          <a:solidFill>
            <a:schemeClr val="tx1"/>
          </a:solidFill>
          <a:latin typeface="+mn-lt"/>
        </a:defRPr>
      </a:lvl7pPr>
      <a:lvl8pPr marL="3530600" indent="-228600" algn="l" rtl="0" eaLnBrk="1" fontAlgn="base" hangingPunct="1">
        <a:spcBef>
          <a:spcPct val="20000"/>
        </a:spcBef>
        <a:spcAft>
          <a:spcPct val="0"/>
        </a:spcAft>
        <a:buChar char="»"/>
        <a:defRPr sz="2000">
          <a:solidFill>
            <a:schemeClr val="tx1"/>
          </a:solidFill>
          <a:latin typeface="+mn-lt"/>
        </a:defRPr>
      </a:lvl8pPr>
      <a:lvl9pPr marL="39878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rapid-i.com/content/view/181/" TargetMode="External"/><Relationship Id="rId2" Type="http://schemas.openxmlformats.org/officeDocument/2006/relationships/hyperlink" Target="http://en.wikipedia.org/wiki/Machine_learni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notesSlide" Target="../notesSlides/notesSlide8.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emf"/><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14.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3.pn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43840" y="48768"/>
            <a:ext cx="8790432" cy="1550987"/>
          </a:xfrm>
        </p:spPr>
        <p:txBody>
          <a:bodyPr/>
          <a:lstStyle/>
          <a:p>
            <a:r>
              <a:rPr lang="en-GB" sz="4400" dirty="0" smtClean="0"/>
              <a:t>Pattern learning, </a:t>
            </a:r>
            <a:br>
              <a:rPr lang="en-GB" sz="4400" dirty="0" smtClean="0"/>
            </a:br>
            <a:r>
              <a:rPr lang="en-GB" sz="4400" dirty="0" smtClean="0"/>
              <a:t>	Pattern recognition	</a:t>
            </a:r>
            <a:endParaRPr lang="en-GB" sz="4400" dirty="0"/>
          </a:p>
        </p:txBody>
      </p:sp>
      <p:sp>
        <p:nvSpPr>
          <p:cNvPr id="2051" name="Rectangle 3"/>
          <p:cNvSpPr>
            <a:spLocks noGrp="1" noChangeArrowheads="1"/>
          </p:cNvSpPr>
          <p:nvPr>
            <p:ph type="subTitle" idx="1"/>
          </p:nvPr>
        </p:nvSpPr>
        <p:spPr>
          <a:xfrm>
            <a:off x="431800" y="1773238"/>
            <a:ext cx="8712200" cy="2063656"/>
          </a:xfrm>
        </p:spPr>
        <p:txBody>
          <a:bodyPr/>
          <a:lstStyle/>
          <a:p>
            <a:endParaRPr lang="en-GB" dirty="0" smtClean="0"/>
          </a:p>
          <a:p>
            <a:r>
              <a:rPr lang="en-GB" dirty="0" smtClean="0"/>
              <a:t>Sylvain Marié, </a:t>
            </a:r>
          </a:p>
          <a:p>
            <a:r>
              <a:rPr lang="en-GB" dirty="0" smtClean="0"/>
              <a:t>End User Business Group &gt; Technology Strategy &gt; </a:t>
            </a:r>
            <a:r>
              <a:rPr lang="en-GB" dirty="0" smtClean="0">
                <a:solidFill>
                  <a:srgbClr val="C00000"/>
                </a:solidFill>
              </a:rPr>
              <a:t>Analytics for Solutions</a:t>
            </a:r>
          </a:p>
          <a:p>
            <a:r>
              <a:rPr lang="en-GB" dirty="0" smtClean="0"/>
              <a:t>V1.0 - 26/06/2013</a:t>
            </a:r>
          </a:p>
          <a:p>
            <a:r>
              <a:rPr lang="en-GB" dirty="0" smtClean="0"/>
              <a:t>V1.1 - 03/07/2013</a:t>
            </a:r>
            <a:endParaRPr lang="en-GB" dirty="0"/>
          </a:p>
        </p:txBody>
      </p:sp>
      <p:sp>
        <p:nvSpPr>
          <p:cNvPr id="4" name="ZoneTexte 3"/>
          <p:cNvSpPr txBox="1"/>
          <p:nvPr/>
        </p:nvSpPr>
        <p:spPr>
          <a:xfrm>
            <a:off x="367553" y="5791191"/>
            <a:ext cx="4846198" cy="707886"/>
          </a:xfrm>
          <a:prstGeom prst="rect">
            <a:avLst/>
          </a:prstGeom>
          <a:noFill/>
        </p:spPr>
        <p:txBody>
          <a:bodyPr wrap="none" rtlCol="0">
            <a:spAutoFit/>
          </a:bodyPr>
          <a:lstStyle/>
          <a:p>
            <a:r>
              <a:rPr lang="en-US" sz="2000" dirty="0" smtClean="0"/>
              <a:t>With careful review and feedback from : </a:t>
            </a:r>
          </a:p>
          <a:p>
            <a:r>
              <a:rPr lang="en-US" sz="2000" dirty="0" err="1" smtClean="0"/>
              <a:t>Rodolphe</a:t>
            </a:r>
            <a:r>
              <a:rPr lang="en-US" sz="2000" dirty="0" smtClean="0"/>
              <a:t> </a:t>
            </a:r>
            <a:r>
              <a:rPr lang="en-US" sz="2000" dirty="0" err="1" smtClean="0"/>
              <a:t>Héliot</a:t>
            </a:r>
            <a:r>
              <a:rPr lang="en-US" sz="2000" dirty="0" smtClean="0"/>
              <a:t> </a:t>
            </a:r>
            <a:r>
              <a:rPr lang="en-US" sz="2000" dirty="0" smtClean="0"/>
              <a:t> (Analytics for Solutions)</a:t>
            </a:r>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2800" smtClean="0"/>
              <a:t>Example: </a:t>
            </a:r>
            <a:br>
              <a:rPr lang="en-US" sz="2800" smtClean="0"/>
            </a:br>
            <a:r>
              <a:rPr lang="en-US" sz="2800" smtClean="0"/>
              <a:t>humidity virtual sensor for Food &amp; Bev</a:t>
            </a:r>
            <a:endParaRPr lang="en-US" sz="2800"/>
          </a:p>
        </p:txBody>
      </p:sp>
      <p:grpSp>
        <p:nvGrpSpPr>
          <p:cNvPr id="50" name="Groupe 49"/>
          <p:cNvGrpSpPr/>
          <p:nvPr/>
        </p:nvGrpSpPr>
        <p:grpSpPr>
          <a:xfrm>
            <a:off x="2005666" y="1335743"/>
            <a:ext cx="5273675" cy="2957364"/>
            <a:chOff x="1655177" y="1364689"/>
            <a:chExt cx="6250034" cy="3126769"/>
          </a:xfrm>
        </p:grpSpPr>
        <p:pic>
          <p:nvPicPr>
            <p:cNvPr id="22" name="Image 17"/>
            <p:cNvPicPr/>
            <p:nvPr/>
          </p:nvPicPr>
          <p:blipFill>
            <a:blip r:embed="rId2" cstate="print"/>
            <a:srcRect/>
            <a:stretch>
              <a:fillRect/>
            </a:stretch>
          </p:blipFill>
          <p:spPr bwMode="auto">
            <a:xfrm>
              <a:off x="1660709" y="1388432"/>
              <a:ext cx="6175276" cy="3082172"/>
            </a:xfrm>
            <a:prstGeom prst="rect">
              <a:avLst/>
            </a:prstGeom>
            <a:noFill/>
            <a:ln w="9525">
              <a:noFill/>
              <a:miter lim="800000"/>
              <a:headEnd/>
              <a:tailEnd/>
            </a:ln>
          </p:spPr>
        </p:pic>
        <p:sp>
          <p:nvSpPr>
            <p:cNvPr id="41" name="Rectangle 40"/>
            <p:cNvSpPr/>
            <p:nvPr/>
          </p:nvSpPr>
          <p:spPr bwMode="auto">
            <a:xfrm>
              <a:off x="1655177" y="1364689"/>
              <a:ext cx="6250034" cy="3126769"/>
            </a:xfrm>
            <a:prstGeom prst="rect">
              <a:avLst/>
            </a:prstGeom>
            <a:solidFill>
              <a:schemeClr val="bg1">
                <a:alpha val="55000"/>
              </a:schemeClr>
            </a:solidFill>
            <a:ln w="12700" cap="flat" cmpd="sng" algn="ctr">
              <a:no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cxnSp>
          <p:nvCxnSpPr>
            <p:cNvPr id="23" name="Connecteur droit avec flèche 22"/>
            <p:cNvCxnSpPr/>
            <p:nvPr/>
          </p:nvCxnSpPr>
          <p:spPr bwMode="auto">
            <a:xfrm flipV="1">
              <a:off x="1775066" y="2152594"/>
              <a:ext cx="628963" cy="509441"/>
            </a:xfrm>
            <a:prstGeom prst="straightConnector1">
              <a:avLst/>
            </a:prstGeom>
            <a:solidFill>
              <a:schemeClr val="accent1"/>
            </a:solidFill>
            <a:ln w="38100" cap="flat" cmpd="sng" algn="ctr">
              <a:solidFill>
                <a:srgbClr val="C00000"/>
              </a:solidFill>
              <a:prstDash val="solid"/>
              <a:round/>
              <a:headEnd type="none" w="sm" len="sm"/>
              <a:tailEnd type="arrow"/>
            </a:ln>
            <a:effectLst/>
          </p:spPr>
        </p:cxnSp>
        <p:cxnSp>
          <p:nvCxnSpPr>
            <p:cNvPr id="24" name="Connecteur droit avec flèche 23"/>
            <p:cNvCxnSpPr/>
            <p:nvPr/>
          </p:nvCxnSpPr>
          <p:spPr bwMode="auto">
            <a:xfrm rot="5400000">
              <a:off x="2422732" y="2356301"/>
              <a:ext cx="305664" cy="1261"/>
            </a:xfrm>
            <a:prstGeom prst="straightConnector1">
              <a:avLst/>
            </a:prstGeom>
            <a:solidFill>
              <a:schemeClr val="accent1"/>
            </a:solidFill>
            <a:ln w="38100" cap="flat" cmpd="sng" algn="ctr">
              <a:solidFill>
                <a:srgbClr val="C00000"/>
              </a:solidFill>
              <a:prstDash val="solid"/>
              <a:round/>
              <a:headEnd type="none" w="sm" len="sm"/>
              <a:tailEnd type="arrow"/>
            </a:ln>
            <a:effectLst/>
          </p:spPr>
        </p:cxnSp>
        <p:cxnSp>
          <p:nvCxnSpPr>
            <p:cNvPr id="25" name="Connecteur droit avec flèche 24"/>
            <p:cNvCxnSpPr/>
            <p:nvPr/>
          </p:nvCxnSpPr>
          <p:spPr bwMode="auto">
            <a:xfrm>
              <a:off x="2632743" y="2458258"/>
              <a:ext cx="1715354" cy="1123"/>
            </a:xfrm>
            <a:prstGeom prst="straightConnector1">
              <a:avLst/>
            </a:prstGeom>
            <a:solidFill>
              <a:schemeClr val="accent1"/>
            </a:solidFill>
            <a:ln w="38100" cap="flat" cmpd="sng" algn="ctr">
              <a:solidFill>
                <a:srgbClr val="C00000"/>
              </a:solidFill>
              <a:prstDash val="solid"/>
              <a:round/>
              <a:headEnd type="none" w="sm" len="sm"/>
              <a:tailEnd type="arrow"/>
            </a:ln>
            <a:effectLst/>
          </p:spPr>
        </p:cxnSp>
        <p:cxnSp>
          <p:nvCxnSpPr>
            <p:cNvPr id="26" name="Connecteur droit avec flèche 25"/>
            <p:cNvCxnSpPr/>
            <p:nvPr/>
          </p:nvCxnSpPr>
          <p:spPr bwMode="auto">
            <a:xfrm rot="5400000">
              <a:off x="4277916" y="2483661"/>
              <a:ext cx="254720" cy="1261"/>
            </a:xfrm>
            <a:prstGeom prst="straightConnector1">
              <a:avLst/>
            </a:prstGeom>
            <a:solidFill>
              <a:schemeClr val="accent1"/>
            </a:solidFill>
            <a:ln w="38100" cap="flat" cmpd="sng" algn="ctr">
              <a:solidFill>
                <a:srgbClr val="C00000"/>
              </a:solidFill>
              <a:prstDash val="solid"/>
              <a:round/>
              <a:headEnd type="none" w="sm" len="sm"/>
              <a:tailEnd type="arrow"/>
            </a:ln>
            <a:effectLst/>
          </p:spPr>
        </p:cxnSp>
        <p:cxnSp>
          <p:nvCxnSpPr>
            <p:cNvPr id="27" name="Connecteur droit avec flèche 26"/>
            <p:cNvCxnSpPr/>
            <p:nvPr/>
          </p:nvCxnSpPr>
          <p:spPr bwMode="auto">
            <a:xfrm>
              <a:off x="4519633" y="2560146"/>
              <a:ext cx="3144817" cy="1123"/>
            </a:xfrm>
            <a:prstGeom prst="straightConnector1">
              <a:avLst/>
            </a:prstGeom>
            <a:solidFill>
              <a:schemeClr val="accent1"/>
            </a:solidFill>
            <a:ln w="38100" cap="flat" cmpd="sng" algn="ctr">
              <a:solidFill>
                <a:srgbClr val="C00000"/>
              </a:solidFill>
              <a:prstDash val="solid"/>
              <a:round/>
              <a:headEnd type="none" w="sm" len="sm"/>
              <a:tailEnd type="arrow"/>
            </a:ln>
            <a:effectLst/>
          </p:spPr>
        </p:cxnSp>
        <p:cxnSp>
          <p:nvCxnSpPr>
            <p:cNvPr id="28" name="Connecteur droit avec flèche 27"/>
            <p:cNvCxnSpPr/>
            <p:nvPr/>
          </p:nvCxnSpPr>
          <p:spPr bwMode="auto">
            <a:xfrm rot="5400000">
              <a:off x="7397356" y="2941596"/>
              <a:ext cx="764161" cy="1261"/>
            </a:xfrm>
            <a:prstGeom prst="straightConnector1">
              <a:avLst/>
            </a:prstGeom>
            <a:solidFill>
              <a:schemeClr val="accent1"/>
            </a:solidFill>
            <a:ln w="38100" cap="flat" cmpd="sng" algn="ctr">
              <a:solidFill>
                <a:srgbClr val="C00000"/>
              </a:solidFill>
              <a:prstDash val="solid"/>
              <a:round/>
              <a:headEnd type="none" w="sm" len="sm"/>
              <a:tailEnd type="arrow"/>
            </a:ln>
            <a:effectLst/>
          </p:spPr>
        </p:cxnSp>
        <p:cxnSp>
          <p:nvCxnSpPr>
            <p:cNvPr id="29" name="Connecteur droit avec flèche 28"/>
            <p:cNvCxnSpPr/>
            <p:nvPr/>
          </p:nvCxnSpPr>
          <p:spPr bwMode="auto">
            <a:xfrm rot="10800000">
              <a:off x="2518386" y="3273363"/>
              <a:ext cx="5146063" cy="1123"/>
            </a:xfrm>
            <a:prstGeom prst="straightConnector1">
              <a:avLst/>
            </a:prstGeom>
            <a:solidFill>
              <a:schemeClr val="accent1"/>
            </a:solidFill>
            <a:ln w="38100" cap="flat" cmpd="sng" algn="ctr">
              <a:solidFill>
                <a:srgbClr val="C00000"/>
              </a:solidFill>
              <a:prstDash val="solid"/>
              <a:round/>
              <a:headEnd type="none" w="sm" len="sm"/>
              <a:tailEnd type="arrow"/>
            </a:ln>
            <a:effectLst/>
          </p:spPr>
        </p:cxnSp>
        <p:cxnSp>
          <p:nvCxnSpPr>
            <p:cNvPr id="30" name="Connecteur droit avec flèche 29"/>
            <p:cNvCxnSpPr/>
            <p:nvPr/>
          </p:nvCxnSpPr>
          <p:spPr bwMode="auto">
            <a:xfrm rot="5400000">
              <a:off x="2200883" y="3527453"/>
              <a:ext cx="407553" cy="1261"/>
            </a:xfrm>
            <a:prstGeom prst="straightConnector1">
              <a:avLst/>
            </a:prstGeom>
            <a:solidFill>
              <a:schemeClr val="accent1"/>
            </a:solidFill>
            <a:ln w="38100" cap="flat" cmpd="sng" algn="ctr">
              <a:solidFill>
                <a:srgbClr val="C00000"/>
              </a:solidFill>
              <a:prstDash val="solid"/>
              <a:round/>
              <a:headEnd type="none" w="sm" len="sm"/>
              <a:tailEnd type="arrow"/>
            </a:ln>
            <a:effectLst/>
          </p:spPr>
        </p:cxnSp>
        <p:cxnSp>
          <p:nvCxnSpPr>
            <p:cNvPr id="31" name="Connecteur droit avec flèche 30"/>
            <p:cNvCxnSpPr/>
            <p:nvPr/>
          </p:nvCxnSpPr>
          <p:spPr bwMode="auto">
            <a:xfrm rot="10800000">
              <a:off x="2060958" y="3731860"/>
              <a:ext cx="228714" cy="1123"/>
            </a:xfrm>
            <a:prstGeom prst="straightConnector1">
              <a:avLst/>
            </a:prstGeom>
            <a:solidFill>
              <a:schemeClr val="accent1"/>
            </a:solidFill>
            <a:ln w="38100" cap="flat" cmpd="sng" algn="ctr">
              <a:solidFill>
                <a:srgbClr val="C00000"/>
              </a:solidFill>
              <a:prstDash val="solid"/>
              <a:round/>
              <a:headEnd type="none" w="sm" len="sm"/>
              <a:tailEnd type="arrow"/>
            </a:ln>
            <a:effectLst/>
          </p:spPr>
        </p:cxnSp>
        <p:cxnSp>
          <p:nvCxnSpPr>
            <p:cNvPr id="32" name="Connecteur droit avec flèche 31"/>
            <p:cNvCxnSpPr/>
            <p:nvPr/>
          </p:nvCxnSpPr>
          <p:spPr bwMode="auto">
            <a:xfrm rot="5400000">
              <a:off x="1902522" y="3782173"/>
              <a:ext cx="203776" cy="1261"/>
            </a:xfrm>
            <a:prstGeom prst="straightConnector1">
              <a:avLst/>
            </a:prstGeom>
            <a:solidFill>
              <a:schemeClr val="accent1"/>
            </a:solidFill>
            <a:ln w="38100" cap="flat" cmpd="sng" algn="ctr">
              <a:solidFill>
                <a:srgbClr val="C00000"/>
              </a:solidFill>
              <a:prstDash val="solid"/>
              <a:round/>
              <a:headEnd type="none" w="sm" len="sm"/>
              <a:tailEnd type="arrow"/>
            </a:ln>
            <a:effectLst/>
          </p:spPr>
        </p:cxnSp>
        <p:cxnSp>
          <p:nvCxnSpPr>
            <p:cNvPr id="33" name="Connecteur droit avec flèche 32"/>
            <p:cNvCxnSpPr/>
            <p:nvPr/>
          </p:nvCxnSpPr>
          <p:spPr bwMode="auto">
            <a:xfrm rot="16200000" flipH="1">
              <a:off x="1994505" y="4066763"/>
              <a:ext cx="365898" cy="1756"/>
            </a:xfrm>
            <a:prstGeom prst="straightConnector1">
              <a:avLst/>
            </a:prstGeom>
            <a:solidFill>
              <a:schemeClr val="accent1"/>
            </a:solidFill>
            <a:ln w="38100" cap="flat" cmpd="sng" algn="ctr">
              <a:solidFill>
                <a:srgbClr val="C00000"/>
              </a:solidFill>
              <a:prstDash val="solid"/>
              <a:round/>
              <a:headEnd type="none" w="sm" len="sm"/>
              <a:tailEnd type="arrow"/>
            </a:ln>
            <a:effectLst/>
          </p:spPr>
        </p:cxnSp>
      </p:grpSp>
      <p:sp>
        <p:nvSpPr>
          <p:cNvPr id="34" name="ZoneTexte 33"/>
          <p:cNvSpPr txBox="1"/>
          <p:nvPr/>
        </p:nvSpPr>
        <p:spPr>
          <a:xfrm>
            <a:off x="1264025" y="2292012"/>
            <a:ext cx="744070" cy="46166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smtClean="0">
                <a:solidFill>
                  <a:schemeClr val="accent2"/>
                </a:solidFill>
              </a:rPr>
              <a:t>Product to dry</a:t>
            </a:r>
            <a:endParaRPr lang="en-US" sz="1200">
              <a:solidFill>
                <a:schemeClr val="accent2"/>
              </a:solidFill>
            </a:endParaRPr>
          </a:p>
        </p:txBody>
      </p:sp>
      <p:sp>
        <p:nvSpPr>
          <p:cNvPr id="44" name="Rectangle 43"/>
          <p:cNvSpPr/>
          <p:nvPr/>
        </p:nvSpPr>
        <p:spPr>
          <a:xfrm>
            <a:off x="1299884" y="3570779"/>
            <a:ext cx="770964" cy="461665"/>
          </a:xfrm>
          <a:prstGeom prst="rect">
            <a:avLst/>
          </a:prstGeom>
        </p:spPr>
        <p:txBody>
          <a:bodyPr wrap="square">
            <a:spAutoFit/>
          </a:bodyPr>
          <a:lstStyle/>
          <a:p>
            <a:r>
              <a:rPr lang="en-US" sz="1200" smtClean="0">
                <a:solidFill>
                  <a:schemeClr val="accent2"/>
                </a:solidFill>
              </a:rPr>
              <a:t>Dried product</a:t>
            </a:r>
            <a:endParaRPr lang="en-US" sz="1200">
              <a:solidFill>
                <a:schemeClr val="accent2"/>
              </a:solidFill>
            </a:endParaRPr>
          </a:p>
        </p:txBody>
      </p:sp>
      <p:sp>
        <p:nvSpPr>
          <p:cNvPr id="45" name="ZoneTexte 44"/>
          <p:cNvSpPr txBox="1"/>
          <p:nvPr/>
        </p:nvSpPr>
        <p:spPr>
          <a:xfrm rot="1513482">
            <a:off x="7022185" y="455311"/>
            <a:ext cx="2281386" cy="646331"/>
          </a:xfrm>
          <a:prstGeom prst="rect">
            <a:avLst/>
          </a:prstGeom>
          <a:solidFill>
            <a:srgbClr val="FF0000"/>
          </a:solidFill>
        </p:spPr>
        <p:txBody>
          <a:bodyPr wrap="square" rtlCol="0">
            <a:spAutoFit/>
          </a:bodyPr>
          <a:lstStyle/>
          <a:p>
            <a:r>
              <a:rPr lang="en-US" smtClean="0">
                <a:solidFill>
                  <a:schemeClr val="bg1"/>
                </a:solidFill>
              </a:rPr>
              <a:t>CONFIDENTIAL CUSTOMER CASE</a:t>
            </a:r>
            <a:endParaRPr lang="en-US">
              <a:solidFill>
                <a:schemeClr val="bg1"/>
              </a:solidFill>
            </a:endParaRPr>
          </a:p>
        </p:txBody>
      </p:sp>
      <p:sp>
        <p:nvSpPr>
          <p:cNvPr id="51" name="Espace réservé du contenu 2"/>
          <p:cNvSpPr>
            <a:spLocks noGrp="1"/>
          </p:cNvSpPr>
          <p:nvPr>
            <p:ph idx="1"/>
          </p:nvPr>
        </p:nvSpPr>
        <p:spPr>
          <a:xfrm>
            <a:off x="539376" y="4482353"/>
            <a:ext cx="8280400" cy="2097740"/>
          </a:xfrm>
        </p:spPr>
        <p:txBody>
          <a:bodyPr>
            <a:normAutofit fontScale="92500" lnSpcReduction="20000"/>
          </a:bodyPr>
          <a:lstStyle/>
          <a:p>
            <a:pPr>
              <a:buNone/>
            </a:pPr>
            <a:r>
              <a:rPr lang="en-US" sz="1600" dirty="0" smtClean="0">
                <a:solidFill>
                  <a:schemeClr val="accent2"/>
                </a:solidFill>
              </a:rPr>
              <a:t>Problem statement:</a:t>
            </a:r>
            <a:r>
              <a:rPr lang="en-US" sz="1600" dirty="0" smtClean="0">
                <a:solidFill>
                  <a:srgbClr val="00B0F0"/>
                </a:solidFill>
              </a:rPr>
              <a:t>  I want to dry “just enough” to be compliant with the food standards</a:t>
            </a:r>
            <a:endParaRPr lang="en-US" sz="1600" dirty="0" smtClean="0"/>
          </a:p>
          <a:p>
            <a:pPr lvl="1"/>
            <a:r>
              <a:rPr lang="en-US" sz="1400" dirty="0" smtClean="0"/>
              <a:t>However, there are only 2 ways to measure internal humidity of the output dried product: </a:t>
            </a:r>
          </a:p>
          <a:p>
            <a:pPr lvl="2">
              <a:buNone/>
            </a:pPr>
            <a:r>
              <a:rPr lang="en-US" sz="1400" dirty="0" smtClean="0"/>
              <a:t>- an Infrared (IR) sensor: surface humidity, </a:t>
            </a:r>
            <a:r>
              <a:rPr lang="en-US" sz="1400" dirty="0" smtClean="0">
                <a:solidFill>
                  <a:srgbClr val="00B0F0"/>
                </a:solidFill>
              </a:rPr>
              <a:t>not accurate </a:t>
            </a:r>
            <a:r>
              <a:rPr lang="en-US" sz="1400" dirty="0" smtClean="0"/>
              <a:t>for big products</a:t>
            </a:r>
          </a:p>
          <a:p>
            <a:pPr lvl="2">
              <a:buNone/>
            </a:pPr>
            <a:r>
              <a:rPr lang="en-US" sz="1400" dirty="0" smtClean="0"/>
              <a:t>- Lab measurements: </a:t>
            </a:r>
            <a:r>
              <a:rPr lang="en-US" sz="1400" dirty="0" smtClean="0">
                <a:solidFill>
                  <a:srgbClr val="00B0F0"/>
                </a:solidFill>
              </a:rPr>
              <a:t>too slow </a:t>
            </a:r>
            <a:r>
              <a:rPr lang="en-US" sz="1400" dirty="0" smtClean="0"/>
              <a:t>to use in a control loop</a:t>
            </a:r>
          </a:p>
          <a:p>
            <a:pPr lvl="1">
              <a:buNone/>
            </a:pPr>
            <a:r>
              <a:rPr lang="en-US" sz="1400" dirty="0" smtClean="0"/>
              <a:t>	&gt; the system cant be automated, I control it </a:t>
            </a:r>
            <a:r>
              <a:rPr lang="en-US" sz="1400" dirty="0" smtClean="0">
                <a:solidFill>
                  <a:srgbClr val="00B0F0"/>
                </a:solidFill>
              </a:rPr>
              <a:t>manually</a:t>
            </a:r>
            <a:r>
              <a:rPr lang="en-US" sz="1400" dirty="0" smtClean="0"/>
              <a:t> with a human operator</a:t>
            </a:r>
          </a:p>
          <a:p>
            <a:pPr lvl="1"/>
            <a:r>
              <a:rPr lang="en-US" sz="1400" dirty="0" smtClean="0">
                <a:solidFill>
                  <a:srgbClr val="00B0F0"/>
                </a:solidFill>
              </a:rPr>
              <a:t>I have other data</a:t>
            </a:r>
            <a:r>
              <a:rPr lang="en-US" sz="1400" dirty="0" smtClean="0"/>
              <a:t>, though: various measurements in the system (Hr, T°, fan speeds…)</a:t>
            </a:r>
            <a:endParaRPr lang="en-US" sz="1600" dirty="0" smtClean="0"/>
          </a:p>
          <a:p>
            <a:pPr>
              <a:buNone/>
            </a:pPr>
            <a:endParaRPr lang="en-US" sz="1600" dirty="0" smtClean="0"/>
          </a:p>
          <a:p>
            <a:pPr>
              <a:buNone/>
            </a:pPr>
            <a:r>
              <a:rPr lang="en-US" sz="1600" dirty="0" smtClean="0"/>
              <a:t>Virtual sensor </a:t>
            </a:r>
            <a:r>
              <a:rPr lang="en-US" sz="1600" dirty="0" smtClean="0">
                <a:solidFill>
                  <a:srgbClr val="00B0F0"/>
                </a:solidFill>
              </a:rPr>
              <a:t>: </a:t>
            </a:r>
            <a:r>
              <a:rPr lang="en-US" sz="1600" dirty="0" smtClean="0"/>
              <a:t>provide me with a software humidity sensor available in the PLC, accurate enough to control the system automatically. I accept to keep doing lab measurements to detect faults and improve the sensor over time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Concluding remarks, limits</a:t>
            </a:r>
            <a:endParaRPr lang="en-US"/>
          </a:p>
        </p:txBody>
      </p:sp>
      <p:sp>
        <p:nvSpPr>
          <p:cNvPr id="3" name="Espace réservé du contenu 2"/>
          <p:cNvSpPr>
            <a:spLocks noGrp="1"/>
          </p:cNvSpPr>
          <p:nvPr>
            <p:ph idx="1"/>
          </p:nvPr>
        </p:nvSpPr>
        <p:spPr>
          <a:xfrm>
            <a:off x="431800" y="1497106"/>
            <a:ext cx="8280400" cy="4802094"/>
          </a:xfrm>
        </p:spPr>
        <p:txBody>
          <a:bodyPr>
            <a:normAutofit fontScale="92500" lnSpcReduction="10000"/>
          </a:bodyPr>
          <a:lstStyle/>
          <a:p>
            <a:r>
              <a:rPr lang="en-US" sz="1800" dirty="0" smtClean="0"/>
              <a:t>Don’t reinvent the wheel </a:t>
            </a:r>
          </a:p>
          <a:p>
            <a:pPr lvl="1"/>
            <a:r>
              <a:rPr lang="en-US" sz="1600" dirty="0" smtClean="0"/>
              <a:t>This domain has been applied a lot to images, videos, documents, the web, and time series</a:t>
            </a:r>
          </a:p>
          <a:p>
            <a:pPr lvl="1"/>
            <a:r>
              <a:rPr lang="en-US" sz="1600" dirty="0" smtClean="0"/>
              <a:t>There is no « one-fits-all » algorithm available yet, but many with large coverage</a:t>
            </a:r>
          </a:p>
          <a:p>
            <a:pPr lvl="1"/>
            <a:r>
              <a:rPr lang="en-US" sz="1600" dirty="0" smtClean="0"/>
              <a:t>There are many freely available libraries around, that work very good if the problem is well-posed.</a:t>
            </a:r>
          </a:p>
          <a:p>
            <a:pPr lvl="1"/>
            <a:endParaRPr lang="en-US" sz="1600" dirty="0" smtClean="0"/>
          </a:p>
          <a:p>
            <a:r>
              <a:rPr lang="en-US" sz="1800" dirty="0" smtClean="0"/>
              <a:t>Time series require special handling</a:t>
            </a:r>
          </a:p>
          <a:p>
            <a:pPr lvl="1"/>
            <a:r>
              <a:rPr lang="en-US" sz="1600" dirty="0" smtClean="0"/>
              <a:t>Although machine learning and statistics algorithms are able to handle any data, additional tools such as adapted metrics, segmentation, cycle detection, and other signal processing algorithms are often needed when it comes to time series</a:t>
            </a:r>
          </a:p>
          <a:p>
            <a:endParaRPr lang="en-US" sz="1800" dirty="0" smtClean="0"/>
          </a:p>
          <a:p>
            <a:r>
              <a:rPr lang="en-US" sz="1800" dirty="0" smtClean="0"/>
              <a:t>Don’t trust excellent performance scores</a:t>
            </a:r>
          </a:p>
          <a:p>
            <a:pPr lvl="1"/>
            <a:r>
              <a:rPr lang="en-US" sz="1600" dirty="0" smtClean="0"/>
              <a:t>After training, always validate the resulting model on representative never-seen-before data, using independent evaluation tools</a:t>
            </a:r>
          </a:p>
          <a:p>
            <a:pPr lvl="1"/>
            <a:endParaRPr lang="en-US" sz="1600" dirty="0" smtClean="0"/>
          </a:p>
          <a:p>
            <a:r>
              <a:rPr lang="en-US" sz="1800" dirty="0" smtClean="0"/>
              <a:t>Most pattern learning algorithm benefit from </a:t>
            </a:r>
            <a:r>
              <a:rPr lang="en-US" sz="1800" dirty="0" smtClean="0">
                <a:solidFill>
                  <a:schemeClr val="accent2"/>
                </a:solidFill>
              </a:rPr>
              <a:t>pattern discovery </a:t>
            </a:r>
            <a:r>
              <a:rPr lang="en-US" sz="1800" dirty="0" smtClean="0"/>
              <a:t>as a preprocessor, to discover macroscopic not-continuous states</a:t>
            </a:r>
          </a:p>
          <a:p>
            <a:pPr lvl="1"/>
            <a:r>
              <a:rPr lang="en-US" sz="1600" dirty="0" smtClean="0"/>
              <a:t>e.g. </a:t>
            </a:r>
            <a:r>
              <a:rPr lang="en-US" sz="1600" dirty="0" smtClean="0">
                <a:solidFill>
                  <a:srgbClr val="00B0F0"/>
                </a:solidFill>
              </a:rPr>
              <a:t>profiling</a:t>
            </a:r>
            <a:r>
              <a:rPr lang="en-US" sz="1600" dirty="0" smtClean="0"/>
              <a:t> to discover types of days, or state of a machine</a:t>
            </a:r>
          </a:p>
          <a:p>
            <a:endParaRPr lang="en-US" sz="18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Appendix</a:t>
            </a:r>
            <a:endParaRPr lang="en-US" dirty="0"/>
          </a:p>
        </p:txBody>
      </p:sp>
      <p:sp>
        <p:nvSpPr>
          <p:cNvPr id="3" name="Espace réservé du contenu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Typical software architecture</a:t>
            </a:r>
            <a:endParaRPr lang="en-US"/>
          </a:p>
        </p:txBody>
      </p:sp>
      <p:sp>
        <p:nvSpPr>
          <p:cNvPr id="4" name="Rectangle 3"/>
          <p:cNvSpPr/>
          <p:nvPr/>
        </p:nvSpPr>
        <p:spPr bwMode="auto">
          <a:xfrm>
            <a:off x="6477000" y="4495800"/>
            <a:ext cx="1752600" cy="1981200"/>
          </a:xfrm>
          <a:prstGeom prst="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grpSp>
        <p:nvGrpSpPr>
          <p:cNvPr id="5" name="Groupe 47"/>
          <p:cNvGrpSpPr>
            <a:grpSpLocks/>
          </p:cNvGrpSpPr>
          <p:nvPr/>
        </p:nvGrpSpPr>
        <p:grpSpPr bwMode="auto">
          <a:xfrm>
            <a:off x="6553200" y="4572000"/>
            <a:ext cx="685800" cy="381000"/>
            <a:chOff x="4188156" y="3532780"/>
            <a:chExt cx="1186645" cy="697914"/>
          </a:xfrm>
        </p:grpSpPr>
        <p:pic>
          <p:nvPicPr>
            <p:cNvPr id="6" name="Image 37" descr="Search.emf"/>
            <p:cNvPicPr>
              <a:picLocks noChangeAspect="1"/>
            </p:cNvPicPr>
            <p:nvPr/>
          </p:nvPicPr>
          <p:blipFill>
            <a:blip r:embed="rId2" cstate="print"/>
            <a:srcRect/>
            <a:stretch>
              <a:fillRect/>
            </a:stretch>
          </p:blipFill>
          <p:spPr bwMode="auto">
            <a:xfrm>
              <a:off x="4188156" y="3532780"/>
              <a:ext cx="1186645" cy="676250"/>
            </a:xfrm>
            <a:prstGeom prst="rect">
              <a:avLst/>
            </a:prstGeom>
            <a:noFill/>
            <a:ln w="28575">
              <a:solidFill>
                <a:srgbClr val="00B050"/>
              </a:solidFill>
              <a:miter lim="800000"/>
              <a:headEnd/>
              <a:tailEnd/>
            </a:ln>
          </p:spPr>
        </p:pic>
        <p:sp>
          <p:nvSpPr>
            <p:cNvPr id="7" name="Rectangle 15"/>
            <p:cNvSpPr>
              <a:spLocks noChangeArrowheads="1"/>
            </p:cNvSpPr>
            <p:nvPr/>
          </p:nvSpPr>
          <p:spPr bwMode="auto">
            <a:xfrm>
              <a:off x="4237328" y="3754688"/>
              <a:ext cx="610247" cy="47740"/>
            </a:xfrm>
            <a:prstGeom prst="rect">
              <a:avLst/>
            </a:prstGeom>
            <a:solidFill>
              <a:srgbClr val="008000">
                <a:alpha val="45097"/>
              </a:srgbClr>
            </a:solidFill>
            <a:ln w="9525">
              <a:noFill/>
              <a:miter lim="800000"/>
              <a:headEnd/>
              <a:tailEnd/>
            </a:ln>
          </p:spPr>
          <p:txBody>
            <a:bodyPr wrap="none" anchor="ctr"/>
            <a:lstStyle/>
            <a:p>
              <a:pPr fontAlgn="base">
                <a:spcBef>
                  <a:spcPct val="0"/>
                </a:spcBef>
                <a:spcAft>
                  <a:spcPct val="0"/>
                </a:spcAft>
              </a:pPr>
              <a:r>
                <a:rPr lang="en-GB" sz="200" b="1" smtClean="0">
                  <a:solidFill>
                    <a:srgbClr val="626469"/>
                  </a:solidFill>
                </a:rPr>
                <a:t>What If Trends Continue? </a:t>
              </a:r>
            </a:p>
          </p:txBody>
        </p:sp>
        <p:sp>
          <p:nvSpPr>
            <p:cNvPr id="8" name="Rectangle 16"/>
            <p:cNvSpPr>
              <a:spLocks noChangeArrowheads="1"/>
            </p:cNvSpPr>
            <p:nvPr/>
          </p:nvSpPr>
          <p:spPr bwMode="auto">
            <a:xfrm>
              <a:off x="4578710" y="3935762"/>
              <a:ext cx="762353" cy="47740"/>
            </a:xfrm>
            <a:prstGeom prst="rect">
              <a:avLst/>
            </a:prstGeom>
            <a:solidFill>
              <a:schemeClr val="folHlink">
                <a:alpha val="45097"/>
              </a:schemeClr>
            </a:solidFill>
            <a:ln w="9525">
              <a:noFill/>
              <a:miter lim="800000"/>
              <a:headEnd/>
              <a:tailEnd/>
            </a:ln>
          </p:spPr>
          <p:txBody>
            <a:bodyPr wrap="none" anchor="ctr"/>
            <a:lstStyle/>
            <a:p>
              <a:pPr algn="r" fontAlgn="base">
                <a:spcBef>
                  <a:spcPct val="0"/>
                </a:spcBef>
                <a:spcAft>
                  <a:spcPct val="0"/>
                </a:spcAft>
              </a:pPr>
              <a:r>
                <a:rPr lang="en-GB" sz="200" b="1" smtClean="0">
                  <a:solidFill>
                    <a:srgbClr val="626469"/>
                  </a:solidFill>
                </a:rPr>
                <a:t>What Action Is Needed?</a:t>
              </a:r>
            </a:p>
          </p:txBody>
        </p:sp>
        <p:sp>
          <p:nvSpPr>
            <p:cNvPr id="9" name="Rectangle 18"/>
            <p:cNvSpPr>
              <a:spLocks noChangeArrowheads="1"/>
            </p:cNvSpPr>
            <p:nvPr/>
          </p:nvSpPr>
          <p:spPr bwMode="auto">
            <a:xfrm>
              <a:off x="4237328" y="3678346"/>
              <a:ext cx="734303" cy="47740"/>
            </a:xfrm>
            <a:prstGeom prst="rect">
              <a:avLst/>
            </a:prstGeom>
            <a:solidFill>
              <a:srgbClr val="008000">
                <a:alpha val="45097"/>
              </a:srgbClr>
            </a:solidFill>
            <a:ln w="9525">
              <a:noFill/>
              <a:miter lim="800000"/>
              <a:headEnd/>
              <a:tailEnd/>
            </a:ln>
          </p:spPr>
          <p:txBody>
            <a:bodyPr wrap="none" anchor="ctr"/>
            <a:lstStyle/>
            <a:p>
              <a:pPr fontAlgn="base">
                <a:spcBef>
                  <a:spcPct val="0"/>
                </a:spcBef>
                <a:spcAft>
                  <a:spcPct val="0"/>
                </a:spcAft>
              </a:pPr>
              <a:r>
                <a:rPr lang="en-GB" sz="200" b="1" smtClean="0">
                  <a:solidFill>
                    <a:srgbClr val="626469"/>
                  </a:solidFill>
                </a:rPr>
                <a:t>What Will Happen Next? (Machinery Failure)</a:t>
              </a:r>
            </a:p>
          </p:txBody>
        </p:sp>
        <p:sp>
          <p:nvSpPr>
            <p:cNvPr id="10" name="Rectangle 19"/>
            <p:cNvSpPr>
              <a:spLocks noChangeArrowheads="1"/>
            </p:cNvSpPr>
            <p:nvPr/>
          </p:nvSpPr>
          <p:spPr bwMode="auto">
            <a:xfrm>
              <a:off x="4237328" y="3602005"/>
              <a:ext cx="899863" cy="47740"/>
            </a:xfrm>
            <a:prstGeom prst="rect">
              <a:avLst/>
            </a:prstGeom>
            <a:solidFill>
              <a:srgbClr val="008000">
                <a:alpha val="45097"/>
              </a:srgbClr>
            </a:solidFill>
            <a:ln w="9525">
              <a:noFill/>
              <a:miter lim="800000"/>
              <a:headEnd/>
              <a:tailEnd/>
            </a:ln>
          </p:spPr>
          <p:txBody>
            <a:bodyPr wrap="none" anchor="ctr"/>
            <a:lstStyle/>
            <a:p>
              <a:pPr fontAlgn="base">
                <a:spcBef>
                  <a:spcPct val="0"/>
                </a:spcBef>
                <a:spcAft>
                  <a:spcPct val="0"/>
                </a:spcAft>
              </a:pPr>
              <a:r>
                <a:rPr lang="en-GB" sz="200" b="1" smtClean="0">
                  <a:solidFill>
                    <a:srgbClr val="626469"/>
                  </a:solidFill>
                </a:rPr>
                <a:t>What’s The Best That Can Happen?</a:t>
              </a:r>
            </a:p>
          </p:txBody>
        </p:sp>
        <p:sp>
          <p:nvSpPr>
            <p:cNvPr id="11" name="Rectangle 20"/>
            <p:cNvSpPr>
              <a:spLocks noChangeArrowheads="1"/>
            </p:cNvSpPr>
            <p:nvPr/>
          </p:nvSpPr>
          <p:spPr bwMode="auto">
            <a:xfrm>
              <a:off x="4237328" y="3831029"/>
              <a:ext cx="558481" cy="47740"/>
            </a:xfrm>
            <a:prstGeom prst="rect">
              <a:avLst/>
            </a:prstGeom>
            <a:solidFill>
              <a:srgbClr val="008000">
                <a:alpha val="45097"/>
              </a:srgbClr>
            </a:solidFill>
            <a:ln w="9525">
              <a:noFill/>
              <a:miter lim="800000"/>
              <a:headEnd/>
              <a:tailEnd/>
            </a:ln>
          </p:spPr>
          <p:txBody>
            <a:bodyPr wrap="none" anchor="ctr"/>
            <a:lstStyle/>
            <a:p>
              <a:pPr fontAlgn="base">
                <a:spcBef>
                  <a:spcPct val="0"/>
                </a:spcBef>
                <a:spcAft>
                  <a:spcPct val="0"/>
                </a:spcAft>
              </a:pPr>
              <a:r>
                <a:rPr lang="en-GB" sz="200" b="1" smtClean="0">
                  <a:solidFill>
                    <a:srgbClr val="626469"/>
                  </a:solidFill>
                </a:rPr>
                <a:t>Why Is This Happening?</a:t>
              </a:r>
            </a:p>
          </p:txBody>
        </p:sp>
        <p:sp>
          <p:nvSpPr>
            <p:cNvPr id="12" name="Rectangle 21"/>
            <p:cNvSpPr>
              <a:spLocks noChangeArrowheads="1"/>
            </p:cNvSpPr>
            <p:nvPr/>
          </p:nvSpPr>
          <p:spPr bwMode="auto">
            <a:xfrm>
              <a:off x="4375751" y="4050379"/>
              <a:ext cx="964628" cy="47740"/>
            </a:xfrm>
            <a:prstGeom prst="rect">
              <a:avLst/>
            </a:prstGeom>
            <a:solidFill>
              <a:schemeClr val="folHlink">
                <a:alpha val="45097"/>
              </a:schemeClr>
            </a:solidFill>
            <a:ln w="9525">
              <a:noFill/>
              <a:miter lim="800000"/>
              <a:headEnd/>
              <a:tailEnd/>
            </a:ln>
          </p:spPr>
          <p:txBody>
            <a:bodyPr wrap="none" anchor="ctr"/>
            <a:lstStyle/>
            <a:p>
              <a:pPr algn="r" fontAlgn="base">
                <a:spcBef>
                  <a:spcPct val="0"/>
                </a:spcBef>
                <a:spcAft>
                  <a:spcPct val="0"/>
                </a:spcAft>
              </a:pPr>
              <a:r>
                <a:rPr lang="en-GB" sz="200" b="1" smtClean="0">
                  <a:solidFill>
                    <a:srgbClr val="626469"/>
                  </a:solidFill>
                </a:rPr>
                <a:t>How Many, How Often, Where?</a:t>
              </a:r>
            </a:p>
          </p:txBody>
        </p:sp>
        <p:sp>
          <p:nvSpPr>
            <p:cNvPr id="13" name="Rectangle 22"/>
            <p:cNvSpPr>
              <a:spLocks noChangeArrowheads="1"/>
            </p:cNvSpPr>
            <p:nvPr/>
          </p:nvSpPr>
          <p:spPr bwMode="auto">
            <a:xfrm>
              <a:off x="4330370" y="4107583"/>
              <a:ext cx="1009097" cy="47740"/>
            </a:xfrm>
            <a:prstGeom prst="rect">
              <a:avLst/>
            </a:prstGeom>
            <a:solidFill>
              <a:schemeClr val="folHlink">
                <a:alpha val="45097"/>
              </a:schemeClr>
            </a:solidFill>
            <a:ln w="9525">
              <a:noFill/>
              <a:miter lim="800000"/>
              <a:headEnd/>
              <a:tailEnd/>
            </a:ln>
          </p:spPr>
          <p:txBody>
            <a:bodyPr wrap="none" anchor="ctr"/>
            <a:lstStyle/>
            <a:p>
              <a:pPr algn="r" fontAlgn="base">
                <a:spcBef>
                  <a:spcPct val="0"/>
                </a:spcBef>
                <a:spcAft>
                  <a:spcPct val="0"/>
                </a:spcAft>
              </a:pPr>
              <a:r>
                <a:rPr lang="en-GB" sz="200" b="1" smtClean="0">
                  <a:solidFill>
                    <a:srgbClr val="626469"/>
                  </a:solidFill>
                </a:rPr>
                <a:t>What Happened?</a:t>
              </a:r>
            </a:p>
          </p:txBody>
        </p:sp>
        <p:sp>
          <p:nvSpPr>
            <p:cNvPr id="14" name="Oval 13"/>
            <p:cNvSpPr>
              <a:spLocks noChangeArrowheads="1"/>
            </p:cNvSpPr>
            <p:nvPr/>
          </p:nvSpPr>
          <p:spPr bwMode="auto">
            <a:xfrm>
              <a:off x="4257852" y="4078981"/>
              <a:ext cx="93042" cy="86016"/>
            </a:xfrm>
            <a:prstGeom prst="ellipse">
              <a:avLst/>
            </a:prstGeom>
            <a:solidFill>
              <a:schemeClr val="folHlink"/>
            </a:solidFill>
            <a:ln w="9525">
              <a:solidFill>
                <a:schemeClr val="folHlink"/>
              </a:solidFill>
              <a:round/>
              <a:headEnd/>
              <a:tailEnd/>
            </a:ln>
          </p:spPr>
          <p:txBody>
            <a:bodyPr wrap="none" anchor="ctr"/>
            <a:lstStyle/>
            <a:p>
              <a:pPr algn="ctr" fontAlgn="base">
                <a:spcBef>
                  <a:spcPct val="0"/>
                </a:spcBef>
                <a:spcAft>
                  <a:spcPct val="0"/>
                </a:spcAft>
              </a:pPr>
              <a:r>
                <a:rPr lang="en-GB" sz="200" b="1" smtClean="0">
                  <a:solidFill>
                    <a:srgbClr val="FFFFFF"/>
                  </a:solidFill>
                </a:rPr>
                <a:t>Standard</a:t>
              </a:r>
              <a:br>
                <a:rPr lang="en-GB" sz="200" b="1" smtClean="0">
                  <a:solidFill>
                    <a:srgbClr val="FFFFFF"/>
                  </a:solidFill>
                </a:rPr>
              </a:br>
              <a:r>
                <a:rPr lang="en-GB" sz="200" b="1" smtClean="0">
                  <a:solidFill>
                    <a:srgbClr val="FFFFFF"/>
                  </a:solidFill>
                </a:rPr>
                <a:t>Reports</a:t>
              </a:r>
            </a:p>
          </p:txBody>
        </p:sp>
        <p:sp>
          <p:nvSpPr>
            <p:cNvPr id="15" name="Oval 14"/>
            <p:cNvSpPr>
              <a:spLocks noChangeArrowheads="1"/>
            </p:cNvSpPr>
            <p:nvPr/>
          </p:nvSpPr>
          <p:spPr bwMode="auto">
            <a:xfrm>
              <a:off x="4351122" y="4021357"/>
              <a:ext cx="103304" cy="95269"/>
            </a:xfrm>
            <a:prstGeom prst="ellipse">
              <a:avLst/>
            </a:prstGeom>
            <a:solidFill>
              <a:schemeClr val="folHlink"/>
            </a:solidFill>
            <a:ln w="9525">
              <a:solidFill>
                <a:schemeClr val="folHlink"/>
              </a:solidFill>
              <a:round/>
              <a:headEnd/>
              <a:tailEnd/>
            </a:ln>
          </p:spPr>
          <p:txBody>
            <a:bodyPr wrap="none" anchor="ctr"/>
            <a:lstStyle/>
            <a:p>
              <a:pPr algn="ctr" fontAlgn="base">
                <a:spcBef>
                  <a:spcPct val="0"/>
                </a:spcBef>
                <a:spcAft>
                  <a:spcPct val="0"/>
                </a:spcAft>
              </a:pPr>
              <a:r>
                <a:rPr lang="en-GB" sz="200" b="1" smtClean="0">
                  <a:solidFill>
                    <a:srgbClr val="FFFFFF"/>
                  </a:solidFill>
                </a:rPr>
                <a:t>Ad Hoc</a:t>
              </a:r>
              <a:br>
                <a:rPr lang="en-GB" sz="200" b="1" smtClean="0">
                  <a:solidFill>
                    <a:srgbClr val="FFFFFF"/>
                  </a:solidFill>
                </a:rPr>
              </a:br>
              <a:r>
                <a:rPr lang="en-GB" sz="200" b="1" smtClean="0">
                  <a:solidFill>
                    <a:srgbClr val="FFFFFF"/>
                  </a:solidFill>
                </a:rPr>
                <a:t>Reports</a:t>
              </a:r>
            </a:p>
          </p:txBody>
        </p:sp>
        <p:sp>
          <p:nvSpPr>
            <p:cNvPr id="16" name="Oval 15"/>
            <p:cNvSpPr>
              <a:spLocks noChangeArrowheads="1"/>
            </p:cNvSpPr>
            <p:nvPr/>
          </p:nvSpPr>
          <p:spPr bwMode="auto">
            <a:xfrm>
              <a:off x="4444164" y="3954689"/>
              <a:ext cx="113794" cy="104943"/>
            </a:xfrm>
            <a:prstGeom prst="ellipse">
              <a:avLst/>
            </a:prstGeom>
            <a:solidFill>
              <a:schemeClr val="folHlink"/>
            </a:solidFill>
            <a:ln w="9525">
              <a:solidFill>
                <a:schemeClr val="folHlink"/>
              </a:solidFill>
              <a:round/>
              <a:headEnd/>
              <a:tailEnd/>
            </a:ln>
          </p:spPr>
          <p:txBody>
            <a:bodyPr wrap="none" anchor="ctr"/>
            <a:lstStyle/>
            <a:p>
              <a:pPr algn="ctr" fontAlgn="base">
                <a:spcBef>
                  <a:spcPct val="0"/>
                </a:spcBef>
                <a:spcAft>
                  <a:spcPct val="0"/>
                </a:spcAft>
              </a:pPr>
              <a:r>
                <a:rPr lang="en-GB" sz="200" b="1" smtClean="0">
                  <a:solidFill>
                    <a:srgbClr val="FFFFFF"/>
                  </a:solidFill>
                </a:rPr>
                <a:t>Query</a:t>
              </a:r>
            </a:p>
            <a:p>
              <a:pPr algn="ctr" fontAlgn="base">
                <a:spcBef>
                  <a:spcPct val="0"/>
                </a:spcBef>
                <a:spcAft>
                  <a:spcPct val="0"/>
                </a:spcAft>
              </a:pPr>
              <a:r>
                <a:rPr lang="en-GB" sz="200" b="1" smtClean="0">
                  <a:solidFill>
                    <a:srgbClr val="FFFFFF"/>
                  </a:solidFill>
                </a:rPr>
                <a:t>Drilldown</a:t>
              </a:r>
            </a:p>
          </p:txBody>
        </p:sp>
        <p:sp>
          <p:nvSpPr>
            <p:cNvPr id="17" name="Oval 16"/>
            <p:cNvSpPr>
              <a:spLocks noChangeArrowheads="1"/>
            </p:cNvSpPr>
            <p:nvPr/>
          </p:nvSpPr>
          <p:spPr bwMode="auto">
            <a:xfrm>
              <a:off x="4557958" y="3888232"/>
              <a:ext cx="124056" cy="114407"/>
            </a:xfrm>
            <a:prstGeom prst="ellipse">
              <a:avLst/>
            </a:prstGeom>
            <a:solidFill>
              <a:schemeClr val="folHlink"/>
            </a:solidFill>
            <a:ln w="9525">
              <a:solidFill>
                <a:schemeClr val="folHlink"/>
              </a:solidFill>
              <a:round/>
              <a:headEnd/>
              <a:tailEnd/>
            </a:ln>
          </p:spPr>
          <p:txBody>
            <a:bodyPr wrap="none" anchor="ctr"/>
            <a:lstStyle/>
            <a:p>
              <a:pPr algn="ctr" fontAlgn="base">
                <a:spcBef>
                  <a:spcPct val="0"/>
                </a:spcBef>
                <a:spcAft>
                  <a:spcPct val="0"/>
                </a:spcAft>
              </a:pPr>
              <a:r>
                <a:rPr lang="en-GB" sz="200" b="1" smtClean="0">
                  <a:solidFill>
                    <a:srgbClr val="FFFFFF"/>
                  </a:solidFill>
                </a:rPr>
                <a:t>Notification</a:t>
              </a:r>
              <a:br>
                <a:rPr lang="en-GB" sz="200" b="1" smtClean="0">
                  <a:solidFill>
                    <a:srgbClr val="FFFFFF"/>
                  </a:solidFill>
                </a:rPr>
              </a:br>
              <a:r>
                <a:rPr lang="en-GB" sz="200" b="1" smtClean="0">
                  <a:solidFill>
                    <a:srgbClr val="FFFFFF"/>
                  </a:solidFill>
                </a:rPr>
                <a:t>Alerts</a:t>
              </a:r>
            </a:p>
          </p:txBody>
        </p:sp>
        <p:sp>
          <p:nvSpPr>
            <p:cNvPr id="18" name="Oval 17"/>
            <p:cNvSpPr>
              <a:spLocks noChangeArrowheads="1"/>
            </p:cNvSpPr>
            <p:nvPr/>
          </p:nvSpPr>
          <p:spPr bwMode="auto">
            <a:xfrm>
              <a:off x="4682243" y="3811891"/>
              <a:ext cx="134318" cy="123871"/>
            </a:xfrm>
            <a:prstGeom prst="ellipse">
              <a:avLst/>
            </a:prstGeom>
            <a:solidFill>
              <a:srgbClr val="008000"/>
            </a:solidFill>
            <a:ln w="9525">
              <a:solidFill>
                <a:srgbClr val="008000"/>
              </a:solidFill>
              <a:round/>
              <a:headEnd/>
              <a:tailEnd/>
            </a:ln>
          </p:spPr>
          <p:txBody>
            <a:bodyPr wrap="none" anchor="ctr"/>
            <a:lstStyle/>
            <a:p>
              <a:pPr algn="ctr" fontAlgn="base">
                <a:spcBef>
                  <a:spcPct val="0"/>
                </a:spcBef>
                <a:spcAft>
                  <a:spcPct val="0"/>
                </a:spcAft>
              </a:pPr>
              <a:r>
                <a:rPr lang="en-GB" sz="200" b="1" smtClean="0">
                  <a:solidFill>
                    <a:srgbClr val="FFFFFF"/>
                  </a:solidFill>
                </a:rPr>
                <a:t>Statistical</a:t>
              </a:r>
              <a:br>
                <a:rPr lang="en-GB" sz="200" b="1" smtClean="0">
                  <a:solidFill>
                    <a:srgbClr val="FFFFFF"/>
                  </a:solidFill>
                </a:rPr>
              </a:br>
              <a:r>
                <a:rPr lang="en-GB" sz="200" b="1" smtClean="0">
                  <a:solidFill>
                    <a:srgbClr val="FFFFFF"/>
                  </a:solidFill>
                </a:rPr>
                <a:t>Analysis</a:t>
              </a:r>
            </a:p>
          </p:txBody>
        </p:sp>
        <p:sp>
          <p:nvSpPr>
            <p:cNvPr id="19" name="Oval 18"/>
            <p:cNvSpPr>
              <a:spLocks noChangeArrowheads="1"/>
            </p:cNvSpPr>
            <p:nvPr/>
          </p:nvSpPr>
          <p:spPr bwMode="auto">
            <a:xfrm>
              <a:off x="4806299" y="3735550"/>
              <a:ext cx="144808" cy="133545"/>
            </a:xfrm>
            <a:prstGeom prst="ellipse">
              <a:avLst/>
            </a:prstGeom>
            <a:solidFill>
              <a:srgbClr val="008000"/>
            </a:solidFill>
            <a:ln w="9525">
              <a:solidFill>
                <a:srgbClr val="008000"/>
              </a:solidFill>
              <a:round/>
              <a:headEnd/>
              <a:tailEnd/>
            </a:ln>
          </p:spPr>
          <p:txBody>
            <a:bodyPr wrap="none" anchor="ctr"/>
            <a:lstStyle/>
            <a:p>
              <a:pPr algn="ctr" fontAlgn="base">
                <a:spcBef>
                  <a:spcPct val="0"/>
                </a:spcBef>
                <a:spcAft>
                  <a:spcPct val="0"/>
                </a:spcAft>
              </a:pPr>
              <a:r>
                <a:rPr lang="en-GB" sz="200" b="1" dirty="0" smtClean="0">
                  <a:solidFill>
                    <a:srgbClr val="FFFFFF"/>
                  </a:solidFill>
                </a:rPr>
                <a:t>Forecasting</a:t>
              </a:r>
            </a:p>
          </p:txBody>
        </p:sp>
        <p:sp>
          <p:nvSpPr>
            <p:cNvPr id="20" name="Oval 19"/>
            <p:cNvSpPr>
              <a:spLocks noChangeArrowheads="1"/>
            </p:cNvSpPr>
            <p:nvPr/>
          </p:nvSpPr>
          <p:spPr bwMode="auto">
            <a:xfrm>
              <a:off x="4940845" y="3649744"/>
              <a:ext cx="155070" cy="143009"/>
            </a:xfrm>
            <a:prstGeom prst="ellipse">
              <a:avLst/>
            </a:prstGeom>
            <a:solidFill>
              <a:srgbClr val="008000"/>
            </a:solidFill>
            <a:ln w="9525">
              <a:solidFill>
                <a:srgbClr val="008000"/>
              </a:solidFill>
              <a:round/>
              <a:headEnd/>
              <a:tailEnd/>
            </a:ln>
          </p:spPr>
          <p:txBody>
            <a:bodyPr wrap="none" anchor="ctr"/>
            <a:lstStyle/>
            <a:p>
              <a:pPr algn="ctr" fontAlgn="base">
                <a:spcBef>
                  <a:spcPct val="0"/>
                </a:spcBef>
                <a:spcAft>
                  <a:spcPct val="0"/>
                </a:spcAft>
              </a:pPr>
              <a:r>
                <a:rPr lang="en-US" sz="200" b="1" smtClean="0">
                  <a:solidFill>
                    <a:srgbClr val="FFFFFF"/>
                  </a:solidFill>
                </a:rPr>
                <a:t>Predictive</a:t>
              </a:r>
              <a:br>
                <a:rPr lang="en-US" sz="200" b="1" smtClean="0">
                  <a:solidFill>
                    <a:srgbClr val="FFFFFF"/>
                  </a:solidFill>
                </a:rPr>
              </a:br>
              <a:r>
                <a:rPr lang="en-US" sz="200" b="1" smtClean="0">
                  <a:solidFill>
                    <a:srgbClr val="FFFFFF"/>
                  </a:solidFill>
                </a:rPr>
                <a:t>Modeling</a:t>
              </a:r>
            </a:p>
          </p:txBody>
        </p:sp>
        <p:sp>
          <p:nvSpPr>
            <p:cNvPr id="21" name="Oval 20"/>
            <p:cNvSpPr>
              <a:spLocks noChangeArrowheads="1"/>
            </p:cNvSpPr>
            <p:nvPr/>
          </p:nvSpPr>
          <p:spPr bwMode="auto">
            <a:xfrm>
              <a:off x="5085653" y="3573403"/>
              <a:ext cx="155070" cy="143009"/>
            </a:xfrm>
            <a:prstGeom prst="ellipse">
              <a:avLst/>
            </a:prstGeom>
            <a:solidFill>
              <a:srgbClr val="008000"/>
            </a:solidFill>
            <a:ln w="9525">
              <a:solidFill>
                <a:srgbClr val="008000"/>
              </a:solidFill>
              <a:round/>
              <a:headEnd/>
              <a:tailEnd/>
            </a:ln>
          </p:spPr>
          <p:txBody>
            <a:bodyPr wrap="none" anchor="ctr"/>
            <a:lstStyle/>
            <a:p>
              <a:pPr algn="ctr" fontAlgn="base">
                <a:spcBef>
                  <a:spcPct val="0"/>
                </a:spcBef>
                <a:spcAft>
                  <a:spcPct val="0"/>
                </a:spcAft>
              </a:pPr>
              <a:r>
                <a:rPr lang="en-GB" sz="200" b="1" smtClean="0">
                  <a:solidFill>
                    <a:srgbClr val="FFFFFF"/>
                  </a:solidFill>
                </a:rPr>
                <a:t>Optimization</a:t>
              </a:r>
            </a:p>
          </p:txBody>
        </p:sp>
        <p:sp>
          <p:nvSpPr>
            <p:cNvPr id="22" name="Text Box 23"/>
            <p:cNvSpPr txBox="1">
              <a:spLocks noChangeArrowheads="1"/>
            </p:cNvSpPr>
            <p:nvPr/>
          </p:nvSpPr>
          <p:spPr bwMode="auto">
            <a:xfrm>
              <a:off x="4526944" y="4107583"/>
              <a:ext cx="475701" cy="123111"/>
            </a:xfrm>
            <a:prstGeom prst="rect">
              <a:avLst/>
            </a:prstGeom>
            <a:noFill/>
            <a:ln w="9525">
              <a:noFill/>
              <a:miter lim="800000"/>
              <a:headEnd/>
              <a:tailEnd/>
            </a:ln>
          </p:spPr>
          <p:txBody>
            <a:bodyPr>
              <a:spAutoFit/>
            </a:bodyPr>
            <a:lstStyle/>
            <a:p>
              <a:pPr algn="ctr" fontAlgn="base">
                <a:spcBef>
                  <a:spcPct val="50000"/>
                </a:spcBef>
                <a:spcAft>
                  <a:spcPct val="0"/>
                </a:spcAft>
              </a:pPr>
              <a:endParaRPr lang="fr-FR" sz="200" smtClean="0">
                <a:solidFill>
                  <a:srgbClr val="000000"/>
                </a:solidFill>
              </a:endParaRPr>
            </a:p>
          </p:txBody>
        </p:sp>
        <p:sp>
          <p:nvSpPr>
            <p:cNvPr id="23" name="Rectangle 37"/>
            <p:cNvSpPr>
              <a:spLocks noChangeArrowheads="1"/>
            </p:cNvSpPr>
            <p:nvPr/>
          </p:nvSpPr>
          <p:spPr bwMode="auto">
            <a:xfrm>
              <a:off x="4547468" y="3993176"/>
              <a:ext cx="792910" cy="47740"/>
            </a:xfrm>
            <a:prstGeom prst="rect">
              <a:avLst/>
            </a:prstGeom>
            <a:solidFill>
              <a:schemeClr val="folHlink">
                <a:alpha val="45097"/>
              </a:schemeClr>
            </a:solidFill>
            <a:ln w="9525">
              <a:noFill/>
              <a:miter lim="800000"/>
              <a:headEnd/>
              <a:tailEnd/>
            </a:ln>
          </p:spPr>
          <p:txBody>
            <a:bodyPr wrap="none" anchor="ctr"/>
            <a:lstStyle/>
            <a:p>
              <a:pPr algn="r" fontAlgn="base">
                <a:spcBef>
                  <a:spcPct val="0"/>
                </a:spcBef>
                <a:spcAft>
                  <a:spcPct val="0"/>
                </a:spcAft>
              </a:pPr>
              <a:r>
                <a:rPr lang="en-GB" sz="200" b="1" dirty="0" smtClean="0">
                  <a:solidFill>
                    <a:srgbClr val="626469"/>
                  </a:solidFill>
                </a:rPr>
                <a:t>What Is The Cause of The Problem?</a:t>
              </a:r>
            </a:p>
          </p:txBody>
        </p:sp>
      </p:grpSp>
      <p:sp>
        <p:nvSpPr>
          <p:cNvPr id="24" name="Rectangle 23"/>
          <p:cNvSpPr/>
          <p:nvPr/>
        </p:nvSpPr>
        <p:spPr bwMode="auto">
          <a:xfrm>
            <a:off x="4419600" y="1600200"/>
            <a:ext cx="1371600" cy="1600200"/>
          </a:xfrm>
          <a:prstGeom prst="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sp>
        <p:nvSpPr>
          <p:cNvPr id="25" name="Cylindre 24"/>
          <p:cNvSpPr/>
          <p:nvPr/>
        </p:nvSpPr>
        <p:spPr>
          <a:xfrm>
            <a:off x="7216775" y="1712913"/>
            <a:ext cx="1123950" cy="1214437"/>
          </a:xfrm>
          <a:prstGeom prst="can">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GB" sz="1200" dirty="0">
                <a:solidFill>
                  <a:srgbClr val="FFFFFF"/>
                </a:solidFill>
              </a:rPr>
              <a:t>Model Database</a:t>
            </a:r>
          </a:p>
          <a:p>
            <a:pPr algn="ctr" fontAlgn="base">
              <a:spcBef>
                <a:spcPct val="0"/>
              </a:spcBef>
              <a:spcAft>
                <a:spcPct val="0"/>
              </a:spcAft>
              <a:defRPr/>
            </a:pPr>
            <a:r>
              <a:rPr lang="en-GB" sz="1000" dirty="0">
                <a:solidFill>
                  <a:srgbClr val="AAC8AD">
                    <a:lumMod val="60000"/>
                    <a:lumOff val="40000"/>
                  </a:srgbClr>
                </a:solidFill>
              </a:rPr>
              <a:t>In ???</a:t>
            </a:r>
          </a:p>
        </p:txBody>
      </p:sp>
      <p:pic>
        <p:nvPicPr>
          <p:cNvPr id="26" name="Image 3" descr="Men.emf"/>
          <p:cNvPicPr>
            <a:picLocks noChangeAspect="1"/>
          </p:cNvPicPr>
          <p:nvPr/>
        </p:nvPicPr>
        <p:blipFill>
          <a:blip r:embed="rId3" cstate="print"/>
          <a:srcRect/>
          <a:stretch>
            <a:fillRect/>
          </a:stretch>
        </p:blipFill>
        <p:spPr bwMode="auto">
          <a:xfrm>
            <a:off x="388938" y="1516063"/>
            <a:ext cx="903287" cy="1198562"/>
          </a:xfrm>
          <a:prstGeom prst="rect">
            <a:avLst/>
          </a:prstGeom>
          <a:noFill/>
          <a:ln w="9525">
            <a:noFill/>
            <a:miter lim="800000"/>
            <a:headEnd/>
            <a:tailEnd/>
          </a:ln>
        </p:spPr>
      </p:pic>
      <p:sp>
        <p:nvSpPr>
          <p:cNvPr id="27" name="ZoneTexte 4"/>
          <p:cNvSpPr txBox="1">
            <a:spLocks noChangeArrowheads="1"/>
          </p:cNvSpPr>
          <p:nvPr/>
        </p:nvSpPr>
        <p:spPr bwMode="auto">
          <a:xfrm>
            <a:off x="100013" y="2720975"/>
            <a:ext cx="1595437" cy="646113"/>
          </a:xfrm>
          <a:prstGeom prst="rect">
            <a:avLst/>
          </a:prstGeom>
          <a:noFill/>
          <a:ln w="9525">
            <a:noFill/>
            <a:miter lim="800000"/>
            <a:headEnd/>
            <a:tailEnd/>
          </a:ln>
        </p:spPr>
        <p:txBody>
          <a:bodyPr wrap="none">
            <a:spAutoFit/>
          </a:bodyPr>
          <a:lstStyle/>
          <a:p>
            <a:pPr algn="ctr" fontAlgn="base">
              <a:spcBef>
                <a:spcPct val="0"/>
              </a:spcBef>
              <a:spcAft>
                <a:spcPct val="0"/>
              </a:spcAft>
            </a:pPr>
            <a:r>
              <a:rPr lang="fr-FR" smtClean="0">
                <a:solidFill>
                  <a:srgbClr val="626469"/>
                </a:solidFill>
              </a:rPr>
              <a:t>Specific</a:t>
            </a:r>
          </a:p>
          <a:p>
            <a:pPr algn="ctr" fontAlgn="base">
              <a:spcBef>
                <a:spcPct val="0"/>
              </a:spcBef>
              <a:spcAft>
                <a:spcPct val="0"/>
              </a:spcAft>
            </a:pPr>
            <a:r>
              <a:rPr lang="fr-FR" smtClean="0">
                <a:solidFill>
                  <a:srgbClr val="626469"/>
                </a:solidFill>
              </a:rPr>
              <a:t>Model Builder</a:t>
            </a:r>
          </a:p>
        </p:txBody>
      </p:sp>
      <p:pic>
        <p:nvPicPr>
          <p:cNvPr id="28" name="Picture 131"/>
          <p:cNvPicPr>
            <a:picLocks noChangeAspect="1" noChangeArrowheads="1"/>
          </p:cNvPicPr>
          <p:nvPr/>
        </p:nvPicPr>
        <p:blipFill>
          <a:blip r:embed="rId4" cstate="print"/>
          <a:srcRect/>
          <a:stretch>
            <a:fillRect/>
          </a:stretch>
        </p:blipFill>
        <p:spPr bwMode="auto">
          <a:xfrm>
            <a:off x="933450" y="4484688"/>
            <a:ext cx="295275" cy="495300"/>
          </a:xfrm>
          <a:prstGeom prst="rect">
            <a:avLst/>
          </a:prstGeom>
          <a:noFill/>
          <a:ln w="9525">
            <a:noFill/>
            <a:miter lim="800000"/>
            <a:headEnd/>
            <a:tailEnd/>
          </a:ln>
        </p:spPr>
      </p:pic>
      <p:pic>
        <p:nvPicPr>
          <p:cNvPr id="29" name="Picture 90"/>
          <p:cNvPicPr>
            <a:picLocks noChangeAspect="1" noChangeArrowheads="1"/>
          </p:cNvPicPr>
          <p:nvPr/>
        </p:nvPicPr>
        <p:blipFill>
          <a:blip r:embed="rId5" cstate="print"/>
          <a:srcRect/>
          <a:stretch>
            <a:fillRect/>
          </a:stretch>
        </p:blipFill>
        <p:spPr bwMode="auto">
          <a:xfrm>
            <a:off x="573088" y="4525963"/>
            <a:ext cx="238125" cy="411162"/>
          </a:xfrm>
          <a:prstGeom prst="rect">
            <a:avLst/>
          </a:prstGeom>
          <a:noFill/>
          <a:ln w="9525">
            <a:noFill/>
            <a:miter lim="800000"/>
            <a:headEnd/>
            <a:tailEnd/>
          </a:ln>
        </p:spPr>
      </p:pic>
      <p:pic>
        <p:nvPicPr>
          <p:cNvPr id="30" name="Picture 110"/>
          <p:cNvPicPr>
            <a:picLocks noChangeAspect="1" noChangeArrowheads="1"/>
          </p:cNvPicPr>
          <p:nvPr/>
        </p:nvPicPr>
        <p:blipFill>
          <a:blip r:embed="rId6" cstate="print"/>
          <a:srcRect/>
          <a:stretch>
            <a:fillRect/>
          </a:stretch>
        </p:blipFill>
        <p:spPr bwMode="auto">
          <a:xfrm>
            <a:off x="736600" y="4991100"/>
            <a:ext cx="234950" cy="530225"/>
          </a:xfrm>
          <a:prstGeom prst="rect">
            <a:avLst/>
          </a:prstGeom>
          <a:noFill/>
          <a:ln w="9525">
            <a:noFill/>
            <a:miter lim="800000"/>
            <a:headEnd/>
            <a:tailEnd/>
          </a:ln>
        </p:spPr>
      </p:pic>
      <p:cxnSp>
        <p:nvCxnSpPr>
          <p:cNvPr id="31" name="Connecteur droit avec flèche 13"/>
          <p:cNvCxnSpPr>
            <a:cxnSpLocks noChangeShapeType="1"/>
          </p:cNvCxnSpPr>
          <p:nvPr/>
        </p:nvCxnSpPr>
        <p:spPr bwMode="auto">
          <a:xfrm>
            <a:off x="3363913" y="4864100"/>
            <a:ext cx="2976562" cy="14288"/>
          </a:xfrm>
          <a:prstGeom prst="straightConnector1">
            <a:avLst/>
          </a:prstGeom>
          <a:noFill/>
          <a:ln w="9525">
            <a:solidFill>
              <a:schemeClr val="tx1"/>
            </a:solidFill>
            <a:round/>
            <a:headEnd/>
            <a:tailEnd type="arrow" w="med" len="med"/>
          </a:ln>
        </p:spPr>
      </p:cxnSp>
      <p:cxnSp>
        <p:nvCxnSpPr>
          <p:cNvPr id="32" name="Connecteur droit avec flèche 14"/>
          <p:cNvCxnSpPr>
            <a:cxnSpLocks noChangeShapeType="1"/>
          </p:cNvCxnSpPr>
          <p:nvPr/>
        </p:nvCxnSpPr>
        <p:spPr bwMode="auto">
          <a:xfrm>
            <a:off x="3362325" y="5264150"/>
            <a:ext cx="2978150" cy="14288"/>
          </a:xfrm>
          <a:prstGeom prst="straightConnector1">
            <a:avLst/>
          </a:prstGeom>
          <a:noFill/>
          <a:ln w="9525">
            <a:solidFill>
              <a:schemeClr val="tx1"/>
            </a:solidFill>
            <a:round/>
            <a:headEnd type="arrow" w="med" len="med"/>
            <a:tailEnd/>
          </a:ln>
        </p:spPr>
      </p:cxnSp>
      <p:cxnSp>
        <p:nvCxnSpPr>
          <p:cNvPr id="33" name="Connecteur droit avec flèche 35"/>
          <p:cNvCxnSpPr>
            <a:cxnSpLocks noChangeShapeType="1"/>
          </p:cNvCxnSpPr>
          <p:nvPr/>
        </p:nvCxnSpPr>
        <p:spPr bwMode="auto">
          <a:xfrm rot="5400000">
            <a:off x="6775450" y="3705226"/>
            <a:ext cx="1296987" cy="176212"/>
          </a:xfrm>
          <a:prstGeom prst="straightConnector1">
            <a:avLst/>
          </a:prstGeom>
          <a:noFill/>
          <a:ln w="9525">
            <a:solidFill>
              <a:schemeClr val="tx1"/>
            </a:solidFill>
            <a:round/>
            <a:headEnd/>
            <a:tailEnd type="arrow" w="med" len="med"/>
          </a:ln>
        </p:spPr>
      </p:cxnSp>
      <p:grpSp>
        <p:nvGrpSpPr>
          <p:cNvPr id="34" name="Groupe 47"/>
          <p:cNvGrpSpPr>
            <a:grpSpLocks/>
          </p:cNvGrpSpPr>
          <p:nvPr/>
        </p:nvGrpSpPr>
        <p:grpSpPr bwMode="auto">
          <a:xfrm>
            <a:off x="4495800" y="1676400"/>
            <a:ext cx="685800" cy="381000"/>
            <a:chOff x="4188156" y="3532780"/>
            <a:chExt cx="1186645" cy="697914"/>
          </a:xfrm>
        </p:grpSpPr>
        <p:pic>
          <p:nvPicPr>
            <p:cNvPr id="35" name="Image 37" descr="Search.emf"/>
            <p:cNvPicPr>
              <a:picLocks noChangeAspect="1"/>
            </p:cNvPicPr>
            <p:nvPr/>
          </p:nvPicPr>
          <p:blipFill>
            <a:blip r:embed="rId2" cstate="print"/>
            <a:srcRect/>
            <a:stretch>
              <a:fillRect/>
            </a:stretch>
          </p:blipFill>
          <p:spPr bwMode="auto">
            <a:xfrm>
              <a:off x="4188156" y="3532780"/>
              <a:ext cx="1186645" cy="676250"/>
            </a:xfrm>
            <a:prstGeom prst="rect">
              <a:avLst/>
            </a:prstGeom>
            <a:noFill/>
            <a:ln w="28575">
              <a:solidFill>
                <a:srgbClr val="00B050"/>
              </a:solidFill>
              <a:miter lim="800000"/>
              <a:headEnd/>
              <a:tailEnd/>
            </a:ln>
          </p:spPr>
        </p:pic>
        <p:sp>
          <p:nvSpPr>
            <p:cNvPr id="36" name="Rectangle 15"/>
            <p:cNvSpPr>
              <a:spLocks noChangeArrowheads="1"/>
            </p:cNvSpPr>
            <p:nvPr/>
          </p:nvSpPr>
          <p:spPr bwMode="auto">
            <a:xfrm>
              <a:off x="4237328" y="3754688"/>
              <a:ext cx="610247" cy="47740"/>
            </a:xfrm>
            <a:prstGeom prst="rect">
              <a:avLst/>
            </a:prstGeom>
            <a:solidFill>
              <a:srgbClr val="008000">
                <a:alpha val="45097"/>
              </a:srgbClr>
            </a:solidFill>
            <a:ln w="9525">
              <a:noFill/>
              <a:miter lim="800000"/>
              <a:headEnd/>
              <a:tailEnd/>
            </a:ln>
          </p:spPr>
          <p:txBody>
            <a:bodyPr wrap="none" anchor="ctr"/>
            <a:lstStyle/>
            <a:p>
              <a:pPr fontAlgn="base">
                <a:spcBef>
                  <a:spcPct val="0"/>
                </a:spcBef>
                <a:spcAft>
                  <a:spcPct val="0"/>
                </a:spcAft>
              </a:pPr>
              <a:r>
                <a:rPr lang="en-GB" sz="200" b="1" smtClean="0">
                  <a:solidFill>
                    <a:srgbClr val="626469"/>
                  </a:solidFill>
                </a:rPr>
                <a:t>What If Trends Continue? </a:t>
              </a:r>
            </a:p>
          </p:txBody>
        </p:sp>
        <p:sp>
          <p:nvSpPr>
            <p:cNvPr id="37" name="Rectangle 16"/>
            <p:cNvSpPr>
              <a:spLocks noChangeArrowheads="1"/>
            </p:cNvSpPr>
            <p:nvPr/>
          </p:nvSpPr>
          <p:spPr bwMode="auto">
            <a:xfrm>
              <a:off x="4578710" y="3935762"/>
              <a:ext cx="762353" cy="47740"/>
            </a:xfrm>
            <a:prstGeom prst="rect">
              <a:avLst/>
            </a:prstGeom>
            <a:solidFill>
              <a:schemeClr val="folHlink">
                <a:alpha val="45097"/>
              </a:schemeClr>
            </a:solidFill>
            <a:ln w="9525">
              <a:noFill/>
              <a:miter lim="800000"/>
              <a:headEnd/>
              <a:tailEnd/>
            </a:ln>
          </p:spPr>
          <p:txBody>
            <a:bodyPr wrap="none" anchor="ctr"/>
            <a:lstStyle/>
            <a:p>
              <a:pPr algn="r" fontAlgn="base">
                <a:spcBef>
                  <a:spcPct val="0"/>
                </a:spcBef>
                <a:spcAft>
                  <a:spcPct val="0"/>
                </a:spcAft>
              </a:pPr>
              <a:r>
                <a:rPr lang="en-GB" sz="200" b="1" smtClean="0">
                  <a:solidFill>
                    <a:srgbClr val="626469"/>
                  </a:solidFill>
                </a:rPr>
                <a:t>What Action Is Needed?</a:t>
              </a:r>
            </a:p>
          </p:txBody>
        </p:sp>
        <p:sp>
          <p:nvSpPr>
            <p:cNvPr id="38" name="Rectangle 18"/>
            <p:cNvSpPr>
              <a:spLocks noChangeArrowheads="1"/>
            </p:cNvSpPr>
            <p:nvPr/>
          </p:nvSpPr>
          <p:spPr bwMode="auto">
            <a:xfrm>
              <a:off x="4237328" y="3678346"/>
              <a:ext cx="734303" cy="47740"/>
            </a:xfrm>
            <a:prstGeom prst="rect">
              <a:avLst/>
            </a:prstGeom>
            <a:solidFill>
              <a:srgbClr val="008000">
                <a:alpha val="45097"/>
              </a:srgbClr>
            </a:solidFill>
            <a:ln w="9525">
              <a:noFill/>
              <a:miter lim="800000"/>
              <a:headEnd/>
              <a:tailEnd/>
            </a:ln>
          </p:spPr>
          <p:txBody>
            <a:bodyPr wrap="none" anchor="ctr"/>
            <a:lstStyle/>
            <a:p>
              <a:pPr fontAlgn="base">
                <a:spcBef>
                  <a:spcPct val="0"/>
                </a:spcBef>
                <a:spcAft>
                  <a:spcPct val="0"/>
                </a:spcAft>
              </a:pPr>
              <a:r>
                <a:rPr lang="en-GB" sz="200" b="1" smtClean="0">
                  <a:solidFill>
                    <a:srgbClr val="626469"/>
                  </a:solidFill>
                </a:rPr>
                <a:t>What Will Happen Next? (Machinery Failure)</a:t>
              </a:r>
            </a:p>
          </p:txBody>
        </p:sp>
        <p:sp>
          <p:nvSpPr>
            <p:cNvPr id="39" name="Rectangle 19"/>
            <p:cNvSpPr>
              <a:spLocks noChangeArrowheads="1"/>
            </p:cNvSpPr>
            <p:nvPr/>
          </p:nvSpPr>
          <p:spPr bwMode="auto">
            <a:xfrm>
              <a:off x="4237328" y="3602005"/>
              <a:ext cx="899863" cy="47740"/>
            </a:xfrm>
            <a:prstGeom prst="rect">
              <a:avLst/>
            </a:prstGeom>
            <a:solidFill>
              <a:srgbClr val="008000">
                <a:alpha val="45097"/>
              </a:srgbClr>
            </a:solidFill>
            <a:ln w="9525">
              <a:noFill/>
              <a:miter lim="800000"/>
              <a:headEnd/>
              <a:tailEnd/>
            </a:ln>
          </p:spPr>
          <p:txBody>
            <a:bodyPr wrap="none" anchor="ctr"/>
            <a:lstStyle/>
            <a:p>
              <a:pPr fontAlgn="base">
                <a:spcBef>
                  <a:spcPct val="0"/>
                </a:spcBef>
                <a:spcAft>
                  <a:spcPct val="0"/>
                </a:spcAft>
              </a:pPr>
              <a:r>
                <a:rPr lang="en-GB" sz="200" b="1" smtClean="0">
                  <a:solidFill>
                    <a:srgbClr val="626469"/>
                  </a:solidFill>
                </a:rPr>
                <a:t>What’s The Best That Can Happen?</a:t>
              </a:r>
            </a:p>
          </p:txBody>
        </p:sp>
        <p:sp>
          <p:nvSpPr>
            <p:cNvPr id="40" name="Rectangle 20"/>
            <p:cNvSpPr>
              <a:spLocks noChangeArrowheads="1"/>
            </p:cNvSpPr>
            <p:nvPr/>
          </p:nvSpPr>
          <p:spPr bwMode="auto">
            <a:xfrm>
              <a:off x="4237328" y="3831029"/>
              <a:ext cx="558481" cy="47740"/>
            </a:xfrm>
            <a:prstGeom prst="rect">
              <a:avLst/>
            </a:prstGeom>
            <a:solidFill>
              <a:srgbClr val="008000">
                <a:alpha val="45097"/>
              </a:srgbClr>
            </a:solidFill>
            <a:ln w="9525">
              <a:noFill/>
              <a:miter lim="800000"/>
              <a:headEnd/>
              <a:tailEnd/>
            </a:ln>
          </p:spPr>
          <p:txBody>
            <a:bodyPr wrap="none" anchor="ctr"/>
            <a:lstStyle/>
            <a:p>
              <a:pPr fontAlgn="base">
                <a:spcBef>
                  <a:spcPct val="0"/>
                </a:spcBef>
                <a:spcAft>
                  <a:spcPct val="0"/>
                </a:spcAft>
              </a:pPr>
              <a:r>
                <a:rPr lang="en-GB" sz="200" b="1" smtClean="0">
                  <a:solidFill>
                    <a:srgbClr val="626469"/>
                  </a:solidFill>
                </a:rPr>
                <a:t>Why Is This Happening?</a:t>
              </a:r>
            </a:p>
          </p:txBody>
        </p:sp>
        <p:sp>
          <p:nvSpPr>
            <p:cNvPr id="41" name="Rectangle 21"/>
            <p:cNvSpPr>
              <a:spLocks noChangeArrowheads="1"/>
            </p:cNvSpPr>
            <p:nvPr/>
          </p:nvSpPr>
          <p:spPr bwMode="auto">
            <a:xfrm>
              <a:off x="4375751" y="4050379"/>
              <a:ext cx="964628" cy="47740"/>
            </a:xfrm>
            <a:prstGeom prst="rect">
              <a:avLst/>
            </a:prstGeom>
            <a:solidFill>
              <a:schemeClr val="folHlink">
                <a:alpha val="45097"/>
              </a:schemeClr>
            </a:solidFill>
            <a:ln w="9525">
              <a:noFill/>
              <a:miter lim="800000"/>
              <a:headEnd/>
              <a:tailEnd/>
            </a:ln>
          </p:spPr>
          <p:txBody>
            <a:bodyPr wrap="none" anchor="ctr"/>
            <a:lstStyle/>
            <a:p>
              <a:pPr algn="r" fontAlgn="base">
                <a:spcBef>
                  <a:spcPct val="0"/>
                </a:spcBef>
                <a:spcAft>
                  <a:spcPct val="0"/>
                </a:spcAft>
              </a:pPr>
              <a:r>
                <a:rPr lang="en-GB" sz="200" b="1" smtClean="0">
                  <a:solidFill>
                    <a:srgbClr val="626469"/>
                  </a:solidFill>
                </a:rPr>
                <a:t>How Many, How Often, Where?</a:t>
              </a:r>
            </a:p>
          </p:txBody>
        </p:sp>
        <p:sp>
          <p:nvSpPr>
            <p:cNvPr id="42" name="Rectangle 22"/>
            <p:cNvSpPr>
              <a:spLocks noChangeArrowheads="1"/>
            </p:cNvSpPr>
            <p:nvPr/>
          </p:nvSpPr>
          <p:spPr bwMode="auto">
            <a:xfrm>
              <a:off x="4330370" y="4107583"/>
              <a:ext cx="1009097" cy="47740"/>
            </a:xfrm>
            <a:prstGeom prst="rect">
              <a:avLst/>
            </a:prstGeom>
            <a:solidFill>
              <a:schemeClr val="folHlink">
                <a:alpha val="45097"/>
              </a:schemeClr>
            </a:solidFill>
            <a:ln w="9525">
              <a:noFill/>
              <a:miter lim="800000"/>
              <a:headEnd/>
              <a:tailEnd/>
            </a:ln>
          </p:spPr>
          <p:txBody>
            <a:bodyPr wrap="none" anchor="ctr"/>
            <a:lstStyle/>
            <a:p>
              <a:pPr algn="r" fontAlgn="base">
                <a:spcBef>
                  <a:spcPct val="0"/>
                </a:spcBef>
                <a:spcAft>
                  <a:spcPct val="0"/>
                </a:spcAft>
              </a:pPr>
              <a:r>
                <a:rPr lang="en-GB" sz="200" b="1" smtClean="0">
                  <a:solidFill>
                    <a:srgbClr val="626469"/>
                  </a:solidFill>
                </a:rPr>
                <a:t>What Happened?</a:t>
              </a:r>
            </a:p>
          </p:txBody>
        </p:sp>
        <p:sp>
          <p:nvSpPr>
            <p:cNvPr id="43" name="Oval 13"/>
            <p:cNvSpPr>
              <a:spLocks noChangeArrowheads="1"/>
            </p:cNvSpPr>
            <p:nvPr/>
          </p:nvSpPr>
          <p:spPr bwMode="auto">
            <a:xfrm>
              <a:off x="4257852" y="4078981"/>
              <a:ext cx="93042" cy="86016"/>
            </a:xfrm>
            <a:prstGeom prst="ellipse">
              <a:avLst/>
            </a:prstGeom>
            <a:solidFill>
              <a:schemeClr val="folHlink"/>
            </a:solidFill>
            <a:ln w="9525">
              <a:solidFill>
                <a:schemeClr val="folHlink"/>
              </a:solidFill>
              <a:round/>
              <a:headEnd/>
              <a:tailEnd/>
            </a:ln>
          </p:spPr>
          <p:txBody>
            <a:bodyPr wrap="none" anchor="ctr"/>
            <a:lstStyle/>
            <a:p>
              <a:pPr algn="ctr" fontAlgn="base">
                <a:spcBef>
                  <a:spcPct val="0"/>
                </a:spcBef>
                <a:spcAft>
                  <a:spcPct val="0"/>
                </a:spcAft>
              </a:pPr>
              <a:r>
                <a:rPr lang="en-GB" sz="200" b="1" smtClean="0">
                  <a:solidFill>
                    <a:srgbClr val="FFFFFF"/>
                  </a:solidFill>
                </a:rPr>
                <a:t>Standard</a:t>
              </a:r>
              <a:br>
                <a:rPr lang="en-GB" sz="200" b="1" smtClean="0">
                  <a:solidFill>
                    <a:srgbClr val="FFFFFF"/>
                  </a:solidFill>
                </a:rPr>
              </a:br>
              <a:r>
                <a:rPr lang="en-GB" sz="200" b="1" smtClean="0">
                  <a:solidFill>
                    <a:srgbClr val="FFFFFF"/>
                  </a:solidFill>
                </a:rPr>
                <a:t>Reports</a:t>
              </a:r>
            </a:p>
          </p:txBody>
        </p:sp>
        <p:sp>
          <p:nvSpPr>
            <p:cNvPr id="44" name="Oval 14"/>
            <p:cNvSpPr>
              <a:spLocks noChangeArrowheads="1"/>
            </p:cNvSpPr>
            <p:nvPr/>
          </p:nvSpPr>
          <p:spPr bwMode="auto">
            <a:xfrm>
              <a:off x="4351122" y="4021357"/>
              <a:ext cx="103304" cy="95269"/>
            </a:xfrm>
            <a:prstGeom prst="ellipse">
              <a:avLst/>
            </a:prstGeom>
            <a:solidFill>
              <a:schemeClr val="folHlink"/>
            </a:solidFill>
            <a:ln w="9525">
              <a:solidFill>
                <a:schemeClr val="folHlink"/>
              </a:solidFill>
              <a:round/>
              <a:headEnd/>
              <a:tailEnd/>
            </a:ln>
          </p:spPr>
          <p:txBody>
            <a:bodyPr wrap="none" anchor="ctr"/>
            <a:lstStyle/>
            <a:p>
              <a:pPr algn="ctr" fontAlgn="base">
                <a:spcBef>
                  <a:spcPct val="0"/>
                </a:spcBef>
                <a:spcAft>
                  <a:spcPct val="0"/>
                </a:spcAft>
              </a:pPr>
              <a:r>
                <a:rPr lang="en-GB" sz="200" b="1" smtClean="0">
                  <a:solidFill>
                    <a:srgbClr val="FFFFFF"/>
                  </a:solidFill>
                </a:rPr>
                <a:t>Ad Hoc</a:t>
              </a:r>
              <a:br>
                <a:rPr lang="en-GB" sz="200" b="1" smtClean="0">
                  <a:solidFill>
                    <a:srgbClr val="FFFFFF"/>
                  </a:solidFill>
                </a:rPr>
              </a:br>
              <a:r>
                <a:rPr lang="en-GB" sz="200" b="1" smtClean="0">
                  <a:solidFill>
                    <a:srgbClr val="FFFFFF"/>
                  </a:solidFill>
                </a:rPr>
                <a:t>Reports</a:t>
              </a:r>
            </a:p>
          </p:txBody>
        </p:sp>
        <p:sp>
          <p:nvSpPr>
            <p:cNvPr id="45" name="Oval 15"/>
            <p:cNvSpPr>
              <a:spLocks noChangeArrowheads="1"/>
            </p:cNvSpPr>
            <p:nvPr/>
          </p:nvSpPr>
          <p:spPr bwMode="auto">
            <a:xfrm>
              <a:off x="4444164" y="3954689"/>
              <a:ext cx="113794" cy="104943"/>
            </a:xfrm>
            <a:prstGeom prst="ellipse">
              <a:avLst/>
            </a:prstGeom>
            <a:solidFill>
              <a:schemeClr val="folHlink"/>
            </a:solidFill>
            <a:ln w="9525">
              <a:solidFill>
                <a:schemeClr val="folHlink"/>
              </a:solidFill>
              <a:round/>
              <a:headEnd/>
              <a:tailEnd/>
            </a:ln>
          </p:spPr>
          <p:txBody>
            <a:bodyPr wrap="none" anchor="ctr"/>
            <a:lstStyle/>
            <a:p>
              <a:pPr algn="ctr" fontAlgn="base">
                <a:spcBef>
                  <a:spcPct val="0"/>
                </a:spcBef>
                <a:spcAft>
                  <a:spcPct val="0"/>
                </a:spcAft>
              </a:pPr>
              <a:r>
                <a:rPr lang="en-GB" sz="200" b="1" smtClean="0">
                  <a:solidFill>
                    <a:srgbClr val="FFFFFF"/>
                  </a:solidFill>
                </a:rPr>
                <a:t>Query</a:t>
              </a:r>
            </a:p>
            <a:p>
              <a:pPr algn="ctr" fontAlgn="base">
                <a:spcBef>
                  <a:spcPct val="0"/>
                </a:spcBef>
                <a:spcAft>
                  <a:spcPct val="0"/>
                </a:spcAft>
              </a:pPr>
              <a:r>
                <a:rPr lang="en-GB" sz="200" b="1" smtClean="0">
                  <a:solidFill>
                    <a:srgbClr val="FFFFFF"/>
                  </a:solidFill>
                </a:rPr>
                <a:t>Drilldown</a:t>
              </a:r>
            </a:p>
          </p:txBody>
        </p:sp>
        <p:sp>
          <p:nvSpPr>
            <p:cNvPr id="46" name="Oval 16"/>
            <p:cNvSpPr>
              <a:spLocks noChangeArrowheads="1"/>
            </p:cNvSpPr>
            <p:nvPr/>
          </p:nvSpPr>
          <p:spPr bwMode="auto">
            <a:xfrm>
              <a:off x="4557958" y="3888232"/>
              <a:ext cx="124056" cy="114407"/>
            </a:xfrm>
            <a:prstGeom prst="ellipse">
              <a:avLst/>
            </a:prstGeom>
            <a:solidFill>
              <a:schemeClr val="folHlink"/>
            </a:solidFill>
            <a:ln w="9525">
              <a:solidFill>
                <a:schemeClr val="folHlink"/>
              </a:solidFill>
              <a:round/>
              <a:headEnd/>
              <a:tailEnd/>
            </a:ln>
          </p:spPr>
          <p:txBody>
            <a:bodyPr wrap="none" anchor="ctr"/>
            <a:lstStyle/>
            <a:p>
              <a:pPr algn="ctr" fontAlgn="base">
                <a:spcBef>
                  <a:spcPct val="0"/>
                </a:spcBef>
                <a:spcAft>
                  <a:spcPct val="0"/>
                </a:spcAft>
              </a:pPr>
              <a:r>
                <a:rPr lang="en-GB" sz="200" b="1" smtClean="0">
                  <a:solidFill>
                    <a:srgbClr val="FFFFFF"/>
                  </a:solidFill>
                </a:rPr>
                <a:t>Notification</a:t>
              </a:r>
              <a:br>
                <a:rPr lang="en-GB" sz="200" b="1" smtClean="0">
                  <a:solidFill>
                    <a:srgbClr val="FFFFFF"/>
                  </a:solidFill>
                </a:rPr>
              </a:br>
              <a:r>
                <a:rPr lang="en-GB" sz="200" b="1" smtClean="0">
                  <a:solidFill>
                    <a:srgbClr val="FFFFFF"/>
                  </a:solidFill>
                </a:rPr>
                <a:t>Alerts</a:t>
              </a:r>
            </a:p>
          </p:txBody>
        </p:sp>
        <p:sp>
          <p:nvSpPr>
            <p:cNvPr id="47" name="Oval 17"/>
            <p:cNvSpPr>
              <a:spLocks noChangeArrowheads="1"/>
            </p:cNvSpPr>
            <p:nvPr/>
          </p:nvSpPr>
          <p:spPr bwMode="auto">
            <a:xfrm>
              <a:off x="4682243" y="3811891"/>
              <a:ext cx="134318" cy="123871"/>
            </a:xfrm>
            <a:prstGeom prst="ellipse">
              <a:avLst/>
            </a:prstGeom>
            <a:solidFill>
              <a:srgbClr val="008000"/>
            </a:solidFill>
            <a:ln w="9525">
              <a:solidFill>
                <a:srgbClr val="008000"/>
              </a:solidFill>
              <a:round/>
              <a:headEnd/>
              <a:tailEnd/>
            </a:ln>
          </p:spPr>
          <p:txBody>
            <a:bodyPr wrap="none" anchor="ctr"/>
            <a:lstStyle/>
            <a:p>
              <a:pPr algn="ctr" fontAlgn="base">
                <a:spcBef>
                  <a:spcPct val="0"/>
                </a:spcBef>
                <a:spcAft>
                  <a:spcPct val="0"/>
                </a:spcAft>
              </a:pPr>
              <a:r>
                <a:rPr lang="en-GB" sz="200" b="1" smtClean="0">
                  <a:solidFill>
                    <a:srgbClr val="FFFFFF"/>
                  </a:solidFill>
                </a:rPr>
                <a:t>Statistical</a:t>
              </a:r>
              <a:br>
                <a:rPr lang="en-GB" sz="200" b="1" smtClean="0">
                  <a:solidFill>
                    <a:srgbClr val="FFFFFF"/>
                  </a:solidFill>
                </a:rPr>
              </a:br>
              <a:r>
                <a:rPr lang="en-GB" sz="200" b="1" smtClean="0">
                  <a:solidFill>
                    <a:srgbClr val="FFFFFF"/>
                  </a:solidFill>
                </a:rPr>
                <a:t>Analysis</a:t>
              </a:r>
            </a:p>
          </p:txBody>
        </p:sp>
        <p:sp>
          <p:nvSpPr>
            <p:cNvPr id="48" name="Oval 18"/>
            <p:cNvSpPr>
              <a:spLocks noChangeArrowheads="1"/>
            </p:cNvSpPr>
            <p:nvPr/>
          </p:nvSpPr>
          <p:spPr bwMode="auto">
            <a:xfrm>
              <a:off x="4806299" y="3735550"/>
              <a:ext cx="144808" cy="133545"/>
            </a:xfrm>
            <a:prstGeom prst="ellipse">
              <a:avLst/>
            </a:prstGeom>
            <a:solidFill>
              <a:srgbClr val="008000"/>
            </a:solidFill>
            <a:ln w="9525">
              <a:solidFill>
                <a:srgbClr val="008000"/>
              </a:solidFill>
              <a:round/>
              <a:headEnd/>
              <a:tailEnd/>
            </a:ln>
          </p:spPr>
          <p:txBody>
            <a:bodyPr wrap="none" anchor="ctr"/>
            <a:lstStyle/>
            <a:p>
              <a:pPr algn="ctr" fontAlgn="base">
                <a:spcBef>
                  <a:spcPct val="0"/>
                </a:spcBef>
                <a:spcAft>
                  <a:spcPct val="0"/>
                </a:spcAft>
              </a:pPr>
              <a:r>
                <a:rPr lang="en-GB" sz="200" b="1" dirty="0" smtClean="0">
                  <a:solidFill>
                    <a:srgbClr val="FFFFFF"/>
                  </a:solidFill>
                </a:rPr>
                <a:t>Forecasting</a:t>
              </a:r>
            </a:p>
          </p:txBody>
        </p:sp>
        <p:sp>
          <p:nvSpPr>
            <p:cNvPr id="49" name="Oval 19"/>
            <p:cNvSpPr>
              <a:spLocks noChangeArrowheads="1"/>
            </p:cNvSpPr>
            <p:nvPr/>
          </p:nvSpPr>
          <p:spPr bwMode="auto">
            <a:xfrm>
              <a:off x="4940845" y="3649744"/>
              <a:ext cx="155070" cy="143009"/>
            </a:xfrm>
            <a:prstGeom prst="ellipse">
              <a:avLst/>
            </a:prstGeom>
            <a:solidFill>
              <a:srgbClr val="008000"/>
            </a:solidFill>
            <a:ln w="9525">
              <a:solidFill>
                <a:srgbClr val="008000"/>
              </a:solidFill>
              <a:round/>
              <a:headEnd/>
              <a:tailEnd/>
            </a:ln>
          </p:spPr>
          <p:txBody>
            <a:bodyPr wrap="none" anchor="ctr"/>
            <a:lstStyle/>
            <a:p>
              <a:pPr algn="ctr" fontAlgn="base">
                <a:spcBef>
                  <a:spcPct val="0"/>
                </a:spcBef>
                <a:spcAft>
                  <a:spcPct val="0"/>
                </a:spcAft>
              </a:pPr>
              <a:r>
                <a:rPr lang="en-US" sz="200" b="1" smtClean="0">
                  <a:solidFill>
                    <a:srgbClr val="FFFFFF"/>
                  </a:solidFill>
                </a:rPr>
                <a:t>Predictive</a:t>
              </a:r>
              <a:br>
                <a:rPr lang="en-US" sz="200" b="1" smtClean="0">
                  <a:solidFill>
                    <a:srgbClr val="FFFFFF"/>
                  </a:solidFill>
                </a:rPr>
              </a:br>
              <a:r>
                <a:rPr lang="en-US" sz="200" b="1" smtClean="0">
                  <a:solidFill>
                    <a:srgbClr val="FFFFFF"/>
                  </a:solidFill>
                </a:rPr>
                <a:t>Modeling</a:t>
              </a:r>
            </a:p>
          </p:txBody>
        </p:sp>
        <p:sp>
          <p:nvSpPr>
            <p:cNvPr id="50" name="Oval 20"/>
            <p:cNvSpPr>
              <a:spLocks noChangeArrowheads="1"/>
            </p:cNvSpPr>
            <p:nvPr/>
          </p:nvSpPr>
          <p:spPr bwMode="auto">
            <a:xfrm>
              <a:off x="5085653" y="3573403"/>
              <a:ext cx="155070" cy="143009"/>
            </a:xfrm>
            <a:prstGeom prst="ellipse">
              <a:avLst/>
            </a:prstGeom>
            <a:solidFill>
              <a:srgbClr val="008000"/>
            </a:solidFill>
            <a:ln w="9525">
              <a:solidFill>
                <a:srgbClr val="008000"/>
              </a:solidFill>
              <a:round/>
              <a:headEnd/>
              <a:tailEnd/>
            </a:ln>
          </p:spPr>
          <p:txBody>
            <a:bodyPr wrap="none" anchor="ctr"/>
            <a:lstStyle/>
            <a:p>
              <a:pPr algn="ctr" fontAlgn="base">
                <a:spcBef>
                  <a:spcPct val="0"/>
                </a:spcBef>
                <a:spcAft>
                  <a:spcPct val="0"/>
                </a:spcAft>
              </a:pPr>
              <a:r>
                <a:rPr lang="en-GB" sz="200" b="1" smtClean="0">
                  <a:solidFill>
                    <a:srgbClr val="FFFFFF"/>
                  </a:solidFill>
                </a:rPr>
                <a:t>Optimization</a:t>
              </a:r>
            </a:p>
          </p:txBody>
        </p:sp>
        <p:sp>
          <p:nvSpPr>
            <p:cNvPr id="51" name="Text Box 23"/>
            <p:cNvSpPr txBox="1">
              <a:spLocks noChangeArrowheads="1"/>
            </p:cNvSpPr>
            <p:nvPr/>
          </p:nvSpPr>
          <p:spPr bwMode="auto">
            <a:xfrm>
              <a:off x="4526944" y="4107583"/>
              <a:ext cx="475701" cy="123111"/>
            </a:xfrm>
            <a:prstGeom prst="rect">
              <a:avLst/>
            </a:prstGeom>
            <a:noFill/>
            <a:ln w="9525">
              <a:noFill/>
              <a:miter lim="800000"/>
              <a:headEnd/>
              <a:tailEnd/>
            </a:ln>
          </p:spPr>
          <p:txBody>
            <a:bodyPr>
              <a:spAutoFit/>
            </a:bodyPr>
            <a:lstStyle/>
            <a:p>
              <a:pPr algn="ctr" fontAlgn="base">
                <a:spcBef>
                  <a:spcPct val="50000"/>
                </a:spcBef>
                <a:spcAft>
                  <a:spcPct val="0"/>
                </a:spcAft>
              </a:pPr>
              <a:endParaRPr lang="fr-FR" sz="200" smtClean="0">
                <a:solidFill>
                  <a:srgbClr val="000000"/>
                </a:solidFill>
              </a:endParaRPr>
            </a:p>
          </p:txBody>
        </p:sp>
        <p:sp>
          <p:nvSpPr>
            <p:cNvPr id="52" name="Rectangle 37"/>
            <p:cNvSpPr>
              <a:spLocks noChangeArrowheads="1"/>
            </p:cNvSpPr>
            <p:nvPr/>
          </p:nvSpPr>
          <p:spPr bwMode="auto">
            <a:xfrm>
              <a:off x="4547468" y="3993176"/>
              <a:ext cx="792910" cy="47740"/>
            </a:xfrm>
            <a:prstGeom prst="rect">
              <a:avLst/>
            </a:prstGeom>
            <a:solidFill>
              <a:schemeClr val="folHlink">
                <a:alpha val="45097"/>
              </a:schemeClr>
            </a:solidFill>
            <a:ln w="9525">
              <a:noFill/>
              <a:miter lim="800000"/>
              <a:headEnd/>
              <a:tailEnd/>
            </a:ln>
          </p:spPr>
          <p:txBody>
            <a:bodyPr wrap="none" anchor="ctr"/>
            <a:lstStyle/>
            <a:p>
              <a:pPr algn="r" fontAlgn="base">
                <a:spcBef>
                  <a:spcPct val="0"/>
                </a:spcBef>
                <a:spcAft>
                  <a:spcPct val="0"/>
                </a:spcAft>
              </a:pPr>
              <a:r>
                <a:rPr lang="en-GB" sz="200" b="1" smtClean="0">
                  <a:solidFill>
                    <a:srgbClr val="626469"/>
                  </a:solidFill>
                </a:rPr>
                <a:t>What Is The Cause of The Problem?</a:t>
              </a:r>
            </a:p>
          </p:txBody>
        </p:sp>
      </p:grpSp>
      <p:sp>
        <p:nvSpPr>
          <p:cNvPr id="53" name="ZoneTexte 56"/>
          <p:cNvSpPr txBox="1">
            <a:spLocks noChangeArrowheads="1"/>
          </p:cNvSpPr>
          <p:nvPr/>
        </p:nvSpPr>
        <p:spPr bwMode="auto">
          <a:xfrm>
            <a:off x="6553200" y="5181600"/>
            <a:ext cx="1676400" cy="523220"/>
          </a:xfrm>
          <a:prstGeom prst="rect">
            <a:avLst/>
          </a:prstGeom>
          <a:noFill/>
          <a:ln w="9525">
            <a:noFill/>
            <a:miter lim="800000"/>
            <a:headEnd/>
            <a:tailEnd/>
          </a:ln>
        </p:spPr>
        <p:txBody>
          <a:bodyPr wrap="square">
            <a:spAutoFit/>
          </a:bodyPr>
          <a:lstStyle/>
          <a:p>
            <a:pPr algn="ctr" fontAlgn="base">
              <a:spcBef>
                <a:spcPct val="0"/>
              </a:spcBef>
              <a:spcAft>
                <a:spcPct val="0"/>
              </a:spcAft>
            </a:pPr>
            <a:r>
              <a:rPr lang="fr-FR" sz="1400" dirty="0" smtClean="0">
                <a:solidFill>
                  <a:schemeClr val="bg1"/>
                </a:solidFill>
              </a:rPr>
              <a:t>Brick for Model application</a:t>
            </a:r>
          </a:p>
        </p:txBody>
      </p:sp>
      <p:sp>
        <p:nvSpPr>
          <p:cNvPr id="54" name="Rectangle 57"/>
          <p:cNvSpPr>
            <a:spLocks noChangeArrowheads="1"/>
          </p:cNvSpPr>
          <p:nvPr/>
        </p:nvSpPr>
        <p:spPr bwMode="auto">
          <a:xfrm>
            <a:off x="1433513" y="1752600"/>
            <a:ext cx="1462087" cy="884237"/>
          </a:xfrm>
          <a:prstGeom prst="rect">
            <a:avLst/>
          </a:prstGeom>
          <a:noFill/>
          <a:ln w="9525">
            <a:solidFill>
              <a:schemeClr val="tx1"/>
            </a:solidFill>
            <a:miter lim="800000"/>
            <a:headEnd/>
            <a:tailEnd/>
          </a:ln>
        </p:spPr>
        <p:txBody>
          <a:bodyPr/>
          <a:lstStyle/>
          <a:p>
            <a:pPr algn="ctr" fontAlgn="base">
              <a:spcBef>
                <a:spcPct val="0"/>
              </a:spcBef>
              <a:spcAft>
                <a:spcPct val="0"/>
              </a:spcAft>
            </a:pPr>
            <a:r>
              <a:rPr lang="fr-FR" dirty="0" smtClean="0">
                <a:solidFill>
                  <a:srgbClr val="626469"/>
                </a:solidFill>
              </a:rPr>
              <a:t>Expert</a:t>
            </a:r>
          </a:p>
          <a:p>
            <a:pPr algn="ctr" fontAlgn="base">
              <a:spcBef>
                <a:spcPct val="0"/>
              </a:spcBef>
              <a:spcAft>
                <a:spcPct val="0"/>
              </a:spcAft>
            </a:pPr>
            <a:r>
              <a:rPr lang="fr-FR" dirty="0" smtClean="0">
                <a:solidFill>
                  <a:srgbClr val="626469"/>
                </a:solidFill>
              </a:rPr>
              <a:t>User</a:t>
            </a:r>
          </a:p>
          <a:p>
            <a:pPr algn="ctr" fontAlgn="base">
              <a:spcBef>
                <a:spcPct val="0"/>
              </a:spcBef>
              <a:spcAft>
                <a:spcPct val="0"/>
              </a:spcAft>
            </a:pPr>
            <a:r>
              <a:rPr lang="fr-FR" dirty="0" smtClean="0">
                <a:solidFill>
                  <a:srgbClr val="626469"/>
                </a:solidFill>
              </a:rPr>
              <a:t>Interface</a:t>
            </a:r>
          </a:p>
        </p:txBody>
      </p:sp>
      <p:cxnSp>
        <p:nvCxnSpPr>
          <p:cNvPr id="55" name="Connecteur droit avec flèche 61"/>
          <p:cNvCxnSpPr>
            <a:cxnSpLocks noChangeShapeType="1"/>
          </p:cNvCxnSpPr>
          <p:nvPr/>
        </p:nvCxnSpPr>
        <p:spPr bwMode="auto">
          <a:xfrm>
            <a:off x="3070225" y="2178050"/>
            <a:ext cx="1179513" cy="1588"/>
          </a:xfrm>
          <a:prstGeom prst="straightConnector1">
            <a:avLst/>
          </a:prstGeom>
          <a:noFill/>
          <a:ln w="9525">
            <a:solidFill>
              <a:schemeClr val="tx1"/>
            </a:solidFill>
            <a:round/>
            <a:headEnd/>
            <a:tailEnd type="arrow" w="med" len="med"/>
          </a:ln>
        </p:spPr>
      </p:cxnSp>
      <p:sp>
        <p:nvSpPr>
          <p:cNvPr id="56" name="ZoneTexte 65"/>
          <p:cNvSpPr txBox="1">
            <a:spLocks noChangeArrowheads="1"/>
          </p:cNvSpPr>
          <p:nvPr/>
        </p:nvSpPr>
        <p:spPr bwMode="auto">
          <a:xfrm>
            <a:off x="3031742" y="1600200"/>
            <a:ext cx="1221553" cy="307777"/>
          </a:xfrm>
          <a:prstGeom prst="rect">
            <a:avLst/>
          </a:prstGeom>
          <a:noFill/>
          <a:ln w="9525">
            <a:noFill/>
            <a:miter lim="800000"/>
            <a:headEnd/>
            <a:tailEnd/>
          </a:ln>
        </p:spPr>
        <p:txBody>
          <a:bodyPr wrap="none">
            <a:spAutoFit/>
          </a:bodyPr>
          <a:lstStyle/>
          <a:p>
            <a:pPr algn="ctr" fontAlgn="base">
              <a:spcBef>
                <a:spcPct val="0"/>
              </a:spcBef>
              <a:spcAft>
                <a:spcPct val="0"/>
              </a:spcAft>
            </a:pPr>
            <a:r>
              <a:rPr lang="fr-FR" sz="1400" dirty="0" smtClean="0">
                <a:solidFill>
                  <a:srgbClr val="626469"/>
                </a:solidFill>
              </a:rPr>
              <a:t>Training data</a:t>
            </a:r>
          </a:p>
        </p:txBody>
      </p:sp>
      <p:sp>
        <p:nvSpPr>
          <p:cNvPr id="57" name="ZoneTexte 66"/>
          <p:cNvSpPr txBox="1">
            <a:spLocks noChangeArrowheads="1"/>
          </p:cNvSpPr>
          <p:nvPr/>
        </p:nvSpPr>
        <p:spPr bwMode="auto">
          <a:xfrm>
            <a:off x="4191000" y="4419600"/>
            <a:ext cx="1158875" cy="369887"/>
          </a:xfrm>
          <a:prstGeom prst="rect">
            <a:avLst/>
          </a:prstGeom>
          <a:noFill/>
          <a:ln w="9525">
            <a:noFill/>
            <a:miter lim="800000"/>
            <a:headEnd/>
            <a:tailEnd/>
          </a:ln>
        </p:spPr>
        <p:txBody>
          <a:bodyPr wrap="none">
            <a:spAutoFit/>
          </a:bodyPr>
          <a:lstStyle/>
          <a:p>
            <a:pPr algn="ctr" fontAlgn="base">
              <a:spcBef>
                <a:spcPct val="0"/>
              </a:spcBef>
              <a:spcAft>
                <a:spcPct val="0"/>
              </a:spcAft>
            </a:pPr>
            <a:r>
              <a:rPr lang="fr-FR" smtClean="0">
                <a:solidFill>
                  <a:srgbClr val="626469"/>
                </a:solidFill>
              </a:rPr>
              <a:t>New data</a:t>
            </a:r>
          </a:p>
        </p:txBody>
      </p:sp>
      <p:sp>
        <p:nvSpPr>
          <p:cNvPr id="58" name="ZoneTexte 67"/>
          <p:cNvSpPr txBox="1">
            <a:spLocks noChangeArrowheads="1"/>
          </p:cNvSpPr>
          <p:nvPr/>
        </p:nvSpPr>
        <p:spPr bwMode="auto">
          <a:xfrm>
            <a:off x="4203245" y="5410200"/>
            <a:ext cx="1210589" cy="369332"/>
          </a:xfrm>
          <a:prstGeom prst="rect">
            <a:avLst/>
          </a:prstGeom>
          <a:noFill/>
          <a:ln w="9525">
            <a:noFill/>
            <a:miter lim="800000"/>
            <a:headEnd/>
            <a:tailEnd/>
          </a:ln>
        </p:spPr>
        <p:txBody>
          <a:bodyPr wrap="none">
            <a:spAutoFit/>
          </a:bodyPr>
          <a:lstStyle/>
          <a:p>
            <a:pPr algn="ctr" fontAlgn="base">
              <a:spcBef>
                <a:spcPct val="0"/>
              </a:spcBef>
              <a:spcAft>
                <a:spcPct val="0"/>
              </a:spcAft>
            </a:pPr>
            <a:r>
              <a:rPr lang="fr-FR" dirty="0" err="1" smtClean="0">
                <a:solidFill>
                  <a:srgbClr val="626469"/>
                </a:solidFill>
              </a:rPr>
              <a:t>Prediction</a:t>
            </a:r>
            <a:endParaRPr lang="fr-FR" dirty="0" smtClean="0">
              <a:solidFill>
                <a:srgbClr val="626469"/>
              </a:solidFill>
            </a:endParaRPr>
          </a:p>
        </p:txBody>
      </p:sp>
      <p:cxnSp>
        <p:nvCxnSpPr>
          <p:cNvPr id="59" name="Connecteur droit avec flèche 68"/>
          <p:cNvCxnSpPr>
            <a:cxnSpLocks noChangeShapeType="1"/>
          </p:cNvCxnSpPr>
          <p:nvPr/>
        </p:nvCxnSpPr>
        <p:spPr bwMode="auto">
          <a:xfrm>
            <a:off x="5884863" y="2198688"/>
            <a:ext cx="1181100" cy="1587"/>
          </a:xfrm>
          <a:prstGeom prst="straightConnector1">
            <a:avLst/>
          </a:prstGeom>
          <a:noFill/>
          <a:ln w="9525">
            <a:solidFill>
              <a:schemeClr val="tx1"/>
            </a:solidFill>
            <a:round/>
            <a:headEnd/>
            <a:tailEnd type="arrow" w="med" len="med"/>
          </a:ln>
        </p:spPr>
      </p:cxnSp>
      <p:cxnSp>
        <p:nvCxnSpPr>
          <p:cNvPr id="60" name="Connecteur droit avec flèche 69"/>
          <p:cNvCxnSpPr>
            <a:cxnSpLocks noChangeShapeType="1"/>
          </p:cNvCxnSpPr>
          <p:nvPr/>
        </p:nvCxnSpPr>
        <p:spPr bwMode="auto">
          <a:xfrm>
            <a:off x="3090863" y="2409825"/>
            <a:ext cx="1179512" cy="3175"/>
          </a:xfrm>
          <a:prstGeom prst="straightConnector1">
            <a:avLst/>
          </a:prstGeom>
          <a:noFill/>
          <a:ln w="9525">
            <a:solidFill>
              <a:schemeClr val="tx1"/>
            </a:solidFill>
            <a:round/>
            <a:headEnd type="arrow" w="med" len="med"/>
            <a:tailEnd/>
          </a:ln>
        </p:spPr>
      </p:cxnSp>
      <p:sp>
        <p:nvSpPr>
          <p:cNvPr id="61" name="ZoneTexte 70"/>
          <p:cNvSpPr txBox="1">
            <a:spLocks noChangeArrowheads="1"/>
          </p:cNvSpPr>
          <p:nvPr/>
        </p:nvSpPr>
        <p:spPr bwMode="auto">
          <a:xfrm>
            <a:off x="2819400" y="2743200"/>
            <a:ext cx="1694695" cy="738664"/>
          </a:xfrm>
          <a:prstGeom prst="rect">
            <a:avLst/>
          </a:prstGeom>
          <a:noFill/>
          <a:ln w="9525">
            <a:noFill/>
            <a:miter lim="800000"/>
            <a:headEnd/>
            <a:tailEnd/>
          </a:ln>
        </p:spPr>
        <p:txBody>
          <a:bodyPr wrap="none">
            <a:spAutoFit/>
          </a:bodyPr>
          <a:lstStyle/>
          <a:p>
            <a:pPr algn="ctr" fontAlgn="base">
              <a:spcBef>
                <a:spcPct val="0"/>
              </a:spcBef>
              <a:spcAft>
                <a:spcPct val="0"/>
              </a:spcAft>
            </a:pPr>
            <a:r>
              <a:rPr lang="fr-FR" sz="1400" dirty="0" smtClean="0">
                <a:solidFill>
                  <a:srgbClr val="626469"/>
                </a:solidFill>
              </a:rPr>
              <a:t>Model</a:t>
            </a:r>
          </a:p>
          <a:p>
            <a:pPr algn="ctr" fontAlgn="base">
              <a:spcBef>
                <a:spcPct val="0"/>
              </a:spcBef>
              <a:spcAft>
                <a:spcPct val="0"/>
              </a:spcAft>
            </a:pPr>
            <a:r>
              <a:rPr lang="fr-FR" sz="1400" dirty="0" err="1" smtClean="0">
                <a:solidFill>
                  <a:srgbClr val="626469"/>
                </a:solidFill>
              </a:rPr>
              <a:t>characteristics</a:t>
            </a:r>
            <a:endParaRPr lang="fr-FR" sz="1400" dirty="0" smtClean="0">
              <a:solidFill>
                <a:srgbClr val="626469"/>
              </a:solidFill>
            </a:endParaRPr>
          </a:p>
          <a:p>
            <a:pPr algn="ctr" fontAlgn="base">
              <a:spcBef>
                <a:spcPct val="0"/>
              </a:spcBef>
              <a:spcAft>
                <a:spcPct val="0"/>
              </a:spcAft>
            </a:pPr>
            <a:r>
              <a:rPr lang="fr-FR" sz="1400" dirty="0" smtClean="0">
                <a:solidFill>
                  <a:srgbClr val="626469"/>
                </a:solidFill>
              </a:rPr>
              <a:t>(performance, etc.)</a:t>
            </a:r>
          </a:p>
        </p:txBody>
      </p:sp>
      <p:sp>
        <p:nvSpPr>
          <p:cNvPr id="62" name="ZoneTexte 71"/>
          <p:cNvSpPr txBox="1">
            <a:spLocks noChangeArrowheads="1"/>
          </p:cNvSpPr>
          <p:nvPr/>
        </p:nvSpPr>
        <p:spPr bwMode="auto">
          <a:xfrm>
            <a:off x="6057900" y="1489075"/>
            <a:ext cx="850900" cy="647700"/>
          </a:xfrm>
          <a:prstGeom prst="rect">
            <a:avLst/>
          </a:prstGeom>
          <a:noFill/>
          <a:ln w="9525">
            <a:noFill/>
            <a:miter lim="800000"/>
            <a:headEnd/>
            <a:tailEnd/>
          </a:ln>
        </p:spPr>
        <p:txBody>
          <a:bodyPr wrap="none">
            <a:spAutoFit/>
          </a:bodyPr>
          <a:lstStyle/>
          <a:p>
            <a:pPr algn="ctr" fontAlgn="base">
              <a:spcBef>
                <a:spcPct val="0"/>
              </a:spcBef>
              <a:spcAft>
                <a:spcPct val="0"/>
              </a:spcAft>
            </a:pPr>
            <a:r>
              <a:rPr lang="fr-FR" smtClean="0">
                <a:solidFill>
                  <a:srgbClr val="626469"/>
                </a:solidFill>
              </a:rPr>
              <a:t>Model</a:t>
            </a:r>
          </a:p>
          <a:p>
            <a:pPr algn="ctr" fontAlgn="base">
              <a:spcBef>
                <a:spcPct val="0"/>
              </a:spcBef>
              <a:spcAft>
                <a:spcPct val="0"/>
              </a:spcAft>
            </a:pPr>
            <a:r>
              <a:rPr lang="fr-FR" smtClean="0">
                <a:solidFill>
                  <a:srgbClr val="626469"/>
                </a:solidFill>
              </a:rPr>
              <a:t>saving</a:t>
            </a:r>
          </a:p>
        </p:txBody>
      </p:sp>
      <p:cxnSp>
        <p:nvCxnSpPr>
          <p:cNvPr id="63" name="Connecteur droit avec flèche 74"/>
          <p:cNvCxnSpPr>
            <a:cxnSpLocks noChangeShapeType="1"/>
          </p:cNvCxnSpPr>
          <p:nvPr/>
        </p:nvCxnSpPr>
        <p:spPr bwMode="auto">
          <a:xfrm rot="16200000" flipV="1">
            <a:off x="5448300" y="3238500"/>
            <a:ext cx="1447800" cy="1066800"/>
          </a:xfrm>
          <a:prstGeom prst="straightConnector1">
            <a:avLst/>
          </a:prstGeom>
          <a:noFill/>
          <a:ln w="38100">
            <a:solidFill>
              <a:schemeClr val="tx1"/>
            </a:solidFill>
            <a:round/>
            <a:headEnd type="none" w="med" len="med"/>
            <a:tailEnd type="arrow" w="med" len="med"/>
          </a:ln>
        </p:spPr>
      </p:cxnSp>
      <p:sp>
        <p:nvSpPr>
          <p:cNvPr id="64" name="Ellipse 63"/>
          <p:cNvSpPr/>
          <p:nvPr/>
        </p:nvSpPr>
        <p:spPr bwMode="auto">
          <a:xfrm>
            <a:off x="3429000" y="1905000"/>
            <a:ext cx="381000" cy="381000"/>
          </a:xfrm>
          <a:prstGeom prst="ellipse">
            <a:avLst/>
          </a:prstGeom>
          <a:solidFill>
            <a:srgbClr val="FF6600"/>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FR" sz="1800" b="0" i="0" u="none" strike="noStrike" cap="none" normalizeH="0" baseline="0" dirty="0" smtClean="0">
                <a:ln>
                  <a:noFill/>
                </a:ln>
                <a:solidFill>
                  <a:schemeClr val="bg1"/>
                </a:solidFill>
                <a:effectLst/>
                <a:latin typeface="Arial" charset="0"/>
              </a:rPr>
              <a:t>1</a:t>
            </a:r>
            <a:endParaRPr kumimoji="0" lang="en-US" sz="1800" b="0" i="0" u="none" strike="noStrike" cap="none" normalizeH="0" baseline="0" dirty="0" smtClean="0">
              <a:ln>
                <a:noFill/>
              </a:ln>
              <a:solidFill>
                <a:schemeClr val="bg1"/>
              </a:solidFill>
              <a:effectLst/>
              <a:latin typeface="Arial" charset="0"/>
            </a:endParaRPr>
          </a:p>
        </p:txBody>
      </p:sp>
      <p:sp>
        <p:nvSpPr>
          <p:cNvPr id="65" name="Ellipse 64"/>
          <p:cNvSpPr/>
          <p:nvPr/>
        </p:nvSpPr>
        <p:spPr bwMode="auto">
          <a:xfrm>
            <a:off x="3429000" y="2362200"/>
            <a:ext cx="381000" cy="381000"/>
          </a:xfrm>
          <a:prstGeom prst="ellipse">
            <a:avLst/>
          </a:prstGeom>
          <a:solidFill>
            <a:srgbClr val="FF6600"/>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FR" sz="1800" b="0" i="0" u="none" strike="noStrike" cap="none" normalizeH="0" baseline="0" dirty="0" smtClean="0">
                <a:ln>
                  <a:noFill/>
                </a:ln>
                <a:solidFill>
                  <a:schemeClr val="bg1"/>
                </a:solidFill>
                <a:effectLst/>
                <a:latin typeface="Arial" charset="0"/>
              </a:rPr>
              <a:t>2</a:t>
            </a:r>
            <a:endParaRPr kumimoji="0" lang="en-US" sz="1800" b="0" i="0" u="none" strike="noStrike" cap="none" normalizeH="0" baseline="0" dirty="0" smtClean="0">
              <a:ln>
                <a:noFill/>
              </a:ln>
              <a:solidFill>
                <a:schemeClr val="bg1"/>
              </a:solidFill>
              <a:effectLst/>
              <a:latin typeface="Arial" charset="0"/>
            </a:endParaRPr>
          </a:p>
        </p:txBody>
      </p:sp>
      <p:sp>
        <p:nvSpPr>
          <p:cNvPr id="66" name="Ellipse 65"/>
          <p:cNvSpPr/>
          <p:nvPr/>
        </p:nvSpPr>
        <p:spPr bwMode="auto">
          <a:xfrm>
            <a:off x="6324600" y="2057400"/>
            <a:ext cx="381000" cy="381000"/>
          </a:xfrm>
          <a:prstGeom prst="ellipse">
            <a:avLst/>
          </a:prstGeom>
          <a:solidFill>
            <a:srgbClr val="FF6600"/>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FR" sz="1800" b="0" i="0" u="none" strike="noStrike" cap="none" normalizeH="0" baseline="0" dirty="0" smtClean="0">
                <a:ln>
                  <a:noFill/>
                </a:ln>
                <a:solidFill>
                  <a:schemeClr val="bg1"/>
                </a:solidFill>
                <a:effectLst/>
                <a:latin typeface="Arial" charset="0"/>
              </a:rPr>
              <a:t>3</a:t>
            </a:r>
            <a:endParaRPr kumimoji="0" lang="en-US" sz="1800" b="0" i="0" u="none" strike="noStrike" cap="none" normalizeH="0" baseline="0" dirty="0" smtClean="0">
              <a:ln>
                <a:noFill/>
              </a:ln>
              <a:solidFill>
                <a:schemeClr val="bg1"/>
              </a:solidFill>
              <a:effectLst/>
              <a:latin typeface="Arial" charset="0"/>
            </a:endParaRPr>
          </a:p>
        </p:txBody>
      </p:sp>
      <p:sp>
        <p:nvSpPr>
          <p:cNvPr id="67" name="Ellipse 66"/>
          <p:cNvSpPr/>
          <p:nvPr/>
        </p:nvSpPr>
        <p:spPr bwMode="auto">
          <a:xfrm>
            <a:off x="4648200" y="4724400"/>
            <a:ext cx="381000" cy="381000"/>
          </a:xfrm>
          <a:prstGeom prst="ellipse">
            <a:avLst/>
          </a:prstGeom>
          <a:solidFill>
            <a:srgbClr val="FF6600"/>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FR" sz="1800" b="0" i="0" u="none" strike="noStrike" cap="none" normalizeH="0" baseline="0" dirty="0" smtClean="0">
                <a:ln>
                  <a:noFill/>
                </a:ln>
                <a:solidFill>
                  <a:schemeClr val="bg1"/>
                </a:solidFill>
                <a:effectLst/>
                <a:latin typeface="Arial" charset="0"/>
              </a:rPr>
              <a:t>4</a:t>
            </a:r>
            <a:endParaRPr kumimoji="0" lang="en-US" sz="1800" b="0" i="0" u="none" strike="noStrike" cap="none" normalizeH="0" baseline="0" dirty="0" smtClean="0">
              <a:ln>
                <a:noFill/>
              </a:ln>
              <a:solidFill>
                <a:schemeClr val="bg1"/>
              </a:solidFill>
              <a:effectLst/>
              <a:latin typeface="Arial" charset="0"/>
            </a:endParaRPr>
          </a:p>
        </p:txBody>
      </p:sp>
      <p:sp>
        <p:nvSpPr>
          <p:cNvPr id="68" name="ZoneTexte 71"/>
          <p:cNvSpPr txBox="1">
            <a:spLocks noChangeArrowheads="1"/>
          </p:cNvSpPr>
          <p:nvPr/>
        </p:nvSpPr>
        <p:spPr bwMode="auto">
          <a:xfrm>
            <a:off x="4419600" y="2133600"/>
            <a:ext cx="1447800" cy="738664"/>
          </a:xfrm>
          <a:prstGeom prst="rect">
            <a:avLst/>
          </a:prstGeom>
          <a:noFill/>
          <a:ln w="9525">
            <a:noFill/>
            <a:miter lim="800000"/>
            <a:headEnd/>
            <a:tailEnd/>
          </a:ln>
        </p:spPr>
        <p:txBody>
          <a:bodyPr wrap="square">
            <a:spAutoFit/>
          </a:bodyPr>
          <a:lstStyle/>
          <a:p>
            <a:pPr algn="ctr" fontAlgn="base">
              <a:spcBef>
                <a:spcPct val="0"/>
              </a:spcBef>
              <a:spcAft>
                <a:spcPct val="0"/>
              </a:spcAft>
            </a:pPr>
            <a:r>
              <a:rPr lang="fr-FR" sz="1400" dirty="0" smtClean="0">
                <a:solidFill>
                  <a:schemeClr val="bg1"/>
                </a:solidFill>
              </a:rPr>
              <a:t>Brick for Model</a:t>
            </a:r>
          </a:p>
          <a:p>
            <a:pPr algn="ctr" fontAlgn="base">
              <a:spcBef>
                <a:spcPct val="0"/>
              </a:spcBef>
              <a:spcAft>
                <a:spcPct val="0"/>
              </a:spcAft>
            </a:pPr>
            <a:r>
              <a:rPr lang="fr-FR" sz="1400" dirty="0" err="1" smtClean="0">
                <a:solidFill>
                  <a:schemeClr val="bg1"/>
                </a:solidFill>
              </a:rPr>
              <a:t>Creation</a:t>
            </a:r>
            <a:r>
              <a:rPr lang="fr-FR" sz="1400" dirty="0" smtClean="0">
                <a:solidFill>
                  <a:schemeClr val="bg1"/>
                </a:solidFill>
              </a:rPr>
              <a:t> / Update</a:t>
            </a:r>
          </a:p>
        </p:txBody>
      </p:sp>
      <p:sp>
        <p:nvSpPr>
          <p:cNvPr id="69" name="Ellipse 68"/>
          <p:cNvSpPr/>
          <p:nvPr/>
        </p:nvSpPr>
        <p:spPr bwMode="auto">
          <a:xfrm>
            <a:off x="4648200" y="5105400"/>
            <a:ext cx="381000" cy="381000"/>
          </a:xfrm>
          <a:prstGeom prst="ellipse">
            <a:avLst/>
          </a:prstGeom>
          <a:solidFill>
            <a:srgbClr val="FF6600"/>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fr-FR" dirty="0" smtClean="0">
                <a:solidFill>
                  <a:schemeClr val="bg1"/>
                </a:solidFill>
                <a:latin typeface="Arial" charset="0"/>
              </a:rPr>
              <a:t>6</a:t>
            </a:r>
            <a:endParaRPr kumimoji="0" lang="en-US" sz="1800" b="0" i="0" u="none" strike="noStrike" cap="none" normalizeH="0" baseline="0" dirty="0" smtClean="0">
              <a:ln>
                <a:noFill/>
              </a:ln>
              <a:solidFill>
                <a:schemeClr val="bg1"/>
              </a:solidFill>
              <a:effectLst/>
              <a:latin typeface="Arial" charset="0"/>
            </a:endParaRPr>
          </a:p>
        </p:txBody>
      </p:sp>
      <p:sp>
        <p:nvSpPr>
          <p:cNvPr id="70" name="Ellipse 69"/>
          <p:cNvSpPr/>
          <p:nvPr/>
        </p:nvSpPr>
        <p:spPr bwMode="auto">
          <a:xfrm>
            <a:off x="7239000" y="3581400"/>
            <a:ext cx="381000" cy="381000"/>
          </a:xfrm>
          <a:prstGeom prst="ellipse">
            <a:avLst/>
          </a:prstGeom>
          <a:solidFill>
            <a:srgbClr val="FF6600"/>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FR" sz="1800" b="0" i="0" u="none" strike="noStrike" cap="none" normalizeH="0" baseline="0" dirty="0" smtClean="0">
                <a:ln>
                  <a:noFill/>
                </a:ln>
                <a:solidFill>
                  <a:schemeClr val="bg1"/>
                </a:solidFill>
                <a:effectLst/>
                <a:latin typeface="Arial" charset="0"/>
              </a:rPr>
              <a:t>5</a:t>
            </a:r>
            <a:endParaRPr kumimoji="0" lang="en-US" sz="1800" b="0" i="0" u="none" strike="noStrike" cap="none" normalizeH="0" baseline="0" dirty="0" smtClean="0">
              <a:ln>
                <a:noFill/>
              </a:ln>
              <a:solidFill>
                <a:schemeClr val="bg1"/>
              </a:solidFill>
              <a:effectLst/>
              <a:latin typeface="Arial" charset="0"/>
            </a:endParaRPr>
          </a:p>
        </p:txBody>
      </p:sp>
      <p:cxnSp>
        <p:nvCxnSpPr>
          <p:cNvPr id="71" name="Connecteur droit avec flèche 74"/>
          <p:cNvCxnSpPr>
            <a:cxnSpLocks noChangeShapeType="1"/>
          </p:cNvCxnSpPr>
          <p:nvPr/>
        </p:nvCxnSpPr>
        <p:spPr bwMode="auto">
          <a:xfrm flipV="1">
            <a:off x="5715000" y="2362200"/>
            <a:ext cx="1295400" cy="685800"/>
          </a:xfrm>
          <a:prstGeom prst="straightConnector1">
            <a:avLst/>
          </a:prstGeom>
          <a:noFill/>
          <a:ln w="38100">
            <a:solidFill>
              <a:schemeClr val="tx1"/>
            </a:solidFill>
            <a:round/>
            <a:headEnd type="none" w="med" len="med"/>
            <a:tailEnd type="arrow" w="med" len="med"/>
          </a:ln>
        </p:spPr>
      </p:cxnSp>
      <p:sp>
        <p:nvSpPr>
          <p:cNvPr id="72" name="Ellipse 71"/>
          <p:cNvSpPr/>
          <p:nvPr/>
        </p:nvSpPr>
        <p:spPr bwMode="auto">
          <a:xfrm>
            <a:off x="5867400" y="2971800"/>
            <a:ext cx="381000" cy="381000"/>
          </a:xfrm>
          <a:prstGeom prst="ellipse">
            <a:avLst/>
          </a:prstGeom>
          <a:solidFill>
            <a:srgbClr val="FF6600"/>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fr-FR" dirty="0" smtClean="0">
                <a:solidFill>
                  <a:schemeClr val="bg1"/>
                </a:solidFill>
                <a:latin typeface="Arial" charset="0"/>
              </a:rPr>
              <a:t>7</a:t>
            </a:r>
            <a:endParaRPr kumimoji="0" lang="en-US" sz="1800" b="0" i="0" u="none" strike="noStrike" cap="none" normalizeH="0" baseline="0" dirty="0" smtClean="0">
              <a:ln>
                <a:noFill/>
              </a:ln>
              <a:solidFill>
                <a:schemeClr val="bg1"/>
              </a:solidFill>
              <a:effectLst/>
              <a:latin typeface="Arial" charset="0"/>
            </a:endParaRPr>
          </a:p>
        </p:txBody>
      </p:sp>
      <p:sp>
        <p:nvSpPr>
          <p:cNvPr id="73" name="Rectangle 12"/>
          <p:cNvSpPr>
            <a:spLocks noChangeArrowheads="1"/>
          </p:cNvSpPr>
          <p:nvPr/>
        </p:nvSpPr>
        <p:spPr bwMode="auto">
          <a:xfrm>
            <a:off x="1524000" y="4572001"/>
            <a:ext cx="1752600" cy="990600"/>
          </a:xfrm>
          <a:prstGeom prst="rect">
            <a:avLst/>
          </a:prstGeom>
          <a:noFill/>
          <a:ln w="9525">
            <a:solidFill>
              <a:schemeClr val="tx1"/>
            </a:solidFill>
            <a:miter lim="800000"/>
            <a:headEnd/>
            <a:tailEnd/>
          </a:ln>
        </p:spPr>
        <p:txBody>
          <a:bodyPr/>
          <a:lstStyle/>
          <a:p>
            <a:pPr algn="ctr" fontAlgn="base">
              <a:spcBef>
                <a:spcPct val="0"/>
              </a:spcBef>
              <a:spcAft>
                <a:spcPct val="0"/>
              </a:spcAft>
            </a:pPr>
            <a:r>
              <a:rPr lang="fr-FR" dirty="0" smtClean="0">
                <a:solidFill>
                  <a:srgbClr val="626469"/>
                </a:solidFill>
              </a:rPr>
              <a:t>Applicative</a:t>
            </a:r>
          </a:p>
          <a:p>
            <a:pPr algn="ctr" fontAlgn="base">
              <a:spcBef>
                <a:spcPct val="0"/>
              </a:spcBef>
              <a:spcAft>
                <a:spcPct val="0"/>
              </a:spcAft>
            </a:pPr>
            <a:r>
              <a:rPr lang="fr-FR" dirty="0" smtClean="0">
                <a:solidFill>
                  <a:srgbClr val="626469"/>
                </a:solidFill>
              </a:rPr>
              <a:t>User Interface, or control </a:t>
            </a:r>
            <a:r>
              <a:rPr lang="fr-FR" dirty="0" err="1" smtClean="0">
                <a:solidFill>
                  <a:srgbClr val="626469"/>
                </a:solidFill>
              </a:rPr>
              <a:t>loop</a:t>
            </a:r>
            <a:endParaRPr lang="fr-FR" dirty="0" smtClean="0">
              <a:solidFill>
                <a:srgbClr val="626469"/>
              </a:solidFill>
            </a:endParaRPr>
          </a:p>
        </p:txBody>
      </p:sp>
      <p:grpSp>
        <p:nvGrpSpPr>
          <p:cNvPr id="74" name="Group 7"/>
          <p:cNvGrpSpPr>
            <a:grpSpLocks/>
          </p:cNvGrpSpPr>
          <p:nvPr/>
        </p:nvGrpSpPr>
        <p:grpSpPr bwMode="auto">
          <a:xfrm>
            <a:off x="6934200" y="5791200"/>
            <a:ext cx="971550" cy="503238"/>
            <a:chOff x="2336" y="2432"/>
            <a:chExt cx="1360" cy="681"/>
          </a:xfrm>
        </p:grpSpPr>
        <p:sp>
          <p:nvSpPr>
            <p:cNvPr id="75" name="Rectangle 8"/>
            <p:cNvSpPr>
              <a:spLocks noChangeArrowheads="1"/>
            </p:cNvSpPr>
            <p:nvPr/>
          </p:nvSpPr>
          <p:spPr bwMode="auto">
            <a:xfrm>
              <a:off x="2608" y="2432"/>
              <a:ext cx="816" cy="681"/>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lvl1pPr marL="180975" indent="-180975">
                <a:defRPr>
                  <a:solidFill>
                    <a:schemeClr val="bg2"/>
                  </a:solidFill>
                  <a:latin typeface="Arial" panose="020B0604020202020204" pitchFamily="34" charset="0"/>
                </a:defRPr>
              </a:lvl1pPr>
              <a:lvl2pPr marL="742950" indent="-285750">
                <a:defRPr>
                  <a:solidFill>
                    <a:schemeClr val="bg2"/>
                  </a:solidFill>
                  <a:latin typeface="Arial" panose="020B0604020202020204" pitchFamily="34" charset="0"/>
                </a:defRPr>
              </a:lvl2pPr>
              <a:lvl3pPr marL="1143000" indent="-228600">
                <a:defRPr>
                  <a:solidFill>
                    <a:schemeClr val="bg2"/>
                  </a:solidFill>
                  <a:latin typeface="Arial" panose="020B0604020202020204" pitchFamily="34" charset="0"/>
                </a:defRPr>
              </a:lvl3pPr>
              <a:lvl4pPr marL="1600200" indent="-228600">
                <a:defRPr>
                  <a:solidFill>
                    <a:schemeClr val="bg2"/>
                  </a:solidFill>
                  <a:latin typeface="Arial" panose="020B0604020202020204" pitchFamily="34" charset="0"/>
                </a:defRPr>
              </a:lvl4pPr>
              <a:lvl5pPr marL="2057400" indent="-228600">
                <a:defRPr>
                  <a:solidFill>
                    <a:schemeClr val="bg2"/>
                  </a:solidFill>
                  <a:latin typeface="Arial" panose="020B0604020202020204" pitchFamily="34" charset="0"/>
                </a:defRPr>
              </a:lvl5pPr>
              <a:lvl6pPr marL="2514600" indent="-228600" eaLnBrk="0" fontAlgn="base" hangingPunct="0">
                <a:spcBef>
                  <a:spcPct val="0"/>
                </a:spcBef>
                <a:spcAft>
                  <a:spcPct val="0"/>
                </a:spcAft>
                <a:defRPr>
                  <a:solidFill>
                    <a:schemeClr val="bg2"/>
                  </a:solidFill>
                  <a:latin typeface="Arial" panose="020B0604020202020204" pitchFamily="34" charset="0"/>
                </a:defRPr>
              </a:lvl6pPr>
              <a:lvl7pPr marL="2971800" indent="-228600" eaLnBrk="0" fontAlgn="base" hangingPunct="0">
                <a:spcBef>
                  <a:spcPct val="0"/>
                </a:spcBef>
                <a:spcAft>
                  <a:spcPct val="0"/>
                </a:spcAft>
                <a:defRPr>
                  <a:solidFill>
                    <a:schemeClr val="bg2"/>
                  </a:solidFill>
                  <a:latin typeface="Arial" panose="020B0604020202020204" pitchFamily="34" charset="0"/>
                </a:defRPr>
              </a:lvl7pPr>
              <a:lvl8pPr marL="3429000" indent="-228600" eaLnBrk="0" fontAlgn="base" hangingPunct="0">
                <a:spcBef>
                  <a:spcPct val="0"/>
                </a:spcBef>
                <a:spcAft>
                  <a:spcPct val="0"/>
                </a:spcAft>
                <a:defRPr>
                  <a:solidFill>
                    <a:schemeClr val="bg2"/>
                  </a:solidFill>
                  <a:latin typeface="Arial" panose="020B0604020202020204" pitchFamily="34" charset="0"/>
                </a:defRPr>
              </a:lvl8pPr>
              <a:lvl9pPr marL="3886200" indent="-228600" eaLnBrk="0" fontAlgn="base" hangingPunct="0">
                <a:spcBef>
                  <a:spcPct val="0"/>
                </a:spcBef>
                <a:spcAft>
                  <a:spcPct val="0"/>
                </a:spcAft>
                <a:defRPr>
                  <a:solidFill>
                    <a:schemeClr val="bg2"/>
                  </a:solidFill>
                  <a:latin typeface="Arial" panose="020B0604020202020204" pitchFamily="34" charset="0"/>
                </a:defRPr>
              </a:lvl9pPr>
            </a:lstStyle>
            <a:p>
              <a:pPr eaLnBrk="1" hangingPunct="1"/>
              <a:endParaRPr lang="fr-FR"/>
            </a:p>
          </p:txBody>
        </p:sp>
        <p:sp>
          <p:nvSpPr>
            <p:cNvPr id="76" name="Line 9"/>
            <p:cNvSpPr>
              <a:spLocks noChangeShapeType="1"/>
            </p:cNvSpPr>
            <p:nvPr/>
          </p:nvSpPr>
          <p:spPr bwMode="auto">
            <a:xfrm>
              <a:off x="2336" y="2523"/>
              <a:ext cx="2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fr-FR"/>
            </a:p>
          </p:txBody>
        </p:sp>
        <p:sp>
          <p:nvSpPr>
            <p:cNvPr id="77" name="Line 10"/>
            <p:cNvSpPr>
              <a:spLocks noChangeShapeType="1"/>
            </p:cNvSpPr>
            <p:nvPr/>
          </p:nvSpPr>
          <p:spPr bwMode="auto">
            <a:xfrm>
              <a:off x="2336" y="2659"/>
              <a:ext cx="2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fr-FR"/>
            </a:p>
          </p:txBody>
        </p:sp>
        <p:sp>
          <p:nvSpPr>
            <p:cNvPr id="78" name="Line 11"/>
            <p:cNvSpPr>
              <a:spLocks noChangeShapeType="1"/>
            </p:cNvSpPr>
            <p:nvPr/>
          </p:nvSpPr>
          <p:spPr bwMode="auto">
            <a:xfrm>
              <a:off x="2336" y="2787"/>
              <a:ext cx="2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fr-FR"/>
            </a:p>
          </p:txBody>
        </p:sp>
        <p:sp>
          <p:nvSpPr>
            <p:cNvPr id="79" name="Line 12"/>
            <p:cNvSpPr>
              <a:spLocks noChangeShapeType="1"/>
            </p:cNvSpPr>
            <p:nvPr/>
          </p:nvSpPr>
          <p:spPr bwMode="auto">
            <a:xfrm>
              <a:off x="2336" y="2902"/>
              <a:ext cx="2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fr-FR"/>
            </a:p>
          </p:txBody>
        </p:sp>
        <p:sp>
          <p:nvSpPr>
            <p:cNvPr id="80" name="Line 13"/>
            <p:cNvSpPr>
              <a:spLocks noChangeShapeType="1"/>
            </p:cNvSpPr>
            <p:nvPr/>
          </p:nvSpPr>
          <p:spPr bwMode="auto">
            <a:xfrm>
              <a:off x="2336" y="3022"/>
              <a:ext cx="2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fr-FR"/>
            </a:p>
          </p:txBody>
        </p:sp>
        <p:sp>
          <p:nvSpPr>
            <p:cNvPr id="81" name="Line 14"/>
            <p:cNvSpPr>
              <a:spLocks noChangeShapeType="1"/>
            </p:cNvSpPr>
            <p:nvPr/>
          </p:nvSpPr>
          <p:spPr bwMode="auto">
            <a:xfrm>
              <a:off x="3424" y="2750"/>
              <a:ext cx="2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fr-FR"/>
            </a:p>
          </p:txBody>
        </p:sp>
      </p:grpSp>
      <p:sp>
        <p:nvSpPr>
          <p:cNvPr id="82" name="ZoneTexte 81"/>
          <p:cNvSpPr txBox="1"/>
          <p:nvPr/>
        </p:nvSpPr>
        <p:spPr>
          <a:xfrm>
            <a:off x="7696200" y="3352800"/>
            <a:ext cx="1295400" cy="646331"/>
          </a:xfrm>
          <a:prstGeom prst="rect">
            <a:avLst/>
          </a:prstGeom>
          <a:noFill/>
        </p:spPr>
        <p:txBody>
          <a:bodyPr wrap="square" rtlCol="0">
            <a:spAutoFit/>
          </a:bodyPr>
          <a:lstStyle/>
          <a:p>
            <a:r>
              <a:rPr lang="fr-FR" sz="1200" i="1" dirty="0" smtClean="0">
                <a:solidFill>
                  <a:schemeClr val="bg2"/>
                </a:solidFill>
              </a:rPr>
              <a:t>(+ </a:t>
            </a:r>
            <a:r>
              <a:rPr lang="fr-FR" sz="1200" i="1" dirty="0" err="1" smtClean="0">
                <a:solidFill>
                  <a:schemeClr val="bg2"/>
                </a:solidFill>
              </a:rPr>
              <a:t>possibly</a:t>
            </a:r>
            <a:r>
              <a:rPr lang="fr-FR" sz="1200" i="1" dirty="0" smtClean="0">
                <a:solidFill>
                  <a:schemeClr val="bg2"/>
                </a:solidFill>
              </a:rPr>
              <a:t> translation in </a:t>
            </a:r>
            <a:r>
              <a:rPr lang="fr-FR" sz="1200" i="1" dirty="0" err="1" smtClean="0">
                <a:solidFill>
                  <a:schemeClr val="bg2"/>
                </a:solidFill>
              </a:rPr>
              <a:t>e.g</a:t>
            </a:r>
            <a:r>
              <a:rPr lang="fr-FR" sz="1200" i="1" dirty="0" smtClean="0">
                <a:solidFill>
                  <a:schemeClr val="bg2"/>
                </a:solidFill>
              </a:rPr>
              <a:t>. PLC code)</a:t>
            </a:r>
            <a:endParaRPr lang="en-US" sz="1200" i="1" dirty="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6">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7">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0">
                                            <p:bg/>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0">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9">
                                            <p:bg/>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9">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1"/>
                                        </p:tgtEl>
                                        <p:attrNameLst>
                                          <p:attrName>style.visibility</p:attrName>
                                        </p:attrNameLst>
                                      </p:cBhvr>
                                      <p:to>
                                        <p:strVal val="visible"/>
                                      </p:to>
                                    </p:set>
                                  </p:childTnLst>
                                </p:cTn>
                              </p:par>
                              <p:par>
                                <p:cTn id="41" presetID="4" presetClass="entr" presetSubtype="16" fill="hold" nodeType="withEffect">
                                  <p:stCondLst>
                                    <p:cond delay="0"/>
                                  </p:stCondLst>
                                  <p:childTnLst>
                                    <p:set>
                                      <p:cBhvr>
                                        <p:cTn id="42" dur="1" fill="hold">
                                          <p:stCondLst>
                                            <p:cond delay="0"/>
                                          </p:stCondLst>
                                        </p:cTn>
                                        <p:tgtEl>
                                          <p:spTgt spid="74"/>
                                        </p:tgtEl>
                                        <p:attrNameLst>
                                          <p:attrName>style.visibility</p:attrName>
                                        </p:attrNameLst>
                                      </p:cBhvr>
                                      <p:to>
                                        <p:strVal val="visible"/>
                                      </p:to>
                                    </p:set>
                                    <p:animEffect transition="in" filter="box(in)">
                                      <p:cBhvr>
                                        <p:cTn id="43"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build="allAtOnce" animBg="1"/>
      <p:bldP spid="66" grpId="0" build="allAtOnce" animBg="1"/>
      <p:bldP spid="67" grpId="0" build="allAtOnce" animBg="1"/>
      <p:bldP spid="69" grpId="0" build="allAtOnce" animBg="1"/>
      <p:bldP spid="70" grpId="0" build="allAtOnce" animBg="1"/>
      <p:bldP spid="7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rot="16200000">
            <a:off x="-2118361" y="2711294"/>
            <a:ext cx="6045205" cy="1150937"/>
          </a:xfrm>
        </p:spPr>
        <p:txBody>
          <a:bodyPr/>
          <a:lstStyle/>
          <a:p>
            <a:r>
              <a:rPr lang="fr-FR" dirty="0" smtClean="0"/>
              <a:t>How to compare </a:t>
            </a:r>
            <a:r>
              <a:rPr lang="fr-FR" dirty="0" err="1" smtClean="0"/>
              <a:t>algorithms</a:t>
            </a:r>
            <a:r>
              <a:rPr lang="fr-FR" dirty="0" smtClean="0"/>
              <a:t> ?</a:t>
            </a:r>
            <a:endParaRPr lang="en-US" dirty="0"/>
          </a:p>
        </p:txBody>
      </p:sp>
      <p:pic>
        <p:nvPicPr>
          <p:cNvPr id="70657" name="Picture 1"/>
          <p:cNvPicPr>
            <a:picLocks noChangeAspect="1" noChangeArrowheads="1"/>
          </p:cNvPicPr>
          <p:nvPr/>
        </p:nvPicPr>
        <p:blipFill>
          <a:blip r:embed="rId2" cstate="print"/>
          <a:srcRect/>
          <a:stretch>
            <a:fillRect/>
          </a:stretch>
        </p:blipFill>
        <p:spPr bwMode="auto">
          <a:xfrm>
            <a:off x="1877060" y="266700"/>
            <a:ext cx="6731000" cy="6426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References</a:t>
            </a:r>
            <a:endParaRPr lang="en-US" dirty="0"/>
          </a:p>
        </p:txBody>
      </p:sp>
      <p:sp>
        <p:nvSpPr>
          <p:cNvPr id="3" name="Espace réservé du contenu 2"/>
          <p:cNvSpPr>
            <a:spLocks noGrp="1"/>
          </p:cNvSpPr>
          <p:nvPr>
            <p:ph idx="1"/>
          </p:nvPr>
        </p:nvSpPr>
        <p:spPr/>
        <p:txBody>
          <a:bodyPr/>
          <a:lstStyle/>
          <a:p>
            <a:r>
              <a:rPr lang="fr-FR" dirty="0" err="1" smtClean="0"/>
              <a:t>Papers</a:t>
            </a:r>
            <a:r>
              <a:rPr lang="fr-FR" dirty="0" smtClean="0"/>
              <a:t> and books</a:t>
            </a:r>
          </a:p>
          <a:p>
            <a:pPr lvl="1"/>
            <a:r>
              <a:rPr lang="en-US" dirty="0" smtClean="0"/>
              <a:t>A review of virtual sensing technology and application in building systems, </a:t>
            </a:r>
            <a:r>
              <a:rPr lang="en-US" dirty="0" err="1" smtClean="0"/>
              <a:t>Haorong</a:t>
            </a:r>
            <a:r>
              <a:rPr lang="en-US" dirty="0" smtClean="0"/>
              <a:t> Li a , </a:t>
            </a:r>
            <a:r>
              <a:rPr lang="en-US" dirty="0" err="1" smtClean="0"/>
              <a:t>Daihong</a:t>
            </a:r>
            <a:r>
              <a:rPr lang="en-US" dirty="0" smtClean="0"/>
              <a:t> Yu a &amp; James E. Braun</a:t>
            </a:r>
          </a:p>
          <a:p>
            <a:pPr lvl="1"/>
            <a:r>
              <a:rPr lang="fr-FR" dirty="0" err="1" smtClean="0"/>
              <a:t>Alppaydin</a:t>
            </a:r>
            <a:r>
              <a:rPr lang="fr-FR" dirty="0" smtClean="0"/>
              <a:t>, Machine Learning, 2010</a:t>
            </a:r>
          </a:p>
          <a:p>
            <a:endParaRPr lang="en-US" dirty="0" smtClean="0"/>
          </a:p>
          <a:p>
            <a:r>
              <a:rPr lang="en-US" dirty="0" smtClean="0"/>
              <a:t>Web &amp; tools</a:t>
            </a:r>
          </a:p>
          <a:p>
            <a:pPr lvl="1"/>
            <a:r>
              <a:rPr lang="en-US" dirty="0" smtClean="0">
                <a:hlinkClick r:id="rId2"/>
              </a:rPr>
              <a:t>http://en.wikipedia.org/wiki/Machine_learning</a:t>
            </a:r>
            <a:r>
              <a:rPr lang="en-US" dirty="0" smtClean="0"/>
              <a:t> </a:t>
            </a:r>
          </a:p>
          <a:p>
            <a:pPr lvl="1"/>
            <a:r>
              <a:rPr lang="en-US" dirty="0" smtClean="0">
                <a:hlinkClick r:id="rId3"/>
              </a:rPr>
              <a:t>http://rapid-i.com/content/view/181/</a:t>
            </a:r>
            <a:r>
              <a:rPr lang="en-US" dirty="0" smtClean="0"/>
              <a:t> </a:t>
            </a:r>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Backup detailed slides </a:t>
            </a:r>
            <a:br>
              <a:rPr lang="en-US" dirty="0" smtClean="0"/>
            </a:br>
            <a:r>
              <a:rPr lang="en-US" sz="2400" dirty="0" smtClean="0"/>
              <a:t>for specific use cases</a:t>
            </a:r>
            <a:endParaRPr lang="en-US" sz="2400" dirty="0"/>
          </a:p>
        </p:txBody>
      </p:sp>
      <p:sp>
        <p:nvSpPr>
          <p:cNvPr id="3" name="Espace réservé du contenu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3" name="Espace réservé du contenu 2"/>
          <p:cNvSpPr>
            <a:spLocks noGrp="1"/>
          </p:cNvSpPr>
          <p:nvPr>
            <p:ph idx="1"/>
          </p:nvPr>
        </p:nvSpPr>
        <p:spPr/>
        <p:txBody>
          <a:bodyPr/>
          <a:lstStyle/>
          <a:p>
            <a:r>
              <a:rPr lang="fr-FR" dirty="0" smtClean="0"/>
              <a:t> </a:t>
            </a:r>
            <a:endParaRPr lang="en-US" dirty="0"/>
          </a:p>
        </p:txBody>
      </p:sp>
      <p:graphicFrame>
        <p:nvGraphicFramePr>
          <p:cNvPr id="4" name="Espace réservé du contenu 3"/>
          <p:cNvGraphicFramePr>
            <a:graphicFrameLocks/>
          </p:cNvGraphicFramePr>
          <p:nvPr/>
        </p:nvGraphicFramePr>
        <p:xfrm>
          <a:off x="2355304" y="2226703"/>
          <a:ext cx="4305300" cy="2034540"/>
        </p:xfrm>
        <a:graphic>
          <a:graphicData uri="http://schemas.openxmlformats.org/drawingml/2006/table">
            <a:tbl>
              <a:tblPr/>
              <a:tblGrid>
                <a:gridCol w="1079500"/>
                <a:gridCol w="1079500"/>
                <a:gridCol w="1079500"/>
                <a:gridCol w="1066800"/>
              </a:tblGrid>
              <a:tr h="190500">
                <a:tc>
                  <a:txBody>
                    <a:bodyPr/>
                    <a:lstStyle/>
                    <a:p>
                      <a:pPr algn="l" fontAlgn="b"/>
                      <a:r>
                        <a:rPr lang="en-US" sz="1100" b="0" i="0" u="none" strike="noStrike" dirty="0">
                          <a:solidFill>
                            <a:srgbClr val="000000"/>
                          </a:solidFill>
                          <a:latin typeface="Calibri"/>
                        </a:rPr>
                        <a:t>01/01/2010 00:00</a:t>
                      </a:r>
                    </a:p>
                  </a:txBody>
                  <a:tcPr marL="0" marR="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w="190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w="190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latin typeface="Calibri"/>
                        </a:rPr>
                        <a:t>27/02/2013 19:33</a:t>
                      </a:r>
                    </a:p>
                  </a:txBody>
                  <a:tcPr marL="0" marR="0" marT="0" marB="0" anchor="b">
                    <a:lnL>
                      <a:noFill/>
                    </a:lnL>
                    <a:lnR>
                      <a:noFill/>
                    </a:lnR>
                    <a:lnT>
                      <a:noFill/>
                    </a:lnT>
                    <a:lnB w="190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948B54"/>
                          </a:solidFill>
                          <a:latin typeface="Calibri"/>
                        </a:rPr>
                        <a:t>0.8147</a:t>
                      </a:r>
                      <a:endParaRPr lang="en-US" sz="1100" b="0" i="0" u="none" strike="noStrike">
                        <a:solidFill>
                          <a:srgbClr val="000000"/>
                        </a:solidFill>
                        <a:latin typeface="Calibri"/>
                      </a:endParaRPr>
                    </a:p>
                  </a:txBody>
                  <a:tcPr marL="0" marR="0" marT="0"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0.1576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0.6557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0.2760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0.9058</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0.9706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0.0357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0.6797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0.1270</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0.9572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0.8491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0.6551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0.9134</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0.4854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0.9340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0.1626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0.6324</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0.8003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0.6787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0.1190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0.0975</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0.1419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0.7577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0.4984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0.2785</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algn="l" fontAlgn="b"/>
                      <a:r>
                        <a:rPr lang="en-US" sz="1100" b="0" i="0" u="none" strike="noStrike">
                          <a:solidFill>
                            <a:srgbClr val="948B54"/>
                          </a:solidFill>
                          <a:latin typeface="Calibri"/>
                        </a:rPr>
                        <a:t>0.7431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0.9597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0.5469</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0.9157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0.3922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0.3404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0.9575</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0.7922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0.6555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0.5853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dirty="0">
                          <a:solidFill>
                            <a:srgbClr val="948B54"/>
                          </a:solidFill>
                          <a:latin typeface="Calibri"/>
                        </a:rPr>
                        <a:t>0.9649</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0.9595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0.1712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0.2238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
        <p:nvSpPr>
          <p:cNvPr id="5" name="Rectangle 4"/>
          <p:cNvSpPr/>
          <p:nvPr/>
        </p:nvSpPr>
        <p:spPr>
          <a:xfrm>
            <a:off x="2366016" y="2440501"/>
            <a:ext cx="4274244" cy="1798322"/>
          </a:xfrm>
          <a:prstGeom prst="rect">
            <a:avLst/>
          </a:prstGeom>
          <a:solidFill>
            <a:schemeClr val="accent1">
              <a:alpha val="64000"/>
            </a:schemeClr>
          </a:solid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graphicFrame>
        <p:nvGraphicFramePr>
          <p:cNvPr id="6" name="Tableau 5"/>
          <p:cNvGraphicFramePr>
            <a:graphicFrameLocks noGrp="1"/>
          </p:cNvGraphicFramePr>
          <p:nvPr/>
        </p:nvGraphicFramePr>
        <p:xfrm>
          <a:off x="2357382" y="4276394"/>
          <a:ext cx="4304580" cy="190500"/>
        </p:xfrm>
        <a:graphic>
          <a:graphicData uri="http://schemas.openxmlformats.org/drawingml/2006/table">
            <a:tbl>
              <a:tblPr/>
              <a:tblGrid>
                <a:gridCol w="1105627"/>
                <a:gridCol w="1063460"/>
                <a:gridCol w="1072035"/>
                <a:gridCol w="1063458"/>
              </a:tblGrid>
              <a:tr h="190500">
                <a:tc>
                  <a:txBody>
                    <a:bodyPr/>
                    <a:lstStyle/>
                    <a:p>
                      <a:pPr algn="l" fontAlgn="b"/>
                      <a:r>
                        <a:rPr lang="en-US" sz="1100" b="0" i="0" u="none" strike="noStrike" dirty="0">
                          <a:solidFill>
                            <a:srgbClr val="948B54"/>
                          </a:solidFill>
                          <a:latin typeface="Calibri"/>
                        </a:rPr>
                        <a:t>0.8147</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0.1576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0.6557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0.2760</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7" name="Rectangle 6"/>
          <p:cNvSpPr/>
          <p:nvPr/>
        </p:nvSpPr>
        <p:spPr>
          <a:xfrm>
            <a:off x="2357380" y="4267200"/>
            <a:ext cx="4297258" cy="197224"/>
          </a:xfrm>
          <a:prstGeom prst="rect">
            <a:avLst/>
          </a:prstGeom>
          <a:solidFill>
            <a:srgbClr val="0070C0">
              <a:alpha val="70000"/>
            </a:srgbClr>
          </a:solidFill>
          <a:ln>
            <a:solidFill>
              <a:srgbClr val="0070C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sp>
        <p:nvSpPr>
          <p:cNvPr id="8" name="ZoneTexte 17"/>
          <p:cNvSpPr txBox="1"/>
          <p:nvPr/>
        </p:nvSpPr>
        <p:spPr>
          <a:xfrm>
            <a:off x="3287175" y="1788855"/>
            <a:ext cx="2298514" cy="338554"/>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600" dirty="0"/>
              <a:t>Available </a:t>
            </a:r>
            <a:r>
              <a:rPr lang="en-US" sz="1600" dirty="0" smtClean="0"/>
              <a:t>example data</a:t>
            </a:r>
            <a:endParaRPr lang="en-US" sz="1600" dirty="0"/>
          </a:p>
        </p:txBody>
      </p:sp>
      <p:sp>
        <p:nvSpPr>
          <p:cNvPr id="9" name="ZoneTexte 17"/>
          <p:cNvSpPr txBox="1"/>
          <p:nvPr/>
        </p:nvSpPr>
        <p:spPr>
          <a:xfrm rot="16200000">
            <a:off x="1414963" y="3146576"/>
            <a:ext cx="1393330" cy="338554"/>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600" dirty="0" smtClean="0"/>
              <a:t>All other data</a:t>
            </a:r>
            <a:endParaRPr lang="en-US" sz="1600" dirty="0"/>
          </a:p>
        </p:txBody>
      </p:sp>
      <p:sp>
        <p:nvSpPr>
          <p:cNvPr id="10" name="ZoneTexte 17"/>
          <p:cNvSpPr txBox="1"/>
          <p:nvPr/>
        </p:nvSpPr>
        <p:spPr>
          <a:xfrm>
            <a:off x="1097970" y="4224295"/>
            <a:ext cx="1578234" cy="307777"/>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400" dirty="0" smtClean="0"/>
              <a:t>Target data </a:t>
            </a:r>
            <a:r>
              <a:rPr lang="en-US" sz="1400" dirty="0" smtClean="0">
                <a:sym typeface="Wingdings" pitchFamily="2" charset="2"/>
              </a:rPr>
              <a:t></a:t>
            </a:r>
            <a:endParaRPr lang="en-US" sz="1400" dirty="0"/>
          </a:p>
        </p:txBody>
      </p:sp>
      <p:cxnSp>
        <p:nvCxnSpPr>
          <p:cNvPr id="12" name="Connecteur droit avec flèche 11"/>
          <p:cNvCxnSpPr/>
          <p:nvPr/>
        </p:nvCxnSpPr>
        <p:spPr bwMode="auto">
          <a:xfrm>
            <a:off x="2339788" y="2124635"/>
            <a:ext cx="4276165" cy="1588"/>
          </a:xfrm>
          <a:prstGeom prst="straightConnector1">
            <a:avLst/>
          </a:prstGeom>
          <a:solidFill>
            <a:schemeClr val="accent1"/>
          </a:solidFill>
          <a:ln w="12700" cap="flat" cmpd="sng" algn="ctr">
            <a:solidFill>
              <a:schemeClr val="tx1"/>
            </a:solidFill>
            <a:prstDash val="solid"/>
            <a:round/>
            <a:headEnd type="arrow"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More </a:t>
            </a:r>
            <a:r>
              <a:rPr lang="fr-FR" dirty="0" err="1" smtClean="0"/>
              <a:t>detailed</a:t>
            </a:r>
            <a:r>
              <a:rPr lang="fr-FR" dirty="0" smtClean="0"/>
              <a:t> </a:t>
            </a:r>
            <a:r>
              <a:rPr lang="fr-FR" dirty="0" err="1" smtClean="0"/>
              <a:t>context</a:t>
            </a:r>
            <a:endParaRPr lang="en-US" sz="2000" dirty="0"/>
          </a:p>
        </p:txBody>
      </p:sp>
      <p:sp>
        <p:nvSpPr>
          <p:cNvPr id="3" name="Espace réservé du contenu 2"/>
          <p:cNvSpPr>
            <a:spLocks noGrp="1"/>
          </p:cNvSpPr>
          <p:nvPr>
            <p:ph idx="1"/>
          </p:nvPr>
        </p:nvSpPr>
        <p:spPr>
          <a:xfrm>
            <a:off x="431800" y="1773238"/>
            <a:ext cx="8289506" cy="944083"/>
          </a:xfrm>
        </p:spPr>
        <p:txBody>
          <a:bodyPr/>
          <a:lstStyle/>
          <a:p>
            <a:r>
              <a:rPr lang="fr-FR" dirty="0" err="1" smtClean="0"/>
              <a:t>Several</a:t>
            </a:r>
            <a:r>
              <a:rPr lang="fr-FR" dirty="0" smtClean="0"/>
              <a:t> </a:t>
            </a:r>
            <a:r>
              <a:rPr lang="fr-FR" dirty="0" smtClean="0">
                <a:solidFill>
                  <a:schemeClr val="accent2"/>
                </a:solidFill>
              </a:rPr>
              <a:t>data </a:t>
            </a:r>
            <a:r>
              <a:rPr lang="fr-FR" dirty="0" err="1" smtClean="0">
                <a:solidFill>
                  <a:schemeClr val="accent2"/>
                </a:solidFill>
              </a:rPr>
              <a:t>streams</a:t>
            </a:r>
            <a:r>
              <a:rPr lang="fr-FR" dirty="0" smtClean="0">
                <a:solidFill>
                  <a:schemeClr val="accent2"/>
                </a:solidFill>
              </a:rPr>
              <a:t> </a:t>
            </a:r>
            <a:r>
              <a:rPr lang="fr-FR" dirty="0" smtClean="0"/>
              <a:t>are </a:t>
            </a:r>
            <a:r>
              <a:rPr lang="fr-FR" dirty="0" err="1" smtClean="0"/>
              <a:t>available</a:t>
            </a:r>
            <a:r>
              <a:rPr lang="fr-FR" dirty="0" smtClean="0"/>
              <a:t> </a:t>
            </a:r>
            <a:r>
              <a:rPr lang="fr-FR" dirty="0" err="1" smtClean="0"/>
              <a:t>through</a:t>
            </a:r>
            <a:r>
              <a:rPr lang="fr-FR" dirty="0" smtClean="0"/>
              <a:t> </a:t>
            </a:r>
            <a:r>
              <a:rPr lang="fr-FR" dirty="0" err="1" smtClean="0"/>
              <a:t>some</a:t>
            </a:r>
            <a:r>
              <a:rPr lang="fr-FR" dirty="0" smtClean="0"/>
              <a:t> system</a:t>
            </a:r>
          </a:p>
          <a:p>
            <a:pPr lvl="1"/>
            <a:r>
              <a:rPr lang="fr-FR" dirty="0" smtClean="0"/>
              <a:t>{data collection, </a:t>
            </a:r>
            <a:r>
              <a:rPr lang="fr-FR" dirty="0" err="1" smtClean="0"/>
              <a:t>integration</a:t>
            </a:r>
            <a:r>
              <a:rPr lang="fr-FR" dirty="0" smtClean="0"/>
              <a:t>, </a:t>
            </a:r>
            <a:r>
              <a:rPr lang="fr-FR" dirty="0" err="1" smtClean="0"/>
              <a:t>synchronization</a:t>
            </a:r>
            <a:r>
              <a:rPr lang="fr-FR" dirty="0" smtClean="0"/>
              <a:t>, </a:t>
            </a:r>
            <a:r>
              <a:rPr lang="fr-FR" dirty="0" err="1" smtClean="0"/>
              <a:t>aggregation</a:t>
            </a:r>
            <a:r>
              <a:rPr lang="fr-FR" dirty="0" smtClean="0"/>
              <a:t>, VEE…} </a:t>
            </a:r>
            <a:r>
              <a:rPr lang="fr-FR" dirty="0" err="1" smtClean="0">
                <a:solidFill>
                  <a:schemeClr val="accent2"/>
                </a:solidFill>
              </a:rPr>
              <a:t>done</a:t>
            </a:r>
            <a:endParaRPr lang="en-US" dirty="0">
              <a:solidFill>
                <a:schemeClr val="accent2"/>
              </a:solidFill>
            </a:endParaRPr>
          </a:p>
        </p:txBody>
      </p:sp>
      <p:pic>
        <p:nvPicPr>
          <p:cNvPr id="13" name="Picture 92"/>
          <p:cNvPicPr>
            <a:picLocks noChangeAspect="1" noChangeArrowheads="1"/>
          </p:cNvPicPr>
          <p:nvPr/>
        </p:nvPicPr>
        <p:blipFill>
          <a:blip r:embed="rId4" cstate="print"/>
          <a:srcRect/>
          <a:stretch>
            <a:fillRect/>
          </a:stretch>
        </p:blipFill>
        <p:spPr bwMode="auto">
          <a:xfrm rot="9930093">
            <a:off x="804144" y="2668407"/>
            <a:ext cx="431800" cy="396875"/>
          </a:xfrm>
          <a:prstGeom prst="rect">
            <a:avLst/>
          </a:prstGeom>
          <a:noFill/>
          <a:ln w="9525">
            <a:noFill/>
            <a:miter lim="800000"/>
            <a:headEnd/>
            <a:tailEnd/>
          </a:ln>
        </p:spPr>
      </p:pic>
      <p:pic>
        <p:nvPicPr>
          <p:cNvPr id="14" name="Picture 99" descr="thermometer"/>
          <p:cNvPicPr>
            <a:picLocks noChangeAspect="1" noChangeArrowheads="1"/>
          </p:cNvPicPr>
          <p:nvPr/>
        </p:nvPicPr>
        <p:blipFill>
          <a:blip r:embed="rId5" cstate="print"/>
          <a:srcRect/>
          <a:stretch>
            <a:fillRect/>
          </a:stretch>
        </p:blipFill>
        <p:spPr bwMode="auto">
          <a:xfrm>
            <a:off x="308813" y="2691861"/>
            <a:ext cx="395288" cy="395288"/>
          </a:xfrm>
          <a:prstGeom prst="rect">
            <a:avLst/>
          </a:prstGeom>
          <a:noFill/>
          <a:ln w="9525">
            <a:noFill/>
            <a:miter lim="800000"/>
            <a:headEnd/>
            <a:tailEnd/>
          </a:ln>
        </p:spPr>
      </p:pic>
      <p:pic>
        <p:nvPicPr>
          <p:cNvPr id="15" name="Picture 100" descr="gauge"/>
          <p:cNvPicPr>
            <a:picLocks noChangeAspect="1" noChangeArrowheads="1"/>
          </p:cNvPicPr>
          <p:nvPr/>
        </p:nvPicPr>
        <p:blipFill>
          <a:blip r:embed="rId6" cstate="print"/>
          <a:srcRect/>
          <a:stretch>
            <a:fillRect/>
          </a:stretch>
        </p:blipFill>
        <p:spPr bwMode="auto">
          <a:xfrm>
            <a:off x="356438" y="3072861"/>
            <a:ext cx="339725" cy="339725"/>
          </a:xfrm>
          <a:prstGeom prst="rect">
            <a:avLst/>
          </a:prstGeom>
          <a:noFill/>
          <a:ln w="9525">
            <a:noFill/>
            <a:miter lim="800000"/>
            <a:headEnd/>
            <a:tailEnd/>
          </a:ln>
        </p:spPr>
      </p:pic>
      <p:pic>
        <p:nvPicPr>
          <p:cNvPr id="16" name="Picture 99" descr="thermometer"/>
          <p:cNvPicPr>
            <a:picLocks noChangeAspect="1" noChangeArrowheads="1"/>
          </p:cNvPicPr>
          <p:nvPr/>
        </p:nvPicPr>
        <p:blipFill>
          <a:blip r:embed="rId5" cstate="print"/>
          <a:srcRect/>
          <a:stretch>
            <a:fillRect/>
          </a:stretch>
        </p:blipFill>
        <p:spPr bwMode="auto">
          <a:xfrm>
            <a:off x="340443" y="3430857"/>
            <a:ext cx="395288" cy="395288"/>
          </a:xfrm>
          <a:prstGeom prst="rect">
            <a:avLst/>
          </a:prstGeom>
          <a:noFill/>
          <a:ln w="9525">
            <a:noFill/>
            <a:miter lim="800000"/>
            <a:headEnd/>
            <a:tailEnd/>
          </a:ln>
        </p:spPr>
      </p:pic>
      <p:pic>
        <p:nvPicPr>
          <p:cNvPr id="17" name="Picture 100" descr="gauge"/>
          <p:cNvPicPr>
            <a:picLocks noChangeAspect="1" noChangeArrowheads="1"/>
          </p:cNvPicPr>
          <p:nvPr/>
        </p:nvPicPr>
        <p:blipFill>
          <a:blip r:embed="rId6" cstate="print"/>
          <a:srcRect/>
          <a:stretch>
            <a:fillRect/>
          </a:stretch>
        </p:blipFill>
        <p:spPr bwMode="auto">
          <a:xfrm>
            <a:off x="388068" y="3811857"/>
            <a:ext cx="339725" cy="339725"/>
          </a:xfrm>
          <a:prstGeom prst="rect">
            <a:avLst/>
          </a:prstGeom>
          <a:noFill/>
          <a:ln w="9525">
            <a:noFill/>
            <a:miter lim="800000"/>
            <a:headEnd/>
            <a:tailEnd/>
          </a:ln>
        </p:spPr>
      </p:pic>
      <p:pic>
        <p:nvPicPr>
          <p:cNvPr id="18" name="Picture 99" descr="thermometer"/>
          <p:cNvPicPr>
            <a:picLocks noChangeAspect="1" noChangeArrowheads="1"/>
          </p:cNvPicPr>
          <p:nvPr/>
        </p:nvPicPr>
        <p:blipFill>
          <a:blip r:embed="rId5" cstate="print"/>
          <a:srcRect/>
          <a:stretch>
            <a:fillRect/>
          </a:stretch>
        </p:blipFill>
        <p:spPr bwMode="auto">
          <a:xfrm>
            <a:off x="340443" y="4189981"/>
            <a:ext cx="395288" cy="395288"/>
          </a:xfrm>
          <a:prstGeom prst="rect">
            <a:avLst/>
          </a:prstGeom>
          <a:noFill/>
          <a:ln w="9525">
            <a:noFill/>
            <a:miter lim="800000"/>
            <a:headEnd/>
            <a:tailEnd/>
          </a:ln>
        </p:spPr>
      </p:pic>
      <p:pic>
        <p:nvPicPr>
          <p:cNvPr id="19" name="Picture 100" descr="gauge"/>
          <p:cNvPicPr>
            <a:picLocks noChangeAspect="1" noChangeArrowheads="1"/>
          </p:cNvPicPr>
          <p:nvPr/>
        </p:nvPicPr>
        <p:blipFill>
          <a:blip r:embed="rId6" cstate="print"/>
          <a:srcRect/>
          <a:stretch>
            <a:fillRect/>
          </a:stretch>
        </p:blipFill>
        <p:spPr bwMode="auto">
          <a:xfrm>
            <a:off x="388068" y="4570981"/>
            <a:ext cx="339725" cy="339725"/>
          </a:xfrm>
          <a:prstGeom prst="rect">
            <a:avLst/>
          </a:prstGeom>
          <a:noFill/>
          <a:ln w="9525">
            <a:noFill/>
            <a:miter lim="800000"/>
            <a:headEnd/>
            <a:tailEnd/>
          </a:ln>
        </p:spPr>
      </p:pic>
      <p:pic>
        <p:nvPicPr>
          <p:cNvPr id="20" name="Picture 99" descr="thermometer"/>
          <p:cNvPicPr>
            <a:picLocks noChangeAspect="1" noChangeArrowheads="1"/>
          </p:cNvPicPr>
          <p:nvPr/>
        </p:nvPicPr>
        <p:blipFill>
          <a:blip r:embed="rId5" cstate="print"/>
          <a:srcRect/>
          <a:stretch>
            <a:fillRect/>
          </a:stretch>
        </p:blipFill>
        <p:spPr bwMode="auto">
          <a:xfrm>
            <a:off x="349069" y="4940480"/>
            <a:ext cx="395288" cy="395288"/>
          </a:xfrm>
          <a:prstGeom prst="rect">
            <a:avLst/>
          </a:prstGeom>
          <a:noFill/>
          <a:ln w="9525">
            <a:noFill/>
            <a:miter lim="800000"/>
            <a:headEnd/>
            <a:tailEnd/>
          </a:ln>
        </p:spPr>
      </p:pic>
      <p:pic>
        <p:nvPicPr>
          <p:cNvPr id="21" name="Picture 100" descr="gauge"/>
          <p:cNvPicPr>
            <a:picLocks noChangeAspect="1" noChangeArrowheads="1"/>
          </p:cNvPicPr>
          <p:nvPr/>
        </p:nvPicPr>
        <p:blipFill>
          <a:blip r:embed="rId6" cstate="print"/>
          <a:srcRect/>
          <a:stretch>
            <a:fillRect/>
          </a:stretch>
        </p:blipFill>
        <p:spPr bwMode="auto">
          <a:xfrm>
            <a:off x="396694" y="5321480"/>
            <a:ext cx="339725" cy="339725"/>
          </a:xfrm>
          <a:prstGeom prst="rect">
            <a:avLst/>
          </a:prstGeom>
          <a:noFill/>
          <a:ln w="9525">
            <a:noFill/>
            <a:miter lim="800000"/>
            <a:headEnd/>
            <a:tailEnd/>
          </a:ln>
        </p:spPr>
      </p:pic>
      <p:pic>
        <p:nvPicPr>
          <p:cNvPr id="22" name="Picture 99" descr="thermometer"/>
          <p:cNvPicPr>
            <a:picLocks noChangeAspect="1" noChangeArrowheads="1"/>
          </p:cNvPicPr>
          <p:nvPr/>
        </p:nvPicPr>
        <p:blipFill>
          <a:blip r:embed="rId5" cstate="print"/>
          <a:srcRect/>
          <a:stretch>
            <a:fillRect/>
          </a:stretch>
        </p:blipFill>
        <p:spPr bwMode="auto">
          <a:xfrm>
            <a:off x="366322" y="5699604"/>
            <a:ext cx="395288" cy="395288"/>
          </a:xfrm>
          <a:prstGeom prst="rect">
            <a:avLst/>
          </a:prstGeom>
          <a:noFill/>
          <a:ln w="9525">
            <a:noFill/>
            <a:miter lim="800000"/>
            <a:headEnd/>
            <a:tailEnd/>
          </a:ln>
        </p:spPr>
      </p:pic>
      <p:pic>
        <p:nvPicPr>
          <p:cNvPr id="23" name="Picture 100" descr="gauge"/>
          <p:cNvPicPr>
            <a:picLocks noChangeAspect="1" noChangeArrowheads="1"/>
          </p:cNvPicPr>
          <p:nvPr/>
        </p:nvPicPr>
        <p:blipFill>
          <a:blip r:embed="rId6" cstate="print"/>
          <a:srcRect/>
          <a:stretch>
            <a:fillRect/>
          </a:stretch>
        </p:blipFill>
        <p:spPr bwMode="auto">
          <a:xfrm>
            <a:off x="413947" y="6080604"/>
            <a:ext cx="339725" cy="339725"/>
          </a:xfrm>
          <a:prstGeom prst="rect">
            <a:avLst/>
          </a:prstGeom>
          <a:noFill/>
          <a:ln w="9525">
            <a:noFill/>
            <a:miter lim="800000"/>
            <a:headEnd/>
            <a:tailEnd/>
          </a:ln>
        </p:spPr>
      </p:pic>
      <p:pic>
        <p:nvPicPr>
          <p:cNvPr id="24" name="Picture 92"/>
          <p:cNvPicPr>
            <a:picLocks noChangeAspect="1" noChangeArrowheads="1"/>
          </p:cNvPicPr>
          <p:nvPr/>
        </p:nvPicPr>
        <p:blipFill>
          <a:blip r:embed="rId4" cstate="print"/>
          <a:srcRect/>
          <a:stretch>
            <a:fillRect/>
          </a:stretch>
        </p:blipFill>
        <p:spPr bwMode="auto">
          <a:xfrm rot="9930093">
            <a:off x="853027" y="3079598"/>
            <a:ext cx="431800" cy="396875"/>
          </a:xfrm>
          <a:prstGeom prst="rect">
            <a:avLst/>
          </a:prstGeom>
          <a:noFill/>
          <a:ln w="9525">
            <a:noFill/>
            <a:miter lim="800000"/>
            <a:headEnd/>
            <a:tailEnd/>
          </a:ln>
        </p:spPr>
      </p:pic>
      <p:pic>
        <p:nvPicPr>
          <p:cNvPr id="25" name="Picture 92"/>
          <p:cNvPicPr>
            <a:picLocks noChangeAspect="1" noChangeArrowheads="1"/>
          </p:cNvPicPr>
          <p:nvPr/>
        </p:nvPicPr>
        <p:blipFill>
          <a:blip r:embed="rId4" cstate="print"/>
          <a:srcRect/>
          <a:stretch>
            <a:fillRect/>
          </a:stretch>
        </p:blipFill>
        <p:spPr bwMode="auto">
          <a:xfrm rot="9930093">
            <a:off x="870279" y="3485041"/>
            <a:ext cx="431800" cy="396875"/>
          </a:xfrm>
          <a:prstGeom prst="rect">
            <a:avLst/>
          </a:prstGeom>
          <a:noFill/>
          <a:ln w="9525">
            <a:noFill/>
            <a:miter lim="800000"/>
            <a:headEnd/>
            <a:tailEnd/>
          </a:ln>
        </p:spPr>
      </p:pic>
      <p:pic>
        <p:nvPicPr>
          <p:cNvPr id="26" name="Picture 92"/>
          <p:cNvPicPr>
            <a:picLocks noChangeAspect="1" noChangeArrowheads="1"/>
          </p:cNvPicPr>
          <p:nvPr/>
        </p:nvPicPr>
        <p:blipFill>
          <a:blip r:embed="rId4" cstate="print"/>
          <a:srcRect/>
          <a:stretch>
            <a:fillRect/>
          </a:stretch>
        </p:blipFill>
        <p:spPr bwMode="auto">
          <a:xfrm rot="9930093">
            <a:off x="861654" y="3881856"/>
            <a:ext cx="431800" cy="396875"/>
          </a:xfrm>
          <a:prstGeom prst="rect">
            <a:avLst/>
          </a:prstGeom>
          <a:noFill/>
          <a:ln w="9525">
            <a:noFill/>
            <a:miter lim="800000"/>
            <a:headEnd/>
            <a:tailEnd/>
          </a:ln>
        </p:spPr>
      </p:pic>
      <p:pic>
        <p:nvPicPr>
          <p:cNvPr id="27" name="Picture 92"/>
          <p:cNvPicPr>
            <a:picLocks noChangeAspect="1" noChangeArrowheads="1"/>
          </p:cNvPicPr>
          <p:nvPr/>
        </p:nvPicPr>
        <p:blipFill>
          <a:blip r:embed="rId4" cstate="print"/>
          <a:srcRect/>
          <a:stretch>
            <a:fillRect/>
          </a:stretch>
        </p:blipFill>
        <p:spPr bwMode="auto">
          <a:xfrm rot="9930093">
            <a:off x="827149" y="4261418"/>
            <a:ext cx="431800" cy="396875"/>
          </a:xfrm>
          <a:prstGeom prst="rect">
            <a:avLst/>
          </a:prstGeom>
          <a:noFill/>
          <a:ln w="9525">
            <a:noFill/>
            <a:miter lim="800000"/>
            <a:headEnd/>
            <a:tailEnd/>
          </a:ln>
        </p:spPr>
      </p:pic>
      <p:pic>
        <p:nvPicPr>
          <p:cNvPr id="28" name="Picture 92"/>
          <p:cNvPicPr>
            <a:picLocks noChangeAspect="1" noChangeArrowheads="1"/>
          </p:cNvPicPr>
          <p:nvPr/>
        </p:nvPicPr>
        <p:blipFill>
          <a:blip r:embed="rId4" cstate="print"/>
          <a:srcRect/>
          <a:stretch>
            <a:fillRect/>
          </a:stretch>
        </p:blipFill>
        <p:spPr bwMode="auto">
          <a:xfrm rot="9930093">
            <a:off x="844400" y="4701366"/>
            <a:ext cx="431800" cy="396875"/>
          </a:xfrm>
          <a:prstGeom prst="rect">
            <a:avLst/>
          </a:prstGeom>
          <a:noFill/>
          <a:ln w="9525">
            <a:noFill/>
            <a:miter lim="800000"/>
            <a:headEnd/>
            <a:tailEnd/>
          </a:ln>
        </p:spPr>
      </p:pic>
      <p:pic>
        <p:nvPicPr>
          <p:cNvPr id="29" name="Picture 92"/>
          <p:cNvPicPr>
            <a:picLocks noChangeAspect="1" noChangeArrowheads="1"/>
          </p:cNvPicPr>
          <p:nvPr/>
        </p:nvPicPr>
        <p:blipFill>
          <a:blip r:embed="rId4" cstate="print"/>
          <a:srcRect/>
          <a:stretch>
            <a:fillRect/>
          </a:stretch>
        </p:blipFill>
        <p:spPr bwMode="auto">
          <a:xfrm rot="9930093">
            <a:off x="827147" y="5124058"/>
            <a:ext cx="431800" cy="396875"/>
          </a:xfrm>
          <a:prstGeom prst="rect">
            <a:avLst/>
          </a:prstGeom>
          <a:noFill/>
          <a:ln w="9525">
            <a:noFill/>
            <a:miter lim="800000"/>
            <a:headEnd/>
            <a:tailEnd/>
          </a:ln>
        </p:spPr>
      </p:pic>
      <p:pic>
        <p:nvPicPr>
          <p:cNvPr id="30" name="Picture 92"/>
          <p:cNvPicPr>
            <a:picLocks noChangeAspect="1" noChangeArrowheads="1"/>
          </p:cNvPicPr>
          <p:nvPr/>
        </p:nvPicPr>
        <p:blipFill>
          <a:blip r:embed="rId4" cstate="print"/>
          <a:srcRect/>
          <a:stretch>
            <a:fillRect/>
          </a:stretch>
        </p:blipFill>
        <p:spPr bwMode="auto">
          <a:xfrm rot="9930093">
            <a:off x="818521" y="5538126"/>
            <a:ext cx="431800" cy="396875"/>
          </a:xfrm>
          <a:prstGeom prst="rect">
            <a:avLst/>
          </a:prstGeom>
          <a:noFill/>
          <a:ln w="9525">
            <a:noFill/>
            <a:miter lim="800000"/>
            <a:headEnd/>
            <a:tailEnd/>
          </a:ln>
        </p:spPr>
      </p:pic>
      <p:pic>
        <p:nvPicPr>
          <p:cNvPr id="31" name="Picture 92"/>
          <p:cNvPicPr>
            <a:picLocks noChangeAspect="1" noChangeArrowheads="1"/>
          </p:cNvPicPr>
          <p:nvPr/>
        </p:nvPicPr>
        <p:blipFill>
          <a:blip r:embed="rId4" cstate="print"/>
          <a:srcRect/>
          <a:stretch>
            <a:fillRect/>
          </a:stretch>
        </p:blipFill>
        <p:spPr bwMode="auto">
          <a:xfrm rot="9930093">
            <a:off x="809895" y="5978074"/>
            <a:ext cx="431800" cy="396875"/>
          </a:xfrm>
          <a:prstGeom prst="rect">
            <a:avLst/>
          </a:prstGeom>
          <a:noFill/>
          <a:ln w="9525">
            <a:noFill/>
            <a:miter lim="800000"/>
            <a:headEnd/>
            <a:tailEnd/>
          </a:ln>
        </p:spPr>
      </p:pic>
      <p:graphicFrame>
        <p:nvGraphicFramePr>
          <p:cNvPr id="1025" name="Objet 10"/>
          <p:cNvGraphicFramePr>
            <a:graphicFrameLocks noChangeAspect="1"/>
          </p:cNvGraphicFramePr>
          <p:nvPr/>
        </p:nvGraphicFramePr>
        <p:xfrm>
          <a:off x="1901795" y="3758930"/>
          <a:ext cx="503237" cy="757237"/>
        </p:xfrm>
        <a:graphic>
          <a:graphicData uri="http://schemas.openxmlformats.org/presentationml/2006/ole">
            <p:oleObj spid="_x0000_s1025" name="Visio" r:id="rId7" imgW="601980" imgH="977189" progId="">
              <p:embed/>
            </p:oleObj>
          </a:graphicData>
        </a:graphic>
      </p:graphicFrame>
      <p:pic>
        <p:nvPicPr>
          <p:cNvPr id="33" name="Picture 28" descr="browser"/>
          <p:cNvPicPr>
            <a:picLocks noChangeAspect="1" noChangeArrowheads="1"/>
          </p:cNvPicPr>
          <p:nvPr/>
        </p:nvPicPr>
        <p:blipFill>
          <a:blip r:embed="rId8" cstate="print"/>
          <a:srcRect/>
          <a:stretch>
            <a:fillRect/>
          </a:stretch>
        </p:blipFill>
        <p:spPr bwMode="auto">
          <a:xfrm>
            <a:off x="1946275" y="4169253"/>
            <a:ext cx="647700" cy="647700"/>
          </a:xfrm>
          <a:prstGeom prst="rect">
            <a:avLst/>
          </a:prstGeom>
          <a:noFill/>
          <a:ln w="9525">
            <a:noFill/>
            <a:miter lim="800000"/>
            <a:headEnd/>
            <a:tailEnd/>
          </a:ln>
        </p:spPr>
      </p:pic>
      <p:graphicFrame>
        <p:nvGraphicFramePr>
          <p:cNvPr id="36" name="Tableau 35"/>
          <p:cNvGraphicFramePr>
            <a:graphicFrameLocks noGrp="1"/>
          </p:cNvGraphicFramePr>
          <p:nvPr/>
        </p:nvGraphicFramePr>
        <p:xfrm>
          <a:off x="3281752" y="2729182"/>
          <a:ext cx="1079500" cy="3314700"/>
        </p:xfrm>
        <a:graphic>
          <a:graphicData uri="http://schemas.openxmlformats.org/drawingml/2006/table">
            <a:tbl>
              <a:tblPr bandRow="1"/>
              <a:tblGrid>
                <a:gridCol w="1079500"/>
              </a:tblGrid>
              <a:tr h="190500">
                <a:tc>
                  <a:txBody>
                    <a:bodyPr/>
                    <a:lstStyle/>
                    <a:p>
                      <a:pPr algn="r" fontAlgn="b"/>
                      <a:r>
                        <a:rPr lang="en-US" sz="1100" b="1" i="0" u="none" strike="noStrike" dirty="0">
                          <a:solidFill>
                            <a:srgbClr val="008000"/>
                          </a:solidFill>
                          <a:latin typeface="Calibri"/>
                        </a:rPr>
                        <a:t>01/01/2010 00:00</a:t>
                      </a:r>
                    </a:p>
                  </a:txBody>
                  <a:tcPr marL="0" marR="0" marT="0" marB="0" anchor="b">
                    <a:lnL>
                      <a:noFill/>
                    </a:lnL>
                    <a:lnR>
                      <a:noFill/>
                    </a:lnR>
                    <a:lnT>
                      <a:noFill/>
                    </a:lnT>
                    <a:lnB w="190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dirty="0">
                          <a:solidFill>
                            <a:srgbClr val="948B54"/>
                          </a:solidFill>
                          <a:latin typeface="Calibri"/>
                        </a:rPr>
                        <a:t>12.0</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0.9058</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dirty="0">
                          <a:solidFill>
                            <a:srgbClr val="948B54"/>
                          </a:solidFill>
                          <a:latin typeface="Calibri"/>
                        </a:rPr>
                        <a:t>0.1270</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smtClean="0">
                          <a:solidFill>
                            <a:srgbClr val="948B54"/>
                          </a:solidFill>
                          <a:latin typeface="Calibri"/>
                        </a:rPr>
                        <a:t>4</a:t>
                      </a:r>
                      <a:endParaRPr lang="en-US" sz="1100" b="0" i="0" u="none" strike="noStrike" dirty="0">
                        <a:solidFill>
                          <a:srgbClr val="948B54"/>
                        </a:solidFill>
                        <a:latin typeface="Calibri"/>
                      </a:endParaRP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a:solidFill>
                            <a:srgbClr val="948B54"/>
                          </a:solidFill>
                          <a:latin typeface="Calibri"/>
                        </a:rPr>
                        <a:t>0.6324</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0.0975</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a:solidFill>
                            <a:srgbClr val="948B54"/>
                          </a:solidFill>
                          <a:latin typeface="Calibri"/>
                        </a:rPr>
                        <a:t>0.2785</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0.5469</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dirty="0" smtClean="0">
                          <a:solidFill>
                            <a:srgbClr val="948B54"/>
                          </a:solidFill>
                          <a:latin typeface="Calibri"/>
                        </a:rPr>
                        <a:t>COOL</a:t>
                      </a:r>
                      <a:endParaRPr lang="en-US" sz="1100" b="0" i="0" u="none" strike="noStrike" dirty="0">
                        <a:solidFill>
                          <a:srgbClr val="948B54"/>
                        </a:solidFill>
                        <a:latin typeface="Calibri"/>
                      </a:endParaRP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0.9649</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a:solidFill>
                            <a:srgbClr val="948B54"/>
                          </a:solidFill>
                          <a:latin typeface="Calibri"/>
                        </a:rPr>
                        <a:t>0.8147</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0.9058</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a:solidFill>
                            <a:srgbClr val="948B54"/>
                          </a:solidFill>
                          <a:latin typeface="Calibri"/>
                        </a:rPr>
                        <a:t>0.1270</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smtClean="0">
                          <a:solidFill>
                            <a:srgbClr val="948B54"/>
                          </a:solidFill>
                          <a:latin typeface="Calibri"/>
                        </a:rPr>
                        <a:t>PRESENT</a:t>
                      </a:r>
                      <a:endParaRPr lang="en-US" sz="1100" b="0" i="0" u="none" strike="noStrike" dirty="0">
                        <a:solidFill>
                          <a:srgbClr val="948B54"/>
                        </a:solidFill>
                        <a:latin typeface="Calibri"/>
                      </a:endParaRP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a:solidFill>
                            <a:srgbClr val="948B54"/>
                          </a:solidFill>
                          <a:latin typeface="Calibri"/>
                        </a:rPr>
                        <a:t>0.6324</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fr-FR" sz="1100" b="0" i="0" u="none" strike="noStrike" dirty="0" smtClean="0">
                          <a:solidFill>
                            <a:srgbClr val="948B54"/>
                          </a:solidFill>
                          <a:latin typeface="Calibri"/>
                        </a:rPr>
                        <a:t>0:32</a:t>
                      </a:r>
                      <a:endParaRPr lang="en-US" sz="1100" b="0" i="0" u="none" strike="noStrike" dirty="0">
                        <a:solidFill>
                          <a:srgbClr val="948B54"/>
                        </a:solidFill>
                        <a:latin typeface="Calibri"/>
                      </a:endParaRP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90500">
                <a:tc>
                  <a:txBody>
                    <a:bodyPr/>
                    <a:lstStyle/>
                    <a:p>
                      <a:pPr algn="l" fontAlgn="b"/>
                      <a:r>
                        <a:rPr lang="en-US" sz="1100" b="0" i="0" u="none" strike="noStrike" dirty="0">
                          <a:solidFill>
                            <a:srgbClr val="948B54"/>
                          </a:solidFill>
                          <a:latin typeface="Calibri"/>
                        </a:rPr>
                        <a:t>0.2785</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graphicFrame>
        <p:nvGraphicFramePr>
          <p:cNvPr id="37" name="Tableau 36"/>
          <p:cNvGraphicFramePr>
            <a:graphicFrameLocks noGrp="1"/>
          </p:cNvGraphicFramePr>
          <p:nvPr/>
        </p:nvGraphicFramePr>
        <p:xfrm>
          <a:off x="4368692" y="2729179"/>
          <a:ext cx="1079500" cy="3314700"/>
        </p:xfrm>
        <a:graphic>
          <a:graphicData uri="http://schemas.openxmlformats.org/drawingml/2006/table">
            <a:tbl>
              <a:tblPr bandRow="1"/>
              <a:tblGrid>
                <a:gridCol w="1079500"/>
              </a:tblGrid>
              <a:tr h="190500">
                <a:tc>
                  <a:txBody>
                    <a:bodyPr/>
                    <a:lstStyle/>
                    <a:p>
                      <a:pPr algn="r" fontAlgn="b"/>
                      <a:r>
                        <a:rPr lang="en-US" sz="1100" b="1" i="0" u="none" strike="noStrike" dirty="0" smtClean="0">
                          <a:solidFill>
                            <a:srgbClr val="008000"/>
                          </a:solidFill>
                          <a:latin typeface="Calibri"/>
                        </a:rPr>
                        <a:t>01/01/2010 01:00</a:t>
                      </a:r>
                      <a:endParaRPr lang="en-US" sz="1100" b="1" i="0" u="none" strike="noStrike" dirty="0">
                        <a:solidFill>
                          <a:srgbClr val="008000"/>
                        </a:solidFill>
                        <a:latin typeface="Calibri"/>
                      </a:endParaRPr>
                    </a:p>
                  </a:txBody>
                  <a:tcPr marL="0" marR="0" marT="0" marB="0" anchor="b">
                    <a:lnL>
                      <a:noFill/>
                    </a:lnL>
                    <a:lnR>
                      <a:noFill/>
                    </a:lnR>
                    <a:lnT>
                      <a:noFill/>
                    </a:lnT>
                    <a:lnB w="190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948B54"/>
                          </a:solidFill>
                          <a:latin typeface="Calibri"/>
                        </a:rPr>
                        <a:t>12.0</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0.0357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a:solidFill>
                            <a:srgbClr val="948B54"/>
                          </a:solidFill>
                          <a:latin typeface="Calibri"/>
                        </a:rPr>
                        <a:t>0.8491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smtClean="0">
                          <a:solidFill>
                            <a:srgbClr val="948B54"/>
                          </a:solidFill>
                          <a:latin typeface="Calibri"/>
                        </a:rPr>
                        <a:t>2</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a:solidFill>
                            <a:srgbClr val="948B54"/>
                          </a:solidFill>
                          <a:latin typeface="Calibri"/>
                        </a:rPr>
                        <a:t>0.6787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0.7577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a:solidFill>
                            <a:srgbClr val="948B54"/>
                          </a:solidFill>
                          <a:latin typeface="Calibri"/>
                        </a:rPr>
                        <a:t>0.7431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0.3922</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dirty="0" smtClean="0">
                          <a:solidFill>
                            <a:srgbClr val="948B54"/>
                          </a:solidFill>
                          <a:latin typeface="Calibri"/>
                        </a:rPr>
                        <a:t>HOT</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0.1712</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a:solidFill>
                            <a:srgbClr val="948B54"/>
                          </a:solidFill>
                          <a:latin typeface="Calibri"/>
                        </a:rPr>
                        <a:t>0.6557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0.0357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dirty="0">
                          <a:solidFill>
                            <a:srgbClr val="948B54"/>
                          </a:solidFill>
                          <a:latin typeface="Calibri"/>
                        </a:rPr>
                        <a:t>0.8491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smtClean="0">
                          <a:solidFill>
                            <a:srgbClr val="948B54"/>
                          </a:solidFill>
                          <a:latin typeface="Calibri"/>
                        </a:rPr>
                        <a:t>PRESENT</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a:solidFill>
                            <a:srgbClr val="948B54"/>
                          </a:solidFill>
                          <a:latin typeface="Calibri"/>
                        </a:rPr>
                        <a:t>0.6787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fr-FR" sz="1100" b="0" i="0" u="none" strike="noStrike" dirty="0" smtClean="0">
                          <a:solidFill>
                            <a:srgbClr val="948B54"/>
                          </a:solidFill>
                          <a:latin typeface="Calibri"/>
                        </a:rPr>
                        <a:t>0:31</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90500">
                <a:tc>
                  <a:txBody>
                    <a:bodyPr/>
                    <a:lstStyle/>
                    <a:p>
                      <a:pPr algn="l" fontAlgn="b"/>
                      <a:r>
                        <a:rPr lang="en-US" sz="1100" b="0" i="0" u="none" strike="noStrike" dirty="0">
                          <a:solidFill>
                            <a:srgbClr val="948B54"/>
                          </a:solidFill>
                          <a:latin typeface="Calibri"/>
                        </a:rPr>
                        <a:t>0.7431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cxnSp>
        <p:nvCxnSpPr>
          <p:cNvPr id="39" name="Connecteur droit avec flèche 38"/>
          <p:cNvCxnSpPr/>
          <p:nvPr/>
        </p:nvCxnSpPr>
        <p:spPr bwMode="auto">
          <a:xfrm flipV="1">
            <a:off x="1690777" y="4192438"/>
            <a:ext cx="1216324" cy="8627"/>
          </a:xfrm>
          <a:prstGeom prst="straightConnector1">
            <a:avLst/>
          </a:prstGeom>
          <a:solidFill>
            <a:schemeClr val="accent1"/>
          </a:solidFill>
          <a:ln w="53975" cap="flat" cmpd="sng" algn="ctr">
            <a:solidFill>
              <a:schemeClr val="accent1"/>
            </a:solidFill>
            <a:prstDash val="solid"/>
            <a:round/>
            <a:headEnd type="none" w="sm" len="sm"/>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aphicFrame>
        <p:nvGraphicFramePr>
          <p:cNvPr id="41" name="Tableau 40"/>
          <p:cNvGraphicFramePr>
            <a:graphicFrameLocks noGrp="1"/>
          </p:cNvGraphicFramePr>
          <p:nvPr/>
        </p:nvGraphicFramePr>
        <p:xfrm>
          <a:off x="5452752" y="2726311"/>
          <a:ext cx="1079500" cy="3314700"/>
        </p:xfrm>
        <a:graphic>
          <a:graphicData uri="http://schemas.openxmlformats.org/drawingml/2006/table">
            <a:tbl>
              <a:tblPr/>
              <a:tblGrid>
                <a:gridCol w="1079500"/>
              </a:tblGrid>
              <a:tr h="190500">
                <a:tc>
                  <a:txBody>
                    <a:bodyPr/>
                    <a:lstStyle/>
                    <a:p>
                      <a:pPr algn="r" fontAlgn="b"/>
                      <a:r>
                        <a:rPr lang="en-US" sz="1100" b="1" i="0" u="none" strike="noStrike" dirty="0" smtClean="0">
                          <a:solidFill>
                            <a:srgbClr val="008000"/>
                          </a:solidFill>
                          <a:latin typeface="Calibri"/>
                        </a:rPr>
                        <a:t>01/01/2010 02:00</a:t>
                      </a:r>
                      <a:endParaRPr lang="en-US" sz="1100" b="1" i="0" u="none" strike="noStrike" dirty="0">
                        <a:solidFill>
                          <a:srgbClr val="008000"/>
                        </a:solidFill>
                        <a:latin typeface="Calibri"/>
                      </a:endParaRPr>
                    </a:p>
                  </a:txBody>
                  <a:tcPr marL="0" marR="0" marT="0" marB="0" anchor="b">
                    <a:lnL>
                      <a:noFill/>
                    </a:lnL>
                    <a:lnR>
                      <a:noFill/>
                    </a:lnR>
                    <a:lnT>
                      <a:noFill/>
                    </a:lnT>
                    <a:lnB w="190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948B54"/>
                          </a:solidFill>
                          <a:latin typeface="Calibri"/>
                        </a:rPr>
                        <a:t>12.0</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0.0357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a:solidFill>
                            <a:srgbClr val="948B54"/>
                          </a:solidFill>
                          <a:latin typeface="Calibri"/>
                        </a:rPr>
                        <a:t>0.8491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smtClean="0">
                          <a:solidFill>
                            <a:srgbClr val="948B54"/>
                          </a:solidFill>
                          <a:latin typeface="Calibri"/>
                        </a:rPr>
                        <a:t>1</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a:solidFill>
                            <a:srgbClr val="948B54"/>
                          </a:solidFill>
                          <a:latin typeface="Calibri"/>
                        </a:rPr>
                        <a:t>0.6787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0.7577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a:solidFill>
                            <a:srgbClr val="948B54"/>
                          </a:solidFill>
                          <a:latin typeface="Calibri"/>
                        </a:rPr>
                        <a:t>0.7431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0.3922</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dirty="0" smtClean="0">
                          <a:solidFill>
                            <a:srgbClr val="948B54"/>
                          </a:solidFill>
                          <a:latin typeface="Calibri"/>
                        </a:rPr>
                        <a:t>MEDIUM</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0.1712</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a:solidFill>
                            <a:srgbClr val="948B54"/>
                          </a:solidFill>
                          <a:latin typeface="Calibri"/>
                        </a:rPr>
                        <a:t>0.6557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0.0357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dirty="0">
                          <a:solidFill>
                            <a:srgbClr val="948B54"/>
                          </a:solidFill>
                          <a:latin typeface="Calibri"/>
                        </a:rPr>
                        <a:t>0.8491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smtClean="0">
                          <a:solidFill>
                            <a:srgbClr val="948B54"/>
                          </a:solidFill>
                          <a:latin typeface="Calibri"/>
                        </a:rPr>
                        <a:t>ABSENT</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dirty="0" smtClean="0">
                          <a:solidFill>
                            <a:srgbClr val="948B54"/>
                          </a:solidFill>
                          <a:latin typeface="Calibri"/>
                        </a:rPr>
                        <a:t>0.6784</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fr-FR" sz="1100" b="0" i="0" u="none" strike="noStrike" dirty="0" smtClean="0">
                          <a:solidFill>
                            <a:srgbClr val="948B54"/>
                          </a:solidFill>
                          <a:latin typeface="Calibri"/>
                        </a:rPr>
                        <a:t>0:12</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90500">
                <a:tc>
                  <a:txBody>
                    <a:bodyPr/>
                    <a:lstStyle/>
                    <a:p>
                      <a:pPr algn="l" fontAlgn="b"/>
                      <a:r>
                        <a:rPr lang="en-US" sz="1100" b="0" i="0" u="none" strike="noStrike" dirty="0">
                          <a:solidFill>
                            <a:srgbClr val="948B54"/>
                          </a:solidFill>
                          <a:latin typeface="Calibri"/>
                        </a:rPr>
                        <a:t>0.7431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graphicFrame>
        <p:nvGraphicFramePr>
          <p:cNvPr id="42" name="Tableau 41"/>
          <p:cNvGraphicFramePr>
            <a:graphicFrameLocks noGrp="1"/>
          </p:cNvGraphicFramePr>
          <p:nvPr/>
        </p:nvGraphicFramePr>
        <p:xfrm>
          <a:off x="6528180" y="2732066"/>
          <a:ext cx="1079500" cy="3314700"/>
        </p:xfrm>
        <a:graphic>
          <a:graphicData uri="http://schemas.openxmlformats.org/drawingml/2006/table">
            <a:tbl>
              <a:tblPr/>
              <a:tblGrid>
                <a:gridCol w="1079500"/>
              </a:tblGrid>
              <a:tr h="190500">
                <a:tc>
                  <a:txBody>
                    <a:bodyPr/>
                    <a:lstStyle/>
                    <a:p>
                      <a:pPr algn="r" fontAlgn="b"/>
                      <a:r>
                        <a:rPr lang="en-US" sz="1100" b="1" i="0" u="none" strike="noStrike" dirty="0" smtClean="0">
                          <a:solidFill>
                            <a:srgbClr val="008000"/>
                          </a:solidFill>
                          <a:latin typeface="Calibri"/>
                        </a:rPr>
                        <a:t>01/01/2010 03:00</a:t>
                      </a:r>
                      <a:endParaRPr lang="en-US" sz="1100" b="1" i="0" u="none" strike="noStrike" dirty="0">
                        <a:solidFill>
                          <a:srgbClr val="008000"/>
                        </a:solidFill>
                        <a:latin typeface="Calibri"/>
                      </a:endParaRPr>
                    </a:p>
                  </a:txBody>
                  <a:tcPr marL="0" marR="0" marT="0" marB="0" anchor="b">
                    <a:lnL>
                      <a:noFill/>
                    </a:lnL>
                    <a:lnR>
                      <a:noFill/>
                    </a:lnR>
                    <a:lnT>
                      <a:noFill/>
                    </a:lnT>
                    <a:lnB w="190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948B54"/>
                          </a:solidFill>
                          <a:latin typeface="Calibri"/>
                        </a:rPr>
                        <a:t>12.0</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0.0357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a:solidFill>
                            <a:srgbClr val="948B54"/>
                          </a:solidFill>
                          <a:latin typeface="Calibri"/>
                        </a:rPr>
                        <a:t>0.8491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smtClean="0">
                          <a:solidFill>
                            <a:srgbClr val="948B54"/>
                          </a:solidFill>
                          <a:latin typeface="Calibri"/>
                        </a:rPr>
                        <a:t>1</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a:solidFill>
                            <a:srgbClr val="948B54"/>
                          </a:solidFill>
                          <a:latin typeface="Calibri"/>
                        </a:rPr>
                        <a:t>0.6787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0.7577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a:solidFill>
                            <a:srgbClr val="948B54"/>
                          </a:solidFill>
                          <a:latin typeface="Calibri"/>
                        </a:rPr>
                        <a:t>0.7431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0.3922</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dirty="0" smtClean="0">
                          <a:solidFill>
                            <a:srgbClr val="948B54"/>
                          </a:solidFill>
                          <a:latin typeface="Calibri"/>
                        </a:rPr>
                        <a:t>MEDIUM</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0.1712</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a:solidFill>
                            <a:srgbClr val="948B54"/>
                          </a:solidFill>
                          <a:latin typeface="Calibri"/>
                        </a:rPr>
                        <a:t>0.6557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0.0357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dirty="0">
                          <a:solidFill>
                            <a:srgbClr val="948B54"/>
                          </a:solidFill>
                          <a:latin typeface="Calibri"/>
                        </a:rPr>
                        <a:t>0.8491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smtClean="0">
                          <a:solidFill>
                            <a:srgbClr val="948B54"/>
                          </a:solidFill>
                          <a:latin typeface="Calibri"/>
                        </a:rPr>
                        <a:t>PRESENT</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dirty="0" smtClean="0">
                          <a:solidFill>
                            <a:srgbClr val="948B54"/>
                          </a:solidFill>
                          <a:latin typeface="Calibri"/>
                        </a:rPr>
                        <a:t>0.6786</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fr-FR" sz="1100" b="0" i="0" u="none" strike="noStrike" dirty="0" smtClean="0">
                          <a:solidFill>
                            <a:srgbClr val="948B54"/>
                          </a:solidFill>
                          <a:latin typeface="Calibri"/>
                        </a:rPr>
                        <a:t>0:45</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90500">
                <a:tc>
                  <a:txBody>
                    <a:bodyPr/>
                    <a:lstStyle/>
                    <a:p>
                      <a:pPr algn="l" fontAlgn="b"/>
                      <a:r>
                        <a:rPr lang="en-US" sz="1100" b="0" i="0" u="none" strike="noStrike" dirty="0">
                          <a:solidFill>
                            <a:srgbClr val="948B54"/>
                          </a:solidFill>
                          <a:latin typeface="Calibri"/>
                        </a:rPr>
                        <a:t>0.7431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graphicFrame>
        <p:nvGraphicFramePr>
          <p:cNvPr id="43" name="Tableau 42"/>
          <p:cNvGraphicFramePr>
            <a:graphicFrameLocks noGrp="1"/>
          </p:cNvGraphicFramePr>
          <p:nvPr/>
        </p:nvGraphicFramePr>
        <p:xfrm>
          <a:off x="7606474" y="2732065"/>
          <a:ext cx="1079500" cy="3314700"/>
        </p:xfrm>
        <a:graphic>
          <a:graphicData uri="http://schemas.openxmlformats.org/drawingml/2006/table">
            <a:tbl>
              <a:tblPr/>
              <a:tblGrid>
                <a:gridCol w="1079500"/>
              </a:tblGrid>
              <a:tr h="190500">
                <a:tc>
                  <a:txBody>
                    <a:bodyPr/>
                    <a:lstStyle/>
                    <a:p>
                      <a:pPr algn="r" fontAlgn="b"/>
                      <a:r>
                        <a:rPr lang="en-US" sz="1100" b="1" i="0" u="none" strike="noStrike" dirty="0" smtClean="0">
                          <a:solidFill>
                            <a:srgbClr val="008000"/>
                          </a:solidFill>
                          <a:latin typeface="Calibri"/>
                        </a:rPr>
                        <a:t>01/01/2010 04:00</a:t>
                      </a:r>
                      <a:endParaRPr lang="en-US" sz="1100" b="1" i="0" u="none" strike="noStrike" dirty="0">
                        <a:solidFill>
                          <a:srgbClr val="008000"/>
                        </a:solidFill>
                        <a:latin typeface="Calibri"/>
                      </a:endParaRPr>
                    </a:p>
                  </a:txBody>
                  <a:tcPr marL="0" marR="0" marT="0" marB="0" anchor="b">
                    <a:lnL>
                      <a:noFill/>
                    </a:lnL>
                    <a:lnR>
                      <a:noFill/>
                    </a:lnR>
                    <a:lnT>
                      <a:noFill/>
                    </a:lnT>
                    <a:lnB w="190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dirty="0" smtClean="0">
                          <a:solidFill>
                            <a:srgbClr val="948B54"/>
                          </a:solidFill>
                          <a:latin typeface="Calibri"/>
                        </a:rPr>
                        <a:t>13.0</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0.0357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a:solidFill>
                            <a:srgbClr val="948B54"/>
                          </a:solidFill>
                          <a:latin typeface="Calibri"/>
                        </a:rPr>
                        <a:t>0.8491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smtClean="0">
                          <a:solidFill>
                            <a:srgbClr val="948B54"/>
                          </a:solidFill>
                          <a:latin typeface="Calibri"/>
                        </a:rPr>
                        <a:t>1</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a:solidFill>
                            <a:srgbClr val="948B54"/>
                          </a:solidFill>
                          <a:latin typeface="Calibri"/>
                        </a:rPr>
                        <a:t>0.6787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0.7577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dirty="0" smtClean="0">
                          <a:solidFill>
                            <a:srgbClr val="948B54"/>
                          </a:solidFill>
                          <a:latin typeface="Calibri"/>
                        </a:rPr>
                        <a:t>0.9431</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0.3922</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dirty="0" smtClean="0">
                          <a:solidFill>
                            <a:srgbClr val="948B54"/>
                          </a:solidFill>
                          <a:latin typeface="Calibri"/>
                        </a:rPr>
                        <a:t>HOT</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smtClean="0">
                          <a:solidFill>
                            <a:srgbClr val="948B54"/>
                          </a:solidFill>
                          <a:latin typeface="Calibri"/>
                        </a:rPr>
                        <a:t>0.1812</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dirty="0">
                          <a:solidFill>
                            <a:srgbClr val="948B54"/>
                          </a:solidFill>
                          <a:latin typeface="Calibri"/>
                        </a:rPr>
                        <a:t>0.6557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0.0357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dirty="0">
                          <a:solidFill>
                            <a:srgbClr val="948B54"/>
                          </a:solidFill>
                          <a:latin typeface="Calibri"/>
                        </a:rPr>
                        <a:t>0.8491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smtClean="0">
                          <a:solidFill>
                            <a:srgbClr val="948B54"/>
                          </a:solidFill>
                          <a:latin typeface="Calibri"/>
                        </a:rPr>
                        <a:t>ABSENT</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a:solidFill>
                            <a:srgbClr val="948B54"/>
                          </a:solidFill>
                          <a:latin typeface="Calibri"/>
                        </a:rPr>
                        <a:t>0.6787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fr-FR" sz="1100" b="0" i="0" u="none" strike="noStrike" dirty="0" smtClean="0">
                          <a:solidFill>
                            <a:srgbClr val="948B54"/>
                          </a:solidFill>
                          <a:latin typeface="Calibri"/>
                        </a:rPr>
                        <a:t>08:32</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90500">
                <a:tc>
                  <a:txBody>
                    <a:bodyPr/>
                    <a:lstStyle/>
                    <a:p>
                      <a:pPr algn="l" fontAlgn="b"/>
                      <a:r>
                        <a:rPr lang="en-US" sz="1100" b="0" i="0" u="none" strike="noStrike" dirty="0">
                          <a:solidFill>
                            <a:srgbClr val="948B54"/>
                          </a:solidFill>
                          <a:latin typeface="Calibri"/>
                        </a:rPr>
                        <a:t>0.7431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
        <p:nvSpPr>
          <p:cNvPr id="46" name="Flèche en arc 45"/>
          <p:cNvSpPr/>
          <p:nvPr/>
        </p:nvSpPr>
        <p:spPr>
          <a:xfrm flipV="1">
            <a:off x="4004237" y="5831457"/>
            <a:ext cx="624840" cy="578832"/>
          </a:xfrm>
          <a:prstGeom prst="circularArrow">
            <a:avLst>
              <a:gd name="adj1" fmla="val 12405"/>
              <a:gd name="adj2" fmla="val 994876"/>
              <a:gd name="adj3" fmla="val 20541491"/>
              <a:gd name="adj4" fmla="val 10800000"/>
              <a:gd name="adj5" fmla="val 143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solidFill>
                <a:schemeClr val="tx1"/>
              </a:solidFill>
            </a:endParaRPr>
          </a:p>
        </p:txBody>
      </p:sp>
      <p:sp>
        <p:nvSpPr>
          <p:cNvPr id="47" name="Flèche en arc 46"/>
          <p:cNvSpPr/>
          <p:nvPr/>
        </p:nvSpPr>
        <p:spPr>
          <a:xfrm flipV="1">
            <a:off x="5230913" y="5831456"/>
            <a:ext cx="624840" cy="603849"/>
          </a:xfrm>
          <a:prstGeom prst="circularArrow">
            <a:avLst>
              <a:gd name="adj1" fmla="val 12405"/>
              <a:gd name="adj2" fmla="val 994876"/>
              <a:gd name="adj3" fmla="val 20541491"/>
              <a:gd name="adj4" fmla="val 10800000"/>
              <a:gd name="adj5" fmla="val 143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solidFill>
                <a:schemeClr val="tx1"/>
              </a:solidFill>
            </a:endParaRPr>
          </a:p>
        </p:txBody>
      </p:sp>
      <p:sp>
        <p:nvSpPr>
          <p:cNvPr id="48" name="ZoneTexte 33"/>
          <p:cNvSpPr txBox="1"/>
          <p:nvPr/>
        </p:nvSpPr>
        <p:spPr>
          <a:xfrm>
            <a:off x="4501550" y="6243274"/>
            <a:ext cx="794769" cy="4680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200" b="1" dirty="0">
                <a:solidFill>
                  <a:schemeClr val="accent1"/>
                </a:solidFill>
              </a:rPr>
              <a:t>(uniform)</a:t>
            </a:r>
          </a:p>
          <a:p>
            <a:r>
              <a:rPr lang="en-US" sz="1200" b="1" dirty="0">
                <a:solidFill>
                  <a:schemeClr val="accent1"/>
                </a:solidFill>
              </a:rPr>
              <a:t>sampling</a:t>
            </a:r>
          </a:p>
        </p:txBody>
      </p:sp>
      <p:sp>
        <p:nvSpPr>
          <p:cNvPr id="49" name="ZoneTexte 34"/>
          <p:cNvSpPr txBox="1"/>
          <p:nvPr/>
        </p:nvSpPr>
        <p:spPr>
          <a:xfrm>
            <a:off x="4096685" y="6399937"/>
            <a:ext cx="400559"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dirty="0"/>
              <a:t>+1h</a:t>
            </a:r>
          </a:p>
        </p:txBody>
      </p:sp>
      <p:sp>
        <p:nvSpPr>
          <p:cNvPr id="50" name="ZoneTexte 35"/>
          <p:cNvSpPr txBox="1"/>
          <p:nvPr/>
        </p:nvSpPr>
        <p:spPr>
          <a:xfrm>
            <a:off x="5374113" y="6410577"/>
            <a:ext cx="400559"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dirty="0"/>
              <a:t>+1h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additive="base">
                                        <p:cTn id="13" dur="500" fill="hold"/>
                                        <p:tgtEl>
                                          <p:spTgt spid="41"/>
                                        </p:tgtEl>
                                        <p:attrNameLst>
                                          <p:attrName>ppt_x</p:attrName>
                                        </p:attrNameLst>
                                      </p:cBhvr>
                                      <p:tavLst>
                                        <p:tav tm="0">
                                          <p:val>
                                            <p:strVal val="0-#ppt_w/2"/>
                                          </p:val>
                                        </p:tav>
                                        <p:tav tm="100000">
                                          <p:val>
                                            <p:strVal val="#ppt_x"/>
                                          </p:val>
                                        </p:tav>
                                      </p:tavLst>
                                    </p:anim>
                                    <p:anim calcmode="lin" valueType="num">
                                      <p:cBhvr additive="base">
                                        <p:cTn id="14"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fill="hold"/>
                                        <p:tgtEl>
                                          <p:spTgt spid="42"/>
                                        </p:tgtEl>
                                        <p:attrNameLst>
                                          <p:attrName>ppt_x</p:attrName>
                                        </p:attrNameLst>
                                      </p:cBhvr>
                                      <p:tavLst>
                                        <p:tav tm="0">
                                          <p:val>
                                            <p:strVal val="0-#ppt_w/2"/>
                                          </p:val>
                                        </p:tav>
                                        <p:tav tm="100000">
                                          <p:val>
                                            <p:strVal val="#ppt_x"/>
                                          </p:val>
                                        </p:tav>
                                      </p:tavLst>
                                    </p:anim>
                                    <p:anim calcmode="lin" valueType="num">
                                      <p:cBhvr additive="base">
                                        <p:cTn id="20"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0-#ppt_w/2"/>
                                          </p:val>
                                        </p:tav>
                                        <p:tav tm="100000">
                                          <p:val>
                                            <p:strVal val="#ppt_x"/>
                                          </p:val>
                                        </p:tav>
                                      </p:tavLst>
                                    </p:anim>
                                    <p:anim calcmode="lin" valueType="num">
                                      <p:cBhvr additive="base">
                                        <p:cTn id="26"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p:bldP spid="49" grpId="0"/>
      <p:bldP spid="5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More </a:t>
            </a:r>
            <a:r>
              <a:rPr lang="fr-FR" dirty="0" err="1" smtClean="0"/>
              <a:t>detailed</a:t>
            </a:r>
            <a:r>
              <a:rPr lang="fr-FR" dirty="0" smtClean="0"/>
              <a:t> </a:t>
            </a:r>
            <a:r>
              <a:rPr lang="fr-FR" dirty="0" err="1" smtClean="0"/>
              <a:t>context</a:t>
            </a:r>
            <a:endParaRPr lang="en-US" dirty="0"/>
          </a:p>
        </p:txBody>
      </p:sp>
      <p:sp>
        <p:nvSpPr>
          <p:cNvPr id="3" name="Espace réservé du contenu 2"/>
          <p:cNvSpPr>
            <a:spLocks noGrp="1"/>
          </p:cNvSpPr>
          <p:nvPr>
            <p:ph idx="1"/>
          </p:nvPr>
        </p:nvSpPr>
        <p:spPr>
          <a:xfrm>
            <a:off x="431800" y="1773238"/>
            <a:ext cx="8289506" cy="944083"/>
          </a:xfrm>
        </p:spPr>
        <p:txBody>
          <a:bodyPr/>
          <a:lstStyle/>
          <a:p>
            <a:r>
              <a:rPr lang="fr-FR" dirty="0" err="1" smtClean="0"/>
              <a:t>Their</a:t>
            </a:r>
            <a:r>
              <a:rPr lang="fr-FR" dirty="0" smtClean="0"/>
              <a:t> content </a:t>
            </a:r>
            <a:r>
              <a:rPr lang="fr-FR" dirty="0" err="1" smtClean="0"/>
              <a:t>is</a:t>
            </a:r>
            <a:r>
              <a:rPr lang="fr-FR" dirty="0" smtClean="0"/>
              <a:t> of </a:t>
            </a:r>
            <a:r>
              <a:rPr lang="fr-FR" dirty="0" err="1" smtClean="0"/>
              <a:t>various</a:t>
            </a:r>
            <a:r>
              <a:rPr lang="fr-FR" dirty="0" smtClean="0"/>
              <a:t> types</a:t>
            </a:r>
          </a:p>
        </p:txBody>
      </p:sp>
      <p:graphicFrame>
        <p:nvGraphicFramePr>
          <p:cNvPr id="1025" name="Objet 10"/>
          <p:cNvGraphicFramePr>
            <a:graphicFrameLocks noChangeAspect="1"/>
          </p:cNvGraphicFramePr>
          <p:nvPr/>
        </p:nvGraphicFramePr>
        <p:xfrm>
          <a:off x="211018" y="3758930"/>
          <a:ext cx="503237" cy="757237"/>
        </p:xfrm>
        <a:graphic>
          <a:graphicData uri="http://schemas.openxmlformats.org/presentationml/2006/ole">
            <p:oleObj spid="_x0000_s65538" name="Visio" r:id="rId3" imgW="601980" imgH="977189" progId="">
              <p:embed/>
            </p:oleObj>
          </a:graphicData>
        </a:graphic>
      </p:graphicFrame>
      <p:pic>
        <p:nvPicPr>
          <p:cNvPr id="33" name="Picture 28" descr="browser"/>
          <p:cNvPicPr>
            <a:picLocks noChangeAspect="1" noChangeArrowheads="1"/>
          </p:cNvPicPr>
          <p:nvPr/>
        </p:nvPicPr>
        <p:blipFill>
          <a:blip r:embed="rId4" cstate="print"/>
          <a:srcRect/>
          <a:stretch>
            <a:fillRect/>
          </a:stretch>
        </p:blipFill>
        <p:spPr bwMode="auto">
          <a:xfrm>
            <a:off x="255498" y="4169253"/>
            <a:ext cx="647700" cy="647700"/>
          </a:xfrm>
          <a:prstGeom prst="rect">
            <a:avLst/>
          </a:prstGeom>
          <a:noFill/>
          <a:ln w="9525">
            <a:noFill/>
            <a:miter lim="800000"/>
            <a:headEnd/>
            <a:tailEnd/>
          </a:ln>
        </p:spPr>
      </p:pic>
      <p:graphicFrame>
        <p:nvGraphicFramePr>
          <p:cNvPr id="36" name="Tableau 35"/>
          <p:cNvGraphicFramePr>
            <a:graphicFrameLocks noGrp="1"/>
          </p:cNvGraphicFramePr>
          <p:nvPr/>
        </p:nvGraphicFramePr>
        <p:xfrm>
          <a:off x="1590975" y="2729182"/>
          <a:ext cx="1079500" cy="3314700"/>
        </p:xfrm>
        <a:graphic>
          <a:graphicData uri="http://schemas.openxmlformats.org/drawingml/2006/table">
            <a:tbl>
              <a:tblPr bandRow="1"/>
              <a:tblGrid>
                <a:gridCol w="1079500"/>
              </a:tblGrid>
              <a:tr h="190500">
                <a:tc>
                  <a:txBody>
                    <a:bodyPr/>
                    <a:lstStyle/>
                    <a:p>
                      <a:pPr algn="r" fontAlgn="b"/>
                      <a:r>
                        <a:rPr lang="en-US" sz="1100" b="1" i="0" u="none" strike="noStrike" dirty="0">
                          <a:solidFill>
                            <a:srgbClr val="008000"/>
                          </a:solidFill>
                          <a:latin typeface="Calibri"/>
                        </a:rPr>
                        <a:t>01/01/2010 00:00</a:t>
                      </a:r>
                    </a:p>
                  </a:txBody>
                  <a:tcPr marL="0" marR="0" marT="0" marB="0" anchor="b">
                    <a:lnL>
                      <a:noFill/>
                    </a:lnL>
                    <a:lnR>
                      <a:noFill/>
                    </a:lnR>
                    <a:lnT>
                      <a:noFill/>
                    </a:lnT>
                    <a:lnB w="190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dirty="0">
                          <a:solidFill>
                            <a:srgbClr val="948B54"/>
                          </a:solidFill>
                          <a:latin typeface="Calibri"/>
                        </a:rPr>
                        <a:t>12.0</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0.9058</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dirty="0">
                          <a:solidFill>
                            <a:srgbClr val="948B54"/>
                          </a:solidFill>
                          <a:latin typeface="Calibri"/>
                        </a:rPr>
                        <a:t>0.1270</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smtClean="0">
                          <a:solidFill>
                            <a:srgbClr val="948B54"/>
                          </a:solidFill>
                          <a:latin typeface="Calibri"/>
                        </a:rPr>
                        <a:t>4</a:t>
                      </a:r>
                      <a:endParaRPr lang="en-US" sz="1100" b="0" i="0" u="none" strike="noStrike" dirty="0">
                        <a:solidFill>
                          <a:srgbClr val="948B54"/>
                        </a:solidFill>
                        <a:latin typeface="Calibri"/>
                      </a:endParaRP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a:solidFill>
                            <a:srgbClr val="948B54"/>
                          </a:solidFill>
                          <a:latin typeface="Calibri"/>
                        </a:rPr>
                        <a:t>0.6324</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0.0975</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dirty="0" smtClean="0">
                          <a:solidFill>
                            <a:srgbClr val="948B54"/>
                          </a:solidFill>
                          <a:latin typeface="Calibri"/>
                        </a:rPr>
                        <a:t>0.2785</a:t>
                      </a:r>
                      <a:endParaRPr lang="en-US" sz="1100" b="0" i="0" u="none" strike="noStrike" dirty="0">
                        <a:solidFill>
                          <a:srgbClr val="948B54"/>
                        </a:solidFill>
                        <a:latin typeface="Calibri"/>
                      </a:endParaRP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0.5469</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dirty="0" smtClean="0">
                          <a:solidFill>
                            <a:srgbClr val="948B54"/>
                          </a:solidFill>
                          <a:latin typeface="Calibri"/>
                        </a:rPr>
                        <a:t>COOL</a:t>
                      </a:r>
                      <a:endParaRPr lang="en-US" sz="1100" b="0" i="0" u="none" strike="noStrike" dirty="0">
                        <a:solidFill>
                          <a:srgbClr val="948B54"/>
                        </a:solidFill>
                        <a:latin typeface="Calibri"/>
                      </a:endParaRP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0.9649</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a:solidFill>
                            <a:srgbClr val="948B54"/>
                          </a:solidFill>
                          <a:latin typeface="Calibri"/>
                        </a:rPr>
                        <a:t>0.8147</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0.9058</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a:solidFill>
                            <a:srgbClr val="948B54"/>
                          </a:solidFill>
                          <a:latin typeface="Calibri"/>
                        </a:rPr>
                        <a:t>0.1270</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smtClean="0">
                          <a:solidFill>
                            <a:srgbClr val="948B54"/>
                          </a:solidFill>
                          <a:latin typeface="Calibri"/>
                        </a:rPr>
                        <a:t>PRESENT</a:t>
                      </a:r>
                      <a:endParaRPr lang="en-US" sz="1100" b="0" i="0" u="none" strike="noStrike" dirty="0">
                        <a:solidFill>
                          <a:srgbClr val="948B54"/>
                        </a:solidFill>
                        <a:latin typeface="Calibri"/>
                      </a:endParaRP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a:solidFill>
                            <a:srgbClr val="948B54"/>
                          </a:solidFill>
                          <a:latin typeface="Calibri"/>
                        </a:rPr>
                        <a:t>0.6324</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fr-FR" sz="1100" b="0" i="0" u="none" strike="noStrike" dirty="0" smtClean="0">
                          <a:solidFill>
                            <a:srgbClr val="948B54"/>
                          </a:solidFill>
                          <a:latin typeface="Calibri"/>
                        </a:rPr>
                        <a:t>0:32</a:t>
                      </a:r>
                      <a:endParaRPr lang="en-US" sz="1100" b="0" i="0" u="none" strike="noStrike" dirty="0">
                        <a:solidFill>
                          <a:srgbClr val="948B54"/>
                        </a:solidFill>
                        <a:latin typeface="Calibri"/>
                      </a:endParaRP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90500">
                <a:tc>
                  <a:txBody>
                    <a:bodyPr/>
                    <a:lstStyle/>
                    <a:p>
                      <a:pPr algn="l" fontAlgn="b"/>
                      <a:r>
                        <a:rPr lang="en-US" sz="1100" b="0" i="0" u="none" strike="noStrike" dirty="0">
                          <a:solidFill>
                            <a:srgbClr val="948B54"/>
                          </a:solidFill>
                          <a:latin typeface="Calibri"/>
                        </a:rPr>
                        <a:t>0.2785</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graphicFrame>
        <p:nvGraphicFramePr>
          <p:cNvPr id="37" name="Tableau 36"/>
          <p:cNvGraphicFramePr>
            <a:graphicFrameLocks noGrp="1"/>
          </p:cNvGraphicFramePr>
          <p:nvPr/>
        </p:nvGraphicFramePr>
        <p:xfrm>
          <a:off x="2677915" y="2729179"/>
          <a:ext cx="1079500" cy="3314700"/>
        </p:xfrm>
        <a:graphic>
          <a:graphicData uri="http://schemas.openxmlformats.org/drawingml/2006/table">
            <a:tbl>
              <a:tblPr bandRow="1"/>
              <a:tblGrid>
                <a:gridCol w="1079500"/>
              </a:tblGrid>
              <a:tr h="190500">
                <a:tc>
                  <a:txBody>
                    <a:bodyPr/>
                    <a:lstStyle/>
                    <a:p>
                      <a:pPr algn="r" fontAlgn="b"/>
                      <a:r>
                        <a:rPr lang="en-US" sz="1100" b="1" i="0" u="none" strike="noStrike" dirty="0" smtClean="0">
                          <a:solidFill>
                            <a:srgbClr val="008000"/>
                          </a:solidFill>
                          <a:latin typeface="Calibri"/>
                        </a:rPr>
                        <a:t>01/01/2010 01:00</a:t>
                      </a:r>
                      <a:endParaRPr lang="en-US" sz="1100" b="1" i="0" u="none" strike="noStrike" dirty="0">
                        <a:solidFill>
                          <a:srgbClr val="008000"/>
                        </a:solidFill>
                        <a:latin typeface="Calibri"/>
                      </a:endParaRPr>
                    </a:p>
                  </a:txBody>
                  <a:tcPr marL="0" marR="0" marT="0" marB="0" anchor="b">
                    <a:lnL>
                      <a:noFill/>
                    </a:lnL>
                    <a:lnR>
                      <a:noFill/>
                    </a:lnR>
                    <a:lnT>
                      <a:noFill/>
                    </a:lnT>
                    <a:lnB w="190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948B54"/>
                          </a:solidFill>
                          <a:latin typeface="Calibri"/>
                        </a:rPr>
                        <a:t>12.0</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0.0357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a:solidFill>
                            <a:srgbClr val="948B54"/>
                          </a:solidFill>
                          <a:latin typeface="Calibri"/>
                        </a:rPr>
                        <a:t>0.8491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smtClean="0">
                          <a:solidFill>
                            <a:srgbClr val="948B54"/>
                          </a:solidFill>
                          <a:latin typeface="Calibri"/>
                        </a:rPr>
                        <a:t>2</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a:solidFill>
                            <a:srgbClr val="948B54"/>
                          </a:solidFill>
                          <a:latin typeface="Calibri"/>
                        </a:rPr>
                        <a:t>0.6787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0.7577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dirty="0">
                          <a:solidFill>
                            <a:srgbClr val="948B54"/>
                          </a:solidFill>
                          <a:latin typeface="Calibri"/>
                        </a:rPr>
                        <a:t>0.7431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0.3922</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dirty="0" smtClean="0">
                          <a:solidFill>
                            <a:srgbClr val="948B54"/>
                          </a:solidFill>
                          <a:latin typeface="Calibri"/>
                        </a:rPr>
                        <a:t>HOT</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0.1712</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a:solidFill>
                            <a:srgbClr val="948B54"/>
                          </a:solidFill>
                          <a:latin typeface="Calibri"/>
                        </a:rPr>
                        <a:t>0.6557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0.0357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dirty="0">
                          <a:solidFill>
                            <a:srgbClr val="948B54"/>
                          </a:solidFill>
                          <a:latin typeface="Calibri"/>
                        </a:rPr>
                        <a:t>0.8491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smtClean="0">
                          <a:solidFill>
                            <a:srgbClr val="948B54"/>
                          </a:solidFill>
                          <a:latin typeface="Calibri"/>
                        </a:rPr>
                        <a:t>PRESENT</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a:solidFill>
                            <a:srgbClr val="948B54"/>
                          </a:solidFill>
                          <a:latin typeface="Calibri"/>
                        </a:rPr>
                        <a:t>0.6787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fr-FR" sz="1100" b="0" i="0" u="none" strike="noStrike" dirty="0" smtClean="0">
                          <a:solidFill>
                            <a:srgbClr val="948B54"/>
                          </a:solidFill>
                          <a:latin typeface="Calibri"/>
                        </a:rPr>
                        <a:t>0:31</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90500">
                <a:tc>
                  <a:txBody>
                    <a:bodyPr/>
                    <a:lstStyle/>
                    <a:p>
                      <a:pPr algn="l" fontAlgn="b"/>
                      <a:r>
                        <a:rPr lang="en-US" sz="1100" b="0" i="0" u="none" strike="noStrike" dirty="0">
                          <a:solidFill>
                            <a:srgbClr val="948B54"/>
                          </a:solidFill>
                          <a:latin typeface="Calibri"/>
                        </a:rPr>
                        <a:t>0.7431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cxnSp>
        <p:nvCxnSpPr>
          <p:cNvPr id="39" name="Connecteur droit avec flèche 38"/>
          <p:cNvCxnSpPr/>
          <p:nvPr/>
        </p:nvCxnSpPr>
        <p:spPr bwMode="auto">
          <a:xfrm flipV="1">
            <a:off x="0" y="4192438"/>
            <a:ext cx="1216324" cy="8627"/>
          </a:xfrm>
          <a:prstGeom prst="straightConnector1">
            <a:avLst/>
          </a:prstGeom>
          <a:solidFill>
            <a:schemeClr val="accent1"/>
          </a:solidFill>
          <a:ln w="53975" cap="flat" cmpd="sng" algn="ctr">
            <a:solidFill>
              <a:schemeClr val="accent1"/>
            </a:solidFill>
            <a:prstDash val="solid"/>
            <a:round/>
            <a:headEnd type="none" w="sm" len="sm"/>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aphicFrame>
        <p:nvGraphicFramePr>
          <p:cNvPr id="41" name="Tableau 40"/>
          <p:cNvGraphicFramePr>
            <a:graphicFrameLocks noGrp="1"/>
          </p:cNvGraphicFramePr>
          <p:nvPr/>
        </p:nvGraphicFramePr>
        <p:xfrm>
          <a:off x="3761975" y="2726311"/>
          <a:ext cx="1079500" cy="3314700"/>
        </p:xfrm>
        <a:graphic>
          <a:graphicData uri="http://schemas.openxmlformats.org/drawingml/2006/table">
            <a:tbl>
              <a:tblPr/>
              <a:tblGrid>
                <a:gridCol w="1079500"/>
              </a:tblGrid>
              <a:tr h="190500">
                <a:tc>
                  <a:txBody>
                    <a:bodyPr/>
                    <a:lstStyle/>
                    <a:p>
                      <a:pPr algn="r" fontAlgn="b"/>
                      <a:r>
                        <a:rPr lang="en-US" sz="1100" b="1" i="0" u="none" strike="noStrike" dirty="0" smtClean="0">
                          <a:solidFill>
                            <a:srgbClr val="008000"/>
                          </a:solidFill>
                          <a:latin typeface="Calibri"/>
                        </a:rPr>
                        <a:t>01/01/2010 02:00</a:t>
                      </a:r>
                      <a:endParaRPr lang="en-US" sz="1100" b="1" i="0" u="none" strike="noStrike" dirty="0">
                        <a:solidFill>
                          <a:srgbClr val="008000"/>
                        </a:solidFill>
                        <a:latin typeface="Calibri"/>
                      </a:endParaRPr>
                    </a:p>
                  </a:txBody>
                  <a:tcPr marL="0" marR="0" marT="0" marB="0" anchor="b">
                    <a:lnL>
                      <a:noFill/>
                    </a:lnL>
                    <a:lnR>
                      <a:noFill/>
                    </a:lnR>
                    <a:lnT>
                      <a:noFill/>
                    </a:lnT>
                    <a:lnB w="190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948B54"/>
                          </a:solidFill>
                          <a:latin typeface="Calibri"/>
                        </a:rPr>
                        <a:t>12.0</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0.0357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a:solidFill>
                            <a:srgbClr val="948B54"/>
                          </a:solidFill>
                          <a:latin typeface="Calibri"/>
                        </a:rPr>
                        <a:t>0.8491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smtClean="0">
                          <a:solidFill>
                            <a:srgbClr val="948B54"/>
                          </a:solidFill>
                          <a:latin typeface="Calibri"/>
                        </a:rPr>
                        <a:t>1</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a:solidFill>
                            <a:srgbClr val="948B54"/>
                          </a:solidFill>
                          <a:latin typeface="Calibri"/>
                        </a:rPr>
                        <a:t>0.6787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0.7577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a:solidFill>
                            <a:srgbClr val="948B54"/>
                          </a:solidFill>
                          <a:latin typeface="Calibri"/>
                        </a:rPr>
                        <a:t>0.7431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0.3922</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dirty="0" smtClean="0">
                          <a:solidFill>
                            <a:srgbClr val="948B54"/>
                          </a:solidFill>
                          <a:latin typeface="Calibri"/>
                        </a:rPr>
                        <a:t>MEDIUM</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0.1712</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a:solidFill>
                            <a:srgbClr val="948B54"/>
                          </a:solidFill>
                          <a:latin typeface="Calibri"/>
                        </a:rPr>
                        <a:t>0.6557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0.0357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dirty="0">
                          <a:solidFill>
                            <a:srgbClr val="948B54"/>
                          </a:solidFill>
                          <a:latin typeface="Calibri"/>
                        </a:rPr>
                        <a:t>0.8491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smtClean="0">
                          <a:solidFill>
                            <a:srgbClr val="948B54"/>
                          </a:solidFill>
                          <a:latin typeface="Calibri"/>
                        </a:rPr>
                        <a:t>ABSENT</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dirty="0" smtClean="0">
                          <a:solidFill>
                            <a:srgbClr val="948B54"/>
                          </a:solidFill>
                          <a:latin typeface="Calibri"/>
                        </a:rPr>
                        <a:t>0.6784</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fr-FR" sz="1100" b="0" i="0" u="none" strike="noStrike" dirty="0" smtClean="0">
                          <a:solidFill>
                            <a:srgbClr val="948B54"/>
                          </a:solidFill>
                          <a:latin typeface="Calibri"/>
                        </a:rPr>
                        <a:t>0:12</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90500">
                <a:tc>
                  <a:txBody>
                    <a:bodyPr/>
                    <a:lstStyle/>
                    <a:p>
                      <a:pPr algn="l" fontAlgn="b"/>
                      <a:r>
                        <a:rPr lang="en-US" sz="1100" b="0" i="0" u="none" strike="noStrike" dirty="0">
                          <a:solidFill>
                            <a:srgbClr val="948B54"/>
                          </a:solidFill>
                          <a:latin typeface="Calibri"/>
                        </a:rPr>
                        <a:t>0.7431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graphicFrame>
        <p:nvGraphicFramePr>
          <p:cNvPr id="42" name="Tableau 41"/>
          <p:cNvGraphicFramePr>
            <a:graphicFrameLocks noGrp="1"/>
          </p:cNvGraphicFramePr>
          <p:nvPr/>
        </p:nvGraphicFramePr>
        <p:xfrm>
          <a:off x="4837403" y="2732066"/>
          <a:ext cx="1079500" cy="3314700"/>
        </p:xfrm>
        <a:graphic>
          <a:graphicData uri="http://schemas.openxmlformats.org/drawingml/2006/table">
            <a:tbl>
              <a:tblPr/>
              <a:tblGrid>
                <a:gridCol w="1079500"/>
              </a:tblGrid>
              <a:tr h="190500">
                <a:tc>
                  <a:txBody>
                    <a:bodyPr/>
                    <a:lstStyle/>
                    <a:p>
                      <a:pPr algn="r" fontAlgn="b"/>
                      <a:r>
                        <a:rPr lang="en-US" sz="1100" b="1" i="0" u="none" strike="noStrike" dirty="0" smtClean="0">
                          <a:solidFill>
                            <a:srgbClr val="008000"/>
                          </a:solidFill>
                          <a:latin typeface="Calibri"/>
                        </a:rPr>
                        <a:t>01/01/2010 03:00</a:t>
                      </a:r>
                      <a:endParaRPr lang="en-US" sz="1100" b="1" i="0" u="none" strike="noStrike" dirty="0">
                        <a:solidFill>
                          <a:srgbClr val="008000"/>
                        </a:solidFill>
                        <a:latin typeface="Calibri"/>
                      </a:endParaRPr>
                    </a:p>
                  </a:txBody>
                  <a:tcPr marL="0" marR="0" marT="0" marB="0" anchor="b">
                    <a:lnL>
                      <a:noFill/>
                    </a:lnL>
                    <a:lnR>
                      <a:noFill/>
                    </a:lnR>
                    <a:lnT>
                      <a:noFill/>
                    </a:lnT>
                    <a:lnB w="190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948B54"/>
                          </a:solidFill>
                          <a:latin typeface="Calibri"/>
                        </a:rPr>
                        <a:t>12.0</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0.0357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a:solidFill>
                            <a:srgbClr val="948B54"/>
                          </a:solidFill>
                          <a:latin typeface="Calibri"/>
                        </a:rPr>
                        <a:t>0.8491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smtClean="0">
                          <a:solidFill>
                            <a:srgbClr val="948B54"/>
                          </a:solidFill>
                          <a:latin typeface="Calibri"/>
                        </a:rPr>
                        <a:t>1</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a:solidFill>
                            <a:srgbClr val="948B54"/>
                          </a:solidFill>
                          <a:latin typeface="Calibri"/>
                        </a:rPr>
                        <a:t>0.6787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0.7577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a:solidFill>
                            <a:srgbClr val="948B54"/>
                          </a:solidFill>
                          <a:latin typeface="Calibri"/>
                        </a:rPr>
                        <a:t>0.7431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0.3922</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dirty="0" smtClean="0">
                          <a:solidFill>
                            <a:srgbClr val="948B54"/>
                          </a:solidFill>
                          <a:latin typeface="Calibri"/>
                        </a:rPr>
                        <a:t>MEDIUM</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0.1712</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a:solidFill>
                            <a:srgbClr val="948B54"/>
                          </a:solidFill>
                          <a:latin typeface="Calibri"/>
                        </a:rPr>
                        <a:t>0.6557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0.0357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dirty="0">
                          <a:solidFill>
                            <a:srgbClr val="948B54"/>
                          </a:solidFill>
                          <a:latin typeface="Calibri"/>
                        </a:rPr>
                        <a:t>0.8491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smtClean="0">
                          <a:solidFill>
                            <a:srgbClr val="948B54"/>
                          </a:solidFill>
                          <a:latin typeface="Calibri"/>
                        </a:rPr>
                        <a:t>PRESENT</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dirty="0" smtClean="0">
                          <a:solidFill>
                            <a:srgbClr val="948B54"/>
                          </a:solidFill>
                          <a:latin typeface="Calibri"/>
                        </a:rPr>
                        <a:t>0.6786</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fr-FR" sz="1100" b="0" i="0" u="none" strike="noStrike" dirty="0" smtClean="0">
                          <a:solidFill>
                            <a:srgbClr val="948B54"/>
                          </a:solidFill>
                          <a:latin typeface="Calibri"/>
                        </a:rPr>
                        <a:t>0:45</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90500">
                <a:tc>
                  <a:txBody>
                    <a:bodyPr/>
                    <a:lstStyle/>
                    <a:p>
                      <a:pPr algn="l" fontAlgn="b"/>
                      <a:r>
                        <a:rPr lang="en-US" sz="1100" b="0" i="0" u="none" strike="noStrike" dirty="0">
                          <a:solidFill>
                            <a:srgbClr val="948B54"/>
                          </a:solidFill>
                          <a:latin typeface="Calibri"/>
                        </a:rPr>
                        <a:t>0.7431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graphicFrame>
        <p:nvGraphicFramePr>
          <p:cNvPr id="43" name="Tableau 42"/>
          <p:cNvGraphicFramePr>
            <a:graphicFrameLocks noGrp="1"/>
          </p:cNvGraphicFramePr>
          <p:nvPr/>
        </p:nvGraphicFramePr>
        <p:xfrm>
          <a:off x="5915697" y="2732065"/>
          <a:ext cx="1079500" cy="3314700"/>
        </p:xfrm>
        <a:graphic>
          <a:graphicData uri="http://schemas.openxmlformats.org/drawingml/2006/table">
            <a:tbl>
              <a:tblPr/>
              <a:tblGrid>
                <a:gridCol w="1079500"/>
              </a:tblGrid>
              <a:tr h="190500">
                <a:tc>
                  <a:txBody>
                    <a:bodyPr/>
                    <a:lstStyle/>
                    <a:p>
                      <a:pPr algn="r" fontAlgn="b"/>
                      <a:r>
                        <a:rPr lang="en-US" sz="1100" b="1" i="0" u="none" strike="noStrike" dirty="0" smtClean="0">
                          <a:solidFill>
                            <a:srgbClr val="008000"/>
                          </a:solidFill>
                          <a:latin typeface="Calibri"/>
                        </a:rPr>
                        <a:t>01/01/2010 04:00</a:t>
                      </a:r>
                      <a:endParaRPr lang="en-US" sz="1100" b="1" i="0" u="none" strike="noStrike" dirty="0">
                        <a:solidFill>
                          <a:srgbClr val="008000"/>
                        </a:solidFill>
                        <a:latin typeface="Calibri"/>
                      </a:endParaRPr>
                    </a:p>
                  </a:txBody>
                  <a:tcPr marL="0" marR="0" marT="0" marB="0" anchor="b">
                    <a:lnL>
                      <a:noFill/>
                    </a:lnL>
                    <a:lnR>
                      <a:noFill/>
                    </a:lnR>
                    <a:lnT>
                      <a:noFill/>
                    </a:lnT>
                    <a:lnB w="190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dirty="0" smtClean="0">
                          <a:solidFill>
                            <a:srgbClr val="948B54"/>
                          </a:solidFill>
                          <a:latin typeface="Calibri"/>
                        </a:rPr>
                        <a:t>13.0</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0.0357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a:solidFill>
                            <a:srgbClr val="948B54"/>
                          </a:solidFill>
                          <a:latin typeface="Calibri"/>
                        </a:rPr>
                        <a:t>0.8491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smtClean="0">
                          <a:solidFill>
                            <a:srgbClr val="948B54"/>
                          </a:solidFill>
                          <a:latin typeface="Calibri"/>
                        </a:rPr>
                        <a:t>1</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a:solidFill>
                            <a:srgbClr val="948B54"/>
                          </a:solidFill>
                          <a:latin typeface="Calibri"/>
                        </a:rPr>
                        <a:t>0.6787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0.7577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dirty="0" smtClean="0">
                          <a:solidFill>
                            <a:srgbClr val="948B54"/>
                          </a:solidFill>
                          <a:latin typeface="Calibri"/>
                        </a:rPr>
                        <a:t>0.9431</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0.3922</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dirty="0" smtClean="0">
                          <a:solidFill>
                            <a:srgbClr val="948B54"/>
                          </a:solidFill>
                          <a:latin typeface="Calibri"/>
                        </a:rPr>
                        <a:t>HOT</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smtClean="0">
                          <a:solidFill>
                            <a:srgbClr val="948B54"/>
                          </a:solidFill>
                          <a:latin typeface="Calibri"/>
                        </a:rPr>
                        <a:t>0.1812</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dirty="0">
                          <a:solidFill>
                            <a:srgbClr val="948B54"/>
                          </a:solidFill>
                          <a:latin typeface="Calibri"/>
                        </a:rPr>
                        <a:t>0.6557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0.0357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dirty="0">
                          <a:solidFill>
                            <a:srgbClr val="948B54"/>
                          </a:solidFill>
                          <a:latin typeface="Calibri"/>
                        </a:rPr>
                        <a:t>0.8491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smtClean="0">
                          <a:solidFill>
                            <a:srgbClr val="948B54"/>
                          </a:solidFill>
                          <a:latin typeface="Calibri"/>
                        </a:rPr>
                        <a:t>ABSENT</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a:solidFill>
                            <a:srgbClr val="948B54"/>
                          </a:solidFill>
                          <a:latin typeface="Calibri"/>
                        </a:rPr>
                        <a:t>0.6787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fr-FR" sz="1100" b="0" i="0" u="none" strike="noStrike" dirty="0" smtClean="0">
                          <a:solidFill>
                            <a:srgbClr val="948B54"/>
                          </a:solidFill>
                          <a:latin typeface="Calibri"/>
                        </a:rPr>
                        <a:t>08:32</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90500">
                <a:tc>
                  <a:txBody>
                    <a:bodyPr/>
                    <a:lstStyle/>
                    <a:p>
                      <a:pPr algn="l" fontAlgn="b"/>
                      <a:r>
                        <a:rPr lang="en-US" sz="1100" b="0" i="0" u="none" strike="noStrike" dirty="0">
                          <a:solidFill>
                            <a:srgbClr val="948B54"/>
                          </a:solidFill>
                          <a:latin typeface="Calibri"/>
                        </a:rPr>
                        <a:t>0.7431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
        <p:nvSpPr>
          <p:cNvPr id="32" name="Rectangle 31"/>
          <p:cNvSpPr/>
          <p:nvPr/>
        </p:nvSpPr>
        <p:spPr bwMode="auto">
          <a:xfrm>
            <a:off x="1406106" y="3088256"/>
            <a:ext cx="5814204" cy="215661"/>
          </a:xfrm>
          <a:prstGeom prst="rect">
            <a:avLst/>
          </a:prstGeom>
          <a:noFill/>
          <a:ln>
            <a:headEnd type="none" w="sm" len="sm"/>
            <a:tailEnd type="none" w="sm" len="sm"/>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sp>
        <p:nvSpPr>
          <p:cNvPr id="34" name="ZoneTexte 33"/>
          <p:cNvSpPr txBox="1"/>
          <p:nvPr/>
        </p:nvSpPr>
        <p:spPr>
          <a:xfrm>
            <a:off x="7315200" y="3010619"/>
            <a:ext cx="1492716" cy="369332"/>
          </a:xfrm>
          <a:prstGeom prst="rect">
            <a:avLst/>
          </a:prstGeom>
          <a:noFill/>
        </p:spPr>
        <p:txBody>
          <a:bodyPr wrap="none" rtlCol="0">
            <a:spAutoFit/>
          </a:bodyPr>
          <a:lstStyle/>
          <a:p>
            <a:r>
              <a:rPr lang="fr-FR" dirty="0" err="1" smtClean="0">
                <a:solidFill>
                  <a:schemeClr val="accent2"/>
                </a:solidFill>
              </a:rPr>
              <a:t>Numeric</a:t>
            </a:r>
            <a:r>
              <a:rPr lang="fr-FR" dirty="0" smtClean="0">
                <a:solidFill>
                  <a:schemeClr val="accent2"/>
                </a:solidFill>
              </a:rPr>
              <a:t> real</a:t>
            </a:r>
            <a:endParaRPr lang="en-US" dirty="0">
              <a:solidFill>
                <a:schemeClr val="accent2"/>
              </a:solidFill>
            </a:endParaRPr>
          </a:p>
        </p:txBody>
      </p:sp>
      <p:sp>
        <p:nvSpPr>
          <p:cNvPr id="35" name="Rectangle 34"/>
          <p:cNvSpPr/>
          <p:nvPr/>
        </p:nvSpPr>
        <p:spPr bwMode="auto">
          <a:xfrm>
            <a:off x="1394605" y="3459191"/>
            <a:ext cx="5814204" cy="207035"/>
          </a:xfrm>
          <a:prstGeom prst="rect">
            <a:avLst/>
          </a:prstGeom>
          <a:noFill/>
          <a:ln>
            <a:headEnd type="none" w="sm" len="sm"/>
            <a:tailEnd type="none" w="sm" len="sm"/>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sp>
        <p:nvSpPr>
          <p:cNvPr id="38" name="ZoneTexte 37"/>
          <p:cNvSpPr txBox="1"/>
          <p:nvPr/>
        </p:nvSpPr>
        <p:spPr>
          <a:xfrm>
            <a:off x="7338204" y="3370555"/>
            <a:ext cx="1826141" cy="369332"/>
          </a:xfrm>
          <a:prstGeom prst="rect">
            <a:avLst/>
          </a:prstGeom>
          <a:noFill/>
        </p:spPr>
        <p:txBody>
          <a:bodyPr wrap="none" rtlCol="0">
            <a:spAutoFit/>
          </a:bodyPr>
          <a:lstStyle/>
          <a:p>
            <a:r>
              <a:rPr lang="fr-FR" dirty="0" err="1" smtClean="0">
                <a:solidFill>
                  <a:schemeClr val="accent2"/>
                </a:solidFill>
              </a:rPr>
              <a:t>Numeric</a:t>
            </a:r>
            <a:r>
              <a:rPr lang="fr-FR" dirty="0" smtClean="0">
                <a:solidFill>
                  <a:schemeClr val="accent2"/>
                </a:solidFill>
              </a:rPr>
              <a:t> </a:t>
            </a:r>
            <a:r>
              <a:rPr lang="fr-FR" dirty="0" err="1" smtClean="0">
                <a:solidFill>
                  <a:schemeClr val="accent2"/>
                </a:solidFill>
              </a:rPr>
              <a:t>integer</a:t>
            </a:r>
            <a:endParaRPr lang="en-US" dirty="0">
              <a:solidFill>
                <a:schemeClr val="accent2"/>
              </a:solidFill>
            </a:endParaRPr>
          </a:p>
        </p:txBody>
      </p:sp>
      <p:sp>
        <p:nvSpPr>
          <p:cNvPr id="40" name="Rectangle 39"/>
          <p:cNvSpPr/>
          <p:nvPr/>
        </p:nvSpPr>
        <p:spPr bwMode="auto">
          <a:xfrm>
            <a:off x="1426236" y="4387968"/>
            <a:ext cx="5814204" cy="207035"/>
          </a:xfrm>
          <a:prstGeom prst="rect">
            <a:avLst/>
          </a:prstGeom>
          <a:noFill/>
          <a:ln>
            <a:headEnd type="none" w="sm" len="sm"/>
            <a:tailEnd type="none" w="sm" len="sm"/>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sp>
        <p:nvSpPr>
          <p:cNvPr id="44" name="ZoneTexte 43"/>
          <p:cNvSpPr txBox="1"/>
          <p:nvPr/>
        </p:nvSpPr>
        <p:spPr>
          <a:xfrm>
            <a:off x="7332957" y="4157289"/>
            <a:ext cx="1642368" cy="584775"/>
          </a:xfrm>
          <a:prstGeom prst="rect">
            <a:avLst/>
          </a:prstGeom>
          <a:noFill/>
        </p:spPr>
        <p:txBody>
          <a:bodyPr wrap="square" rtlCol="0">
            <a:spAutoFit/>
          </a:bodyPr>
          <a:lstStyle/>
          <a:p>
            <a:r>
              <a:rPr lang="fr-FR" dirty="0" err="1" smtClean="0">
                <a:solidFill>
                  <a:schemeClr val="accent2"/>
                </a:solidFill>
              </a:rPr>
              <a:t>Category</a:t>
            </a:r>
            <a:r>
              <a:rPr lang="fr-FR" dirty="0" smtClean="0">
                <a:solidFill>
                  <a:schemeClr val="accent2"/>
                </a:solidFill>
              </a:rPr>
              <a:t/>
            </a:r>
            <a:br>
              <a:rPr lang="fr-FR" dirty="0" smtClean="0">
                <a:solidFill>
                  <a:schemeClr val="accent2"/>
                </a:solidFill>
              </a:rPr>
            </a:br>
            <a:r>
              <a:rPr lang="fr-FR" sz="1400" dirty="0" smtClean="0">
                <a:solidFill>
                  <a:schemeClr val="accent2"/>
                </a:solidFill>
              </a:rPr>
              <a:t>(« poly-nominal »)</a:t>
            </a:r>
            <a:endParaRPr lang="en-US" sz="1400" dirty="0">
              <a:solidFill>
                <a:schemeClr val="accent2"/>
              </a:solidFill>
            </a:endParaRPr>
          </a:p>
        </p:txBody>
      </p:sp>
      <p:sp>
        <p:nvSpPr>
          <p:cNvPr id="45" name="Rectangle 44"/>
          <p:cNvSpPr/>
          <p:nvPr/>
        </p:nvSpPr>
        <p:spPr bwMode="auto">
          <a:xfrm>
            <a:off x="1392205" y="5303848"/>
            <a:ext cx="5814204" cy="207035"/>
          </a:xfrm>
          <a:prstGeom prst="rect">
            <a:avLst/>
          </a:prstGeom>
          <a:noFill/>
          <a:ln>
            <a:headEnd type="none" w="sm" len="sm"/>
            <a:tailEnd type="none" w="sm" len="sm"/>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sp>
        <p:nvSpPr>
          <p:cNvPr id="46" name="ZoneTexte 45"/>
          <p:cNvSpPr txBox="1"/>
          <p:nvPr/>
        </p:nvSpPr>
        <p:spPr>
          <a:xfrm>
            <a:off x="7334436" y="5055413"/>
            <a:ext cx="1642368" cy="584775"/>
          </a:xfrm>
          <a:prstGeom prst="rect">
            <a:avLst/>
          </a:prstGeom>
          <a:noFill/>
        </p:spPr>
        <p:txBody>
          <a:bodyPr wrap="square" rtlCol="0">
            <a:spAutoFit/>
          </a:bodyPr>
          <a:lstStyle/>
          <a:p>
            <a:r>
              <a:rPr lang="fr-FR" dirty="0" err="1" smtClean="0">
                <a:solidFill>
                  <a:schemeClr val="accent2"/>
                </a:solidFill>
              </a:rPr>
              <a:t>Boolean</a:t>
            </a:r>
            <a:r>
              <a:rPr lang="fr-FR" dirty="0" smtClean="0">
                <a:solidFill>
                  <a:schemeClr val="accent2"/>
                </a:solidFill>
              </a:rPr>
              <a:t> </a:t>
            </a:r>
            <a:br>
              <a:rPr lang="fr-FR" dirty="0" smtClean="0">
                <a:solidFill>
                  <a:schemeClr val="accent2"/>
                </a:solidFill>
              </a:rPr>
            </a:br>
            <a:r>
              <a:rPr lang="fr-FR" sz="1400" dirty="0" smtClean="0">
                <a:solidFill>
                  <a:schemeClr val="accent2"/>
                </a:solidFill>
              </a:rPr>
              <a:t>(« </a:t>
            </a:r>
            <a:r>
              <a:rPr lang="fr-FR" sz="1400" dirty="0" err="1" smtClean="0">
                <a:solidFill>
                  <a:schemeClr val="accent2"/>
                </a:solidFill>
              </a:rPr>
              <a:t>bi-nominal</a:t>
            </a:r>
            <a:r>
              <a:rPr lang="fr-FR" sz="1400" dirty="0" smtClean="0">
                <a:solidFill>
                  <a:schemeClr val="accent2"/>
                </a:solidFill>
              </a:rPr>
              <a:t> »)</a:t>
            </a:r>
            <a:endParaRPr lang="en-US" sz="1400" dirty="0">
              <a:solidFill>
                <a:schemeClr val="accent2"/>
              </a:solidFill>
            </a:endParaRPr>
          </a:p>
        </p:txBody>
      </p:sp>
      <p:sp>
        <p:nvSpPr>
          <p:cNvPr id="47" name="Rectangle 46"/>
          <p:cNvSpPr/>
          <p:nvPr/>
        </p:nvSpPr>
        <p:spPr bwMode="auto">
          <a:xfrm>
            <a:off x="1402563" y="5651557"/>
            <a:ext cx="5814204" cy="207035"/>
          </a:xfrm>
          <a:prstGeom prst="rect">
            <a:avLst/>
          </a:prstGeom>
          <a:noFill/>
          <a:ln>
            <a:headEnd type="none" w="sm" len="sm"/>
            <a:tailEnd type="none" w="sm" len="sm"/>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sp>
        <p:nvSpPr>
          <p:cNvPr id="48" name="ZoneTexte 47"/>
          <p:cNvSpPr txBox="1"/>
          <p:nvPr/>
        </p:nvSpPr>
        <p:spPr>
          <a:xfrm>
            <a:off x="7282651" y="5642820"/>
            <a:ext cx="1642368" cy="369332"/>
          </a:xfrm>
          <a:prstGeom prst="rect">
            <a:avLst/>
          </a:prstGeom>
          <a:noFill/>
        </p:spPr>
        <p:txBody>
          <a:bodyPr wrap="square" rtlCol="0">
            <a:spAutoFit/>
          </a:bodyPr>
          <a:lstStyle/>
          <a:p>
            <a:r>
              <a:rPr lang="fr-FR" dirty="0" smtClean="0">
                <a:solidFill>
                  <a:schemeClr val="accent2"/>
                </a:solidFill>
              </a:rPr>
              <a:t>Date, time</a:t>
            </a:r>
            <a:endParaRPr lang="en-US" sz="1400" dirty="0">
              <a:solidFill>
                <a:schemeClr val="accent2"/>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Problem examples</a:t>
            </a:r>
            <a:endParaRPr lang="en-US"/>
          </a:p>
        </p:txBody>
      </p:sp>
      <p:sp>
        <p:nvSpPr>
          <p:cNvPr id="3" name="Espace réservé du contenu 2"/>
          <p:cNvSpPr>
            <a:spLocks noGrp="1"/>
          </p:cNvSpPr>
          <p:nvPr>
            <p:ph idx="1"/>
          </p:nvPr>
        </p:nvSpPr>
        <p:spPr>
          <a:xfrm>
            <a:off x="431798" y="1467968"/>
            <a:ext cx="6016627" cy="5143502"/>
          </a:xfrm>
        </p:spPr>
        <p:txBody>
          <a:bodyPr>
            <a:normAutofit lnSpcReduction="10000"/>
          </a:bodyPr>
          <a:lstStyle/>
          <a:p>
            <a:r>
              <a:rPr lang="en-US" sz="1600" smtClean="0"/>
              <a:t>Patterns and correlations identification</a:t>
            </a:r>
          </a:p>
          <a:p>
            <a:pPr lvl="1"/>
            <a:r>
              <a:rPr lang="en-US" sz="1400" smtClean="0"/>
              <a:t>Which environmental/process/other parameters actually impact the energy consumption of my facilities ?</a:t>
            </a:r>
          </a:p>
          <a:p>
            <a:pPr lvl="1">
              <a:buNone/>
            </a:pPr>
            <a:endParaRPr lang="en-US" sz="800" smtClean="0"/>
          </a:p>
          <a:p>
            <a:r>
              <a:rPr lang="en-US" sz="1600" smtClean="0"/>
              <a:t>Regression modeling</a:t>
            </a:r>
          </a:p>
          <a:p>
            <a:pPr lvl="1"/>
            <a:r>
              <a:rPr lang="en-US" sz="1400" smtClean="0"/>
              <a:t>What is the caracteristic signature of this building? How to use this model to estimate performance  savings ?</a:t>
            </a:r>
          </a:p>
          <a:p>
            <a:pPr lvl="1">
              <a:buNone/>
            </a:pPr>
            <a:endParaRPr lang="en-US" sz="800" smtClean="0"/>
          </a:p>
          <a:p>
            <a:r>
              <a:rPr lang="en-US" sz="1600" smtClean="0"/>
              <a:t>Forecasting</a:t>
            </a:r>
          </a:p>
          <a:p>
            <a:pPr lvl="1"/>
            <a:r>
              <a:rPr lang="en-US" sz="1400" smtClean="0"/>
              <a:t>Will this datacenter consume at peak level tomorrow ? What’s the impact on the energy cost with respect to the tariff?</a:t>
            </a:r>
          </a:p>
          <a:p>
            <a:pPr lvl="1"/>
            <a:endParaRPr lang="en-US" sz="800" smtClean="0"/>
          </a:p>
          <a:p>
            <a:r>
              <a:rPr lang="en-US" sz="1600" smtClean="0"/>
              <a:t>Virtual sensor</a:t>
            </a:r>
          </a:p>
          <a:p>
            <a:pPr lvl="1"/>
            <a:r>
              <a:rPr lang="en-US" sz="1400" smtClean="0"/>
              <a:t>I need to measure humidity in my process’ output in real-time, but no sensor is available - only a manual measurement  that takes a long time to perform.</a:t>
            </a:r>
          </a:p>
          <a:p>
            <a:pPr lvl="1"/>
            <a:endParaRPr lang="en-US" sz="800" smtClean="0"/>
          </a:p>
          <a:p>
            <a:r>
              <a:rPr lang="en-US" sz="1600" smtClean="0"/>
              <a:t>Condition monitoring and diagnostics</a:t>
            </a:r>
          </a:p>
          <a:p>
            <a:pPr lvl="1"/>
            <a:r>
              <a:rPr lang="en-US" sz="1400" smtClean="0"/>
              <a:t>Help me to detect when things go wrong that could harm the quality of my production / augment the cost / waste energy</a:t>
            </a:r>
          </a:p>
          <a:p>
            <a:pPr lvl="1"/>
            <a:endParaRPr lang="en-US" sz="800" smtClean="0"/>
          </a:p>
          <a:p>
            <a:r>
              <a:rPr lang="en-US" sz="1600" smtClean="0"/>
              <a:t>Performance evaluation and benchmarking</a:t>
            </a:r>
          </a:p>
          <a:p>
            <a:pPr lvl="1"/>
            <a:r>
              <a:rPr lang="en-US" sz="1400" smtClean="0"/>
              <a:t>Why did batch #3 take 20mins. longer / delivered poor quality products vs. Batch #8 ?</a:t>
            </a:r>
          </a:p>
        </p:txBody>
      </p:sp>
      <p:sp>
        <p:nvSpPr>
          <p:cNvPr id="6146"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148" name="Picture 4" descr="C:\Work\0. Pratique - HA - Webex - Amex - Sites - Voyages - pres =S=\7. Présentation Schneider\2008 ppt\pictos schneider\Box.emf"/>
          <p:cNvPicPr>
            <a:picLocks noChangeAspect="1" noChangeArrowheads="1"/>
          </p:cNvPicPr>
          <p:nvPr/>
        </p:nvPicPr>
        <p:blipFill>
          <a:blip r:embed="rId3" cstate="print"/>
          <a:srcRect/>
          <a:stretch>
            <a:fillRect/>
          </a:stretch>
        </p:blipFill>
        <p:spPr bwMode="auto">
          <a:xfrm>
            <a:off x="7922963" y="4142590"/>
            <a:ext cx="541587" cy="533399"/>
          </a:xfrm>
          <a:prstGeom prst="rect">
            <a:avLst/>
          </a:prstGeom>
          <a:noFill/>
          <a:ln>
            <a:noFill/>
          </a:ln>
        </p:spPr>
      </p:pic>
      <p:pic>
        <p:nvPicPr>
          <p:cNvPr id="15" name="Picture 4" descr="Cumulative not hvac savings with line.png"/>
          <p:cNvPicPr>
            <a:picLocks noChangeAspect="1"/>
          </p:cNvPicPr>
          <p:nvPr/>
        </p:nvPicPr>
        <p:blipFill>
          <a:blip r:embed="rId4" cstate="print"/>
          <a:srcRect/>
          <a:stretch>
            <a:fillRect/>
          </a:stretch>
        </p:blipFill>
        <p:spPr bwMode="auto">
          <a:xfrm>
            <a:off x="7148513" y="4946075"/>
            <a:ext cx="1426527" cy="780523"/>
          </a:xfrm>
          <a:prstGeom prst="roundRect">
            <a:avLst/>
          </a:prstGeom>
          <a:noFill/>
          <a:ln w="9525">
            <a:solidFill>
              <a:schemeClr val="tx2"/>
            </a:solidFill>
            <a:miter lim="800000"/>
            <a:headEnd/>
            <a:tailEnd/>
          </a:ln>
        </p:spPr>
      </p:pic>
      <p:pic>
        <p:nvPicPr>
          <p:cNvPr id="17" name="Picture 6" descr="C:\Work\0. Pratique - HA - Webex - Amex - Sites - Voyages - pres =S=\7. Présentation Schneider\2008 ppt\pictos schneider\Industry.emf"/>
          <p:cNvPicPr>
            <a:picLocks noChangeAspect="1" noChangeArrowheads="1"/>
          </p:cNvPicPr>
          <p:nvPr/>
        </p:nvPicPr>
        <p:blipFill>
          <a:blip r:embed="rId5" cstate="print">
            <a:duotone>
              <a:prstClr val="black"/>
              <a:schemeClr val="accent1">
                <a:tint val="45000"/>
                <a:satMod val="400000"/>
              </a:schemeClr>
            </a:duotone>
          </a:blip>
          <a:srcRect/>
          <a:stretch>
            <a:fillRect/>
          </a:stretch>
        </p:blipFill>
        <p:spPr bwMode="auto">
          <a:xfrm>
            <a:off x="7568249" y="1457175"/>
            <a:ext cx="540918" cy="547688"/>
          </a:xfrm>
          <a:prstGeom prst="rect">
            <a:avLst/>
          </a:prstGeom>
          <a:noFill/>
          <a:ln>
            <a:noFill/>
          </a:ln>
        </p:spPr>
      </p:pic>
      <p:pic>
        <p:nvPicPr>
          <p:cNvPr id="6151" name="Picture 7" descr="C:\Work\0. Pratique - HA - Webex - Amex - Sites - Voyages - pres =S=\7. Présentation Schneider\2008 ppt\pictos schneider\Material_handling.emf"/>
          <p:cNvPicPr>
            <a:picLocks noChangeAspect="1" noChangeArrowheads="1"/>
          </p:cNvPicPr>
          <p:nvPr/>
        </p:nvPicPr>
        <p:blipFill>
          <a:blip r:embed="rId6" cstate="print"/>
          <a:srcRect/>
          <a:stretch>
            <a:fillRect/>
          </a:stretch>
        </p:blipFill>
        <p:spPr bwMode="auto">
          <a:xfrm>
            <a:off x="7262495" y="4133700"/>
            <a:ext cx="579438" cy="579438"/>
          </a:xfrm>
          <a:prstGeom prst="rect">
            <a:avLst/>
          </a:prstGeom>
          <a:noFill/>
          <a:ln>
            <a:noFill/>
          </a:ln>
        </p:spPr>
      </p:pic>
      <p:sp>
        <p:nvSpPr>
          <p:cNvPr id="13" name="Rectangle 12"/>
          <p:cNvSpPr/>
          <p:nvPr/>
        </p:nvSpPr>
        <p:spPr bwMode="auto">
          <a:xfrm>
            <a:off x="294640" y="2196950"/>
            <a:ext cx="8615680" cy="904240"/>
          </a:xfrm>
          <a:prstGeom prst="rect">
            <a:avLst/>
          </a:prstGeom>
          <a:noFill/>
          <a:ln w="12700" cap="flat" cmpd="sng" algn="ctr">
            <a:solidFill>
              <a:schemeClr val="accent2"/>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pic>
        <p:nvPicPr>
          <p:cNvPr id="5122" name="Picture 2"/>
          <p:cNvPicPr>
            <a:picLocks noChangeAspect="1" noChangeArrowheads="1"/>
          </p:cNvPicPr>
          <p:nvPr/>
        </p:nvPicPr>
        <p:blipFill>
          <a:blip r:embed="rId7" cstate="print"/>
          <a:srcRect/>
          <a:stretch>
            <a:fillRect/>
          </a:stretch>
        </p:blipFill>
        <p:spPr bwMode="auto">
          <a:xfrm>
            <a:off x="7223761" y="2268070"/>
            <a:ext cx="1270000" cy="711200"/>
          </a:xfrm>
          <a:prstGeom prst="roundRect">
            <a:avLst/>
          </a:prstGeom>
          <a:noFill/>
          <a:ln w="9525">
            <a:noFill/>
            <a:miter lim="800000"/>
            <a:headEnd/>
            <a:tailEnd/>
          </a:ln>
        </p:spPr>
      </p:pic>
      <p:pic>
        <p:nvPicPr>
          <p:cNvPr id="5123" name="Picture 3"/>
          <p:cNvPicPr>
            <a:picLocks noChangeAspect="1" noChangeArrowheads="1"/>
          </p:cNvPicPr>
          <p:nvPr/>
        </p:nvPicPr>
        <p:blipFill>
          <a:blip r:embed="rId8" cstate="print"/>
          <a:srcRect/>
          <a:stretch>
            <a:fillRect/>
          </a:stretch>
        </p:blipFill>
        <p:spPr bwMode="auto">
          <a:xfrm>
            <a:off x="7213600" y="3209961"/>
            <a:ext cx="1310640" cy="693869"/>
          </a:xfrm>
          <a:prstGeom prst="roundRect">
            <a:avLst/>
          </a:prstGeom>
          <a:noFill/>
          <a:ln w="9525">
            <a:noFill/>
            <a:miter lim="800000"/>
            <a:headEnd/>
            <a:tailEnd/>
          </a:ln>
        </p:spPr>
      </p:pic>
      <p:pic>
        <p:nvPicPr>
          <p:cNvPr id="5124" name="Picture 4"/>
          <p:cNvPicPr>
            <a:picLocks noChangeAspect="1" noChangeArrowheads="1"/>
          </p:cNvPicPr>
          <p:nvPr/>
        </p:nvPicPr>
        <p:blipFill>
          <a:blip r:embed="rId9" cstate="print"/>
          <a:srcRect/>
          <a:stretch>
            <a:fillRect/>
          </a:stretch>
        </p:blipFill>
        <p:spPr bwMode="auto">
          <a:xfrm>
            <a:off x="7349173" y="5854550"/>
            <a:ext cx="1028489" cy="77089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More </a:t>
            </a:r>
            <a:r>
              <a:rPr lang="fr-FR" dirty="0" err="1" smtClean="0"/>
              <a:t>detailed</a:t>
            </a:r>
            <a:r>
              <a:rPr lang="fr-FR" dirty="0" smtClean="0"/>
              <a:t> </a:t>
            </a:r>
            <a:r>
              <a:rPr lang="fr-FR" dirty="0" err="1" smtClean="0"/>
              <a:t>context</a:t>
            </a:r>
            <a:endParaRPr lang="en-US" dirty="0"/>
          </a:p>
        </p:txBody>
      </p:sp>
      <p:sp>
        <p:nvSpPr>
          <p:cNvPr id="3" name="Espace réservé du contenu 2"/>
          <p:cNvSpPr>
            <a:spLocks noGrp="1"/>
          </p:cNvSpPr>
          <p:nvPr>
            <p:ph idx="1"/>
          </p:nvPr>
        </p:nvSpPr>
        <p:spPr>
          <a:xfrm>
            <a:off x="431800" y="1773238"/>
            <a:ext cx="8289506" cy="944083"/>
          </a:xfrm>
        </p:spPr>
        <p:txBody>
          <a:bodyPr/>
          <a:lstStyle/>
          <a:p>
            <a:r>
              <a:rPr lang="fr-FR" dirty="0" smtClean="0"/>
              <a:t>There are real-life </a:t>
            </a:r>
            <a:r>
              <a:rPr lang="fr-FR" dirty="0" err="1" smtClean="0"/>
              <a:t>difficulties</a:t>
            </a:r>
            <a:endParaRPr lang="fr-FR" dirty="0" smtClean="0"/>
          </a:p>
        </p:txBody>
      </p:sp>
      <p:graphicFrame>
        <p:nvGraphicFramePr>
          <p:cNvPr id="1025" name="Objet 10"/>
          <p:cNvGraphicFramePr>
            <a:graphicFrameLocks noChangeAspect="1"/>
          </p:cNvGraphicFramePr>
          <p:nvPr/>
        </p:nvGraphicFramePr>
        <p:xfrm>
          <a:off x="211018" y="3758930"/>
          <a:ext cx="503237" cy="757237"/>
        </p:xfrm>
        <a:graphic>
          <a:graphicData uri="http://schemas.openxmlformats.org/presentationml/2006/ole">
            <p:oleObj spid="_x0000_s66562" name="Visio" r:id="rId3" imgW="601980" imgH="977189" progId="">
              <p:embed/>
            </p:oleObj>
          </a:graphicData>
        </a:graphic>
      </p:graphicFrame>
      <p:pic>
        <p:nvPicPr>
          <p:cNvPr id="33" name="Picture 28" descr="browser"/>
          <p:cNvPicPr>
            <a:picLocks noChangeAspect="1" noChangeArrowheads="1"/>
          </p:cNvPicPr>
          <p:nvPr/>
        </p:nvPicPr>
        <p:blipFill>
          <a:blip r:embed="rId4" cstate="print"/>
          <a:srcRect/>
          <a:stretch>
            <a:fillRect/>
          </a:stretch>
        </p:blipFill>
        <p:spPr bwMode="auto">
          <a:xfrm>
            <a:off x="255498" y="4169253"/>
            <a:ext cx="647700" cy="647700"/>
          </a:xfrm>
          <a:prstGeom prst="rect">
            <a:avLst/>
          </a:prstGeom>
          <a:noFill/>
          <a:ln w="9525">
            <a:noFill/>
            <a:miter lim="800000"/>
            <a:headEnd/>
            <a:tailEnd/>
          </a:ln>
        </p:spPr>
      </p:pic>
      <p:graphicFrame>
        <p:nvGraphicFramePr>
          <p:cNvPr id="36" name="Tableau 35"/>
          <p:cNvGraphicFramePr>
            <a:graphicFrameLocks noGrp="1"/>
          </p:cNvGraphicFramePr>
          <p:nvPr/>
        </p:nvGraphicFramePr>
        <p:xfrm>
          <a:off x="1590975" y="2729182"/>
          <a:ext cx="1079500" cy="3314700"/>
        </p:xfrm>
        <a:graphic>
          <a:graphicData uri="http://schemas.openxmlformats.org/drawingml/2006/table">
            <a:tbl>
              <a:tblPr bandRow="1"/>
              <a:tblGrid>
                <a:gridCol w="1079500"/>
              </a:tblGrid>
              <a:tr h="190500">
                <a:tc>
                  <a:txBody>
                    <a:bodyPr/>
                    <a:lstStyle/>
                    <a:p>
                      <a:pPr algn="r" fontAlgn="b"/>
                      <a:r>
                        <a:rPr lang="en-US" sz="1100" b="1" i="0" u="none" strike="noStrike" dirty="0">
                          <a:solidFill>
                            <a:srgbClr val="008000"/>
                          </a:solidFill>
                          <a:latin typeface="Calibri"/>
                        </a:rPr>
                        <a:t>01/01/2010 00:00</a:t>
                      </a:r>
                    </a:p>
                  </a:txBody>
                  <a:tcPr marL="0" marR="0" marT="0" marB="0" anchor="b">
                    <a:lnL>
                      <a:noFill/>
                    </a:lnL>
                    <a:lnR>
                      <a:noFill/>
                    </a:lnR>
                    <a:lnT>
                      <a:noFill/>
                    </a:lnT>
                    <a:lnB w="190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dirty="0">
                          <a:solidFill>
                            <a:srgbClr val="948B54"/>
                          </a:solidFill>
                          <a:latin typeface="Calibri"/>
                        </a:rPr>
                        <a:t>12.0</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0.9058</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dirty="0">
                          <a:solidFill>
                            <a:srgbClr val="948B54"/>
                          </a:solidFill>
                          <a:latin typeface="Calibri"/>
                        </a:rPr>
                        <a:t>0.1270</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smtClean="0">
                          <a:solidFill>
                            <a:srgbClr val="948B54"/>
                          </a:solidFill>
                          <a:latin typeface="Calibri"/>
                        </a:rPr>
                        <a:t>4</a:t>
                      </a:r>
                      <a:endParaRPr lang="en-US" sz="1100" b="0" i="0" u="none" strike="noStrike" dirty="0">
                        <a:solidFill>
                          <a:srgbClr val="948B54"/>
                        </a:solidFill>
                        <a:latin typeface="Calibri"/>
                      </a:endParaRP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a:solidFill>
                            <a:srgbClr val="948B54"/>
                          </a:solidFill>
                          <a:latin typeface="Calibri"/>
                        </a:rPr>
                        <a:t>0.6324</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0.0975</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dirty="0" smtClean="0">
                          <a:solidFill>
                            <a:srgbClr val="948B54"/>
                          </a:solidFill>
                          <a:latin typeface="Calibri"/>
                        </a:rPr>
                        <a:t>0.2785</a:t>
                      </a:r>
                      <a:endParaRPr lang="en-US" sz="1100" b="0" i="0" u="none" strike="noStrike" dirty="0">
                        <a:solidFill>
                          <a:srgbClr val="948B54"/>
                        </a:solidFill>
                        <a:latin typeface="Calibri"/>
                      </a:endParaRP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0.5469</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dirty="0" smtClean="0">
                          <a:solidFill>
                            <a:srgbClr val="948B54"/>
                          </a:solidFill>
                          <a:latin typeface="Calibri"/>
                        </a:rPr>
                        <a:t>COOL</a:t>
                      </a:r>
                      <a:endParaRPr lang="en-US" sz="1100" b="0" i="0" u="none" strike="noStrike" dirty="0">
                        <a:solidFill>
                          <a:srgbClr val="948B54"/>
                        </a:solidFill>
                        <a:latin typeface="Calibri"/>
                      </a:endParaRP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0.9649</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a:solidFill>
                            <a:srgbClr val="948B54"/>
                          </a:solidFill>
                          <a:latin typeface="Calibri"/>
                        </a:rPr>
                        <a:t>0.8147</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0.9058</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a:solidFill>
                            <a:srgbClr val="948B54"/>
                          </a:solidFill>
                          <a:latin typeface="Calibri"/>
                        </a:rPr>
                        <a:t>0.1270</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smtClean="0">
                          <a:solidFill>
                            <a:srgbClr val="948B54"/>
                          </a:solidFill>
                          <a:latin typeface="Calibri"/>
                        </a:rPr>
                        <a:t>PRESENT</a:t>
                      </a:r>
                      <a:endParaRPr lang="en-US" sz="1100" b="0" i="0" u="none" strike="noStrike" dirty="0">
                        <a:solidFill>
                          <a:srgbClr val="948B54"/>
                        </a:solidFill>
                        <a:latin typeface="Calibri"/>
                      </a:endParaRP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a:solidFill>
                            <a:srgbClr val="948B54"/>
                          </a:solidFill>
                          <a:latin typeface="Calibri"/>
                        </a:rPr>
                        <a:t>0.6324</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fr-FR" sz="1100" b="0" i="0" u="none" strike="noStrike" dirty="0" smtClean="0">
                          <a:solidFill>
                            <a:srgbClr val="948B54"/>
                          </a:solidFill>
                          <a:latin typeface="Calibri"/>
                        </a:rPr>
                        <a:t>0:32</a:t>
                      </a:r>
                      <a:endParaRPr lang="en-US" sz="1100" b="0" i="0" u="none" strike="noStrike" dirty="0">
                        <a:solidFill>
                          <a:srgbClr val="948B54"/>
                        </a:solidFill>
                        <a:latin typeface="Calibri"/>
                      </a:endParaRP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90500">
                <a:tc>
                  <a:txBody>
                    <a:bodyPr/>
                    <a:lstStyle/>
                    <a:p>
                      <a:pPr algn="l" fontAlgn="b"/>
                      <a:r>
                        <a:rPr lang="en-US" sz="1100" b="0" i="0" u="none" strike="noStrike" dirty="0">
                          <a:solidFill>
                            <a:srgbClr val="948B54"/>
                          </a:solidFill>
                          <a:latin typeface="Calibri"/>
                        </a:rPr>
                        <a:t>0.2785</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graphicFrame>
        <p:nvGraphicFramePr>
          <p:cNvPr id="37" name="Tableau 36"/>
          <p:cNvGraphicFramePr>
            <a:graphicFrameLocks noGrp="1"/>
          </p:cNvGraphicFramePr>
          <p:nvPr/>
        </p:nvGraphicFramePr>
        <p:xfrm>
          <a:off x="2677915" y="2729179"/>
          <a:ext cx="1079500" cy="3314700"/>
        </p:xfrm>
        <a:graphic>
          <a:graphicData uri="http://schemas.openxmlformats.org/drawingml/2006/table">
            <a:tbl>
              <a:tblPr bandRow="1"/>
              <a:tblGrid>
                <a:gridCol w="1079500"/>
              </a:tblGrid>
              <a:tr h="190500">
                <a:tc>
                  <a:txBody>
                    <a:bodyPr/>
                    <a:lstStyle/>
                    <a:p>
                      <a:pPr algn="r" fontAlgn="b"/>
                      <a:r>
                        <a:rPr lang="en-US" sz="1100" b="1" i="0" u="none" strike="noStrike" dirty="0" smtClean="0">
                          <a:solidFill>
                            <a:srgbClr val="008000"/>
                          </a:solidFill>
                          <a:latin typeface="Calibri"/>
                        </a:rPr>
                        <a:t>01/01/2010 01:00</a:t>
                      </a:r>
                      <a:endParaRPr lang="en-US" sz="1100" b="1" i="0" u="none" strike="noStrike" dirty="0">
                        <a:solidFill>
                          <a:srgbClr val="008000"/>
                        </a:solidFill>
                        <a:latin typeface="Calibri"/>
                      </a:endParaRPr>
                    </a:p>
                  </a:txBody>
                  <a:tcPr marL="0" marR="0" marT="0" marB="0" anchor="b">
                    <a:lnL>
                      <a:noFill/>
                    </a:lnL>
                    <a:lnR>
                      <a:noFill/>
                    </a:lnR>
                    <a:lnT>
                      <a:noFill/>
                    </a:lnT>
                    <a:lnB w="190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948B54"/>
                          </a:solidFill>
                          <a:latin typeface="Calibri"/>
                        </a:rPr>
                        <a:t>12.0</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0.0357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a:solidFill>
                            <a:srgbClr val="948B54"/>
                          </a:solidFill>
                          <a:latin typeface="Calibri"/>
                        </a:rPr>
                        <a:t>0.8491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smtClean="0">
                          <a:solidFill>
                            <a:srgbClr val="948B54"/>
                          </a:solidFill>
                          <a:latin typeface="Calibri"/>
                        </a:rPr>
                        <a:t>2</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a:solidFill>
                            <a:srgbClr val="948B54"/>
                          </a:solidFill>
                          <a:latin typeface="Calibri"/>
                        </a:rPr>
                        <a:t>0.6787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0.7577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dirty="0">
                          <a:solidFill>
                            <a:srgbClr val="948B54"/>
                          </a:solidFill>
                          <a:latin typeface="Calibri"/>
                        </a:rPr>
                        <a:t>0.7431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0.3922</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r>
              <a:tr h="182880">
                <a:tc>
                  <a:txBody>
                    <a:bodyPr/>
                    <a:lstStyle/>
                    <a:p>
                      <a:pPr algn="l" fontAlgn="b"/>
                      <a:r>
                        <a:rPr lang="en-US" sz="1100" b="0" i="0" u="none" strike="noStrike" dirty="0">
                          <a:solidFill>
                            <a:srgbClr val="948B54"/>
                          </a:solidFill>
                          <a:latin typeface="Calibri"/>
                        </a:rPr>
                        <a:t>0.1712</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a:solidFill>
                            <a:srgbClr val="948B54"/>
                          </a:solidFill>
                          <a:latin typeface="Calibri"/>
                        </a:rPr>
                        <a:t>0.6557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0.0357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dirty="0">
                          <a:solidFill>
                            <a:srgbClr val="948B54"/>
                          </a:solidFill>
                          <a:latin typeface="Calibri"/>
                        </a:rPr>
                        <a:t>0.8491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tr>
              <a:tr h="182880">
                <a:tc>
                  <a:txBody>
                    <a:bodyPr/>
                    <a:lstStyle/>
                    <a:p>
                      <a:pPr algn="l" fontAlgn="b"/>
                      <a:r>
                        <a:rPr lang="en-US" sz="1100" b="0" i="0" u="none" strike="noStrike">
                          <a:solidFill>
                            <a:srgbClr val="948B54"/>
                          </a:solidFill>
                          <a:latin typeface="Calibri"/>
                        </a:rPr>
                        <a:t>0.6787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fr-FR" sz="1100" b="0" i="0" u="none" strike="noStrike" dirty="0" smtClean="0">
                          <a:solidFill>
                            <a:srgbClr val="948B54"/>
                          </a:solidFill>
                          <a:latin typeface="Calibri"/>
                        </a:rPr>
                        <a:t>0:31</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90500">
                <a:tc>
                  <a:txBody>
                    <a:bodyPr/>
                    <a:lstStyle/>
                    <a:p>
                      <a:pPr algn="l" fontAlgn="b"/>
                      <a:r>
                        <a:rPr lang="en-US" sz="1100" b="0" i="0" u="none" strike="noStrike" dirty="0">
                          <a:solidFill>
                            <a:srgbClr val="948B54"/>
                          </a:solidFill>
                          <a:latin typeface="Calibri"/>
                        </a:rPr>
                        <a:t>0.7431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cxnSp>
        <p:nvCxnSpPr>
          <p:cNvPr id="39" name="Connecteur droit avec flèche 38"/>
          <p:cNvCxnSpPr/>
          <p:nvPr/>
        </p:nvCxnSpPr>
        <p:spPr bwMode="auto">
          <a:xfrm flipV="1">
            <a:off x="0" y="4192438"/>
            <a:ext cx="1216324" cy="8627"/>
          </a:xfrm>
          <a:prstGeom prst="straightConnector1">
            <a:avLst/>
          </a:prstGeom>
          <a:solidFill>
            <a:schemeClr val="accent1"/>
          </a:solidFill>
          <a:ln w="53975" cap="flat" cmpd="sng" algn="ctr">
            <a:solidFill>
              <a:schemeClr val="accent1"/>
            </a:solidFill>
            <a:prstDash val="solid"/>
            <a:round/>
            <a:headEnd type="none" w="sm" len="sm"/>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aphicFrame>
        <p:nvGraphicFramePr>
          <p:cNvPr id="41" name="Tableau 40"/>
          <p:cNvGraphicFramePr>
            <a:graphicFrameLocks noGrp="1"/>
          </p:cNvGraphicFramePr>
          <p:nvPr/>
        </p:nvGraphicFramePr>
        <p:xfrm>
          <a:off x="3761975" y="2726311"/>
          <a:ext cx="1079500" cy="3314700"/>
        </p:xfrm>
        <a:graphic>
          <a:graphicData uri="http://schemas.openxmlformats.org/drawingml/2006/table">
            <a:tbl>
              <a:tblPr/>
              <a:tblGrid>
                <a:gridCol w="1079500"/>
              </a:tblGrid>
              <a:tr h="190500">
                <a:tc>
                  <a:txBody>
                    <a:bodyPr/>
                    <a:lstStyle/>
                    <a:p>
                      <a:pPr algn="r" fontAlgn="b"/>
                      <a:r>
                        <a:rPr lang="en-US" sz="1100" b="1" i="0" u="none" strike="noStrike" dirty="0" smtClean="0">
                          <a:solidFill>
                            <a:srgbClr val="008000"/>
                          </a:solidFill>
                          <a:latin typeface="Calibri"/>
                        </a:rPr>
                        <a:t>01/01/2010 02:00</a:t>
                      </a:r>
                      <a:endParaRPr lang="en-US" sz="1100" b="1" i="0" u="none" strike="noStrike" dirty="0">
                        <a:solidFill>
                          <a:srgbClr val="008000"/>
                        </a:solidFill>
                        <a:latin typeface="Calibri"/>
                      </a:endParaRPr>
                    </a:p>
                  </a:txBody>
                  <a:tcPr marL="0" marR="0" marT="0" marB="0" anchor="b">
                    <a:lnL>
                      <a:noFill/>
                    </a:lnL>
                    <a:lnR>
                      <a:noFill/>
                    </a:lnR>
                    <a:lnT>
                      <a:noFill/>
                    </a:lnT>
                    <a:lnB w="190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948B54"/>
                          </a:solidFill>
                          <a:latin typeface="Calibri"/>
                        </a:rPr>
                        <a:t>12.0</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0.0357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a:solidFill>
                            <a:srgbClr val="948B54"/>
                          </a:solidFill>
                          <a:latin typeface="Calibri"/>
                        </a:rPr>
                        <a:t>0.8491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r>
              <a:tr h="182880">
                <a:tc>
                  <a:txBody>
                    <a:bodyPr/>
                    <a:lstStyle/>
                    <a:p>
                      <a:pPr algn="l" fontAlgn="b"/>
                      <a:r>
                        <a:rPr lang="en-US" sz="1100" b="0" i="0" u="none" strike="noStrike">
                          <a:solidFill>
                            <a:srgbClr val="948B54"/>
                          </a:solidFill>
                          <a:latin typeface="Calibri"/>
                        </a:rPr>
                        <a:t>0.6787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0.7577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a:solidFill>
                            <a:srgbClr val="948B54"/>
                          </a:solidFill>
                          <a:latin typeface="Calibri"/>
                        </a:rPr>
                        <a:t>0.7431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0.3922</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dirty="0" smtClean="0">
                          <a:solidFill>
                            <a:srgbClr val="948B54"/>
                          </a:solidFill>
                          <a:latin typeface="Calibri"/>
                        </a:rPr>
                        <a:t>MEDIUM</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0.1712</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a:solidFill>
                            <a:srgbClr val="948B54"/>
                          </a:solidFill>
                          <a:latin typeface="Calibri"/>
                        </a:rPr>
                        <a:t>0.6557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0.0357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dirty="0">
                          <a:solidFill>
                            <a:srgbClr val="948B54"/>
                          </a:solidFill>
                          <a:latin typeface="Calibri"/>
                        </a:rPr>
                        <a:t>0.8491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tr>
              <a:tr h="182880">
                <a:tc>
                  <a:txBody>
                    <a:bodyPr/>
                    <a:lstStyle/>
                    <a:p>
                      <a:pPr algn="l" fontAlgn="b"/>
                      <a:r>
                        <a:rPr lang="en-US" sz="1100" b="0" i="0" u="none" strike="noStrike" dirty="0" smtClean="0">
                          <a:solidFill>
                            <a:srgbClr val="948B54"/>
                          </a:solidFill>
                          <a:latin typeface="Calibri"/>
                        </a:rPr>
                        <a:t>0.6784</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fr-FR" sz="1100" b="0" i="0" u="none" strike="noStrike" dirty="0" smtClean="0">
                          <a:solidFill>
                            <a:srgbClr val="948B54"/>
                          </a:solidFill>
                          <a:latin typeface="Calibri"/>
                        </a:rPr>
                        <a:t>0:12</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90500">
                <a:tc>
                  <a:txBody>
                    <a:bodyPr/>
                    <a:lstStyle/>
                    <a:p>
                      <a:pPr algn="l" fontAlgn="b"/>
                      <a:r>
                        <a:rPr lang="en-US" sz="1100" b="0" i="0" u="none" strike="noStrike" dirty="0">
                          <a:solidFill>
                            <a:srgbClr val="948B54"/>
                          </a:solidFill>
                          <a:latin typeface="Calibri"/>
                        </a:rPr>
                        <a:t>0.7431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graphicFrame>
        <p:nvGraphicFramePr>
          <p:cNvPr id="42" name="Tableau 41"/>
          <p:cNvGraphicFramePr>
            <a:graphicFrameLocks noGrp="1"/>
          </p:cNvGraphicFramePr>
          <p:nvPr/>
        </p:nvGraphicFramePr>
        <p:xfrm>
          <a:off x="4837403" y="2732066"/>
          <a:ext cx="1079500" cy="3314700"/>
        </p:xfrm>
        <a:graphic>
          <a:graphicData uri="http://schemas.openxmlformats.org/drawingml/2006/table">
            <a:tbl>
              <a:tblPr/>
              <a:tblGrid>
                <a:gridCol w="1079500"/>
              </a:tblGrid>
              <a:tr h="190500">
                <a:tc>
                  <a:txBody>
                    <a:bodyPr/>
                    <a:lstStyle/>
                    <a:p>
                      <a:pPr algn="r" fontAlgn="b"/>
                      <a:r>
                        <a:rPr lang="en-US" sz="1100" b="1" i="0" u="none" strike="noStrike" dirty="0" smtClean="0">
                          <a:solidFill>
                            <a:srgbClr val="008000"/>
                          </a:solidFill>
                          <a:latin typeface="Calibri"/>
                        </a:rPr>
                        <a:t>01/01/2010 03:00</a:t>
                      </a:r>
                      <a:endParaRPr lang="en-US" sz="1100" b="1" i="0" u="none" strike="noStrike" dirty="0">
                        <a:solidFill>
                          <a:srgbClr val="008000"/>
                        </a:solidFill>
                        <a:latin typeface="Calibri"/>
                      </a:endParaRPr>
                    </a:p>
                  </a:txBody>
                  <a:tcPr marL="0" marR="0" marT="0" marB="0" anchor="b">
                    <a:lnL>
                      <a:noFill/>
                    </a:lnL>
                    <a:lnR>
                      <a:noFill/>
                    </a:lnR>
                    <a:lnT>
                      <a:noFill/>
                    </a:lnT>
                    <a:lnB w="190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948B54"/>
                          </a:solidFill>
                          <a:latin typeface="Calibri"/>
                        </a:rPr>
                        <a:t>12.0</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0.0357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a:solidFill>
                            <a:srgbClr val="948B54"/>
                          </a:solidFill>
                          <a:latin typeface="Calibri"/>
                        </a:rPr>
                        <a:t>0.8491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smtClean="0">
                          <a:solidFill>
                            <a:srgbClr val="948B54"/>
                          </a:solidFill>
                          <a:latin typeface="Calibri"/>
                        </a:rPr>
                        <a:t>1</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a:solidFill>
                            <a:srgbClr val="948B54"/>
                          </a:solidFill>
                          <a:latin typeface="Calibri"/>
                        </a:rPr>
                        <a:t>0.6787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r>
              <a:tr h="182880">
                <a:tc>
                  <a:txBody>
                    <a:bodyPr/>
                    <a:lstStyle/>
                    <a:p>
                      <a:pPr algn="l" fontAlgn="b"/>
                      <a:r>
                        <a:rPr lang="en-US" sz="1100" b="0" i="0" u="none" strike="noStrike">
                          <a:solidFill>
                            <a:srgbClr val="948B54"/>
                          </a:solidFill>
                          <a:latin typeface="Calibri"/>
                        </a:rPr>
                        <a:t>0.7431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0.3922</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dirty="0" smtClean="0">
                          <a:solidFill>
                            <a:srgbClr val="948B54"/>
                          </a:solidFill>
                          <a:latin typeface="Calibri"/>
                        </a:rPr>
                        <a:t>MEDIUM</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0.1712</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a:solidFill>
                            <a:srgbClr val="948B54"/>
                          </a:solidFill>
                          <a:latin typeface="Calibri"/>
                        </a:rPr>
                        <a:t>0.6557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0.0357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dirty="0">
                          <a:solidFill>
                            <a:srgbClr val="948B54"/>
                          </a:solidFill>
                          <a:latin typeface="Calibri"/>
                        </a:rPr>
                        <a:t>0.8491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fr-FR" sz="1100" b="0" i="0" u="none" strike="noStrike" dirty="0" smtClean="0">
                          <a:solidFill>
                            <a:srgbClr val="948B54"/>
                          </a:solidFill>
                          <a:latin typeface="Calibri"/>
                        </a:rPr>
                        <a:t>ABSENT</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dirty="0" smtClean="0">
                          <a:solidFill>
                            <a:srgbClr val="948B54"/>
                          </a:solidFill>
                          <a:latin typeface="Calibri"/>
                        </a:rPr>
                        <a:t>0.6786</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fr-FR" sz="1100" b="0" i="0" u="none" strike="noStrike" dirty="0" smtClean="0">
                          <a:solidFill>
                            <a:srgbClr val="948B54"/>
                          </a:solidFill>
                          <a:latin typeface="Calibri"/>
                        </a:rPr>
                        <a:t>0:45</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90500">
                <a:tc>
                  <a:txBody>
                    <a:bodyPr/>
                    <a:lstStyle/>
                    <a:p>
                      <a:pPr algn="l" fontAlgn="b"/>
                      <a:r>
                        <a:rPr lang="en-US" sz="1100" b="0" i="0" u="none" strike="noStrike" dirty="0">
                          <a:solidFill>
                            <a:srgbClr val="948B54"/>
                          </a:solidFill>
                          <a:latin typeface="Calibri"/>
                        </a:rPr>
                        <a:t>0.7431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graphicFrame>
        <p:nvGraphicFramePr>
          <p:cNvPr id="43" name="Tableau 42"/>
          <p:cNvGraphicFramePr>
            <a:graphicFrameLocks noGrp="1"/>
          </p:cNvGraphicFramePr>
          <p:nvPr/>
        </p:nvGraphicFramePr>
        <p:xfrm>
          <a:off x="5915697" y="2732065"/>
          <a:ext cx="1079500" cy="3314700"/>
        </p:xfrm>
        <a:graphic>
          <a:graphicData uri="http://schemas.openxmlformats.org/drawingml/2006/table">
            <a:tbl>
              <a:tblPr/>
              <a:tblGrid>
                <a:gridCol w="1079500"/>
              </a:tblGrid>
              <a:tr h="190500">
                <a:tc>
                  <a:txBody>
                    <a:bodyPr/>
                    <a:lstStyle/>
                    <a:p>
                      <a:pPr algn="r" fontAlgn="b"/>
                      <a:r>
                        <a:rPr lang="en-US" sz="1100" b="1" i="0" u="none" strike="noStrike" dirty="0" smtClean="0">
                          <a:solidFill>
                            <a:srgbClr val="008000"/>
                          </a:solidFill>
                          <a:latin typeface="Calibri"/>
                        </a:rPr>
                        <a:t>01/01/2010 04:00</a:t>
                      </a:r>
                      <a:endParaRPr lang="en-US" sz="1100" b="1" i="0" u="none" strike="noStrike" dirty="0">
                        <a:solidFill>
                          <a:srgbClr val="008000"/>
                        </a:solidFill>
                        <a:latin typeface="Calibri"/>
                      </a:endParaRPr>
                    </a:p>
                  </a:txBody>
                  <a:tcPr marL="0" marR="0" marT="0" marB="0" anchor="b">
                    <a:lnL>
                      <a:noFill/>
                    </a:lnL>
                    <a:lnR>
                      <a:noFill/>
                    </a:lnR>
                    <a:lnT>
                      <a:noFill/>
                    </a:lnT>
                    <a:lnB w="190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dirty="0" smtClean="0">
                          <a:solidFill>
                            <a:srgbClr val="948B54"/>
                          </a:solidFill>
                          <a:latin typeface="Calibri"/>
                        </a:rPr>
                        <a:t>13.0</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0.0357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a:solidFill>
                            <a:srgbClr val="948B54"/>
                          </a:solidFill>
                          <a:latin typeface="Calibri"/>
                        </a:rPr>
                        <a:t>0.8491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smtClean="0">
                          <a:solidFill>
                            <a:srgbClr val="948B54"/>
                          </a:solidFill>
                          <a:latin typeface="Calibri"/>
                        </a:rPr>
                        <a:t>1</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a:solidFill>
                            <a:srgbClr val="948B54"/>
                          </a:solidFill>
                          <a:latin typeface="Calibri"/>
                        </a:rPr>
                        <a:t>0.6787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0.7577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dirty="0" smtClean="0">
                          <a:solidFill>
                            <a:srgbClr val="948B54"/>
                          </a:solidFill>
                          <a:latin typeface="Calibri"/>
                        </a:rPr>
                        <a:t>0.9431</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0.3922</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dirty="0" smtClean="0">
                          <a:solidFill>
                            <a:srgbClr val="948B54"/>
                          </a:solidFill>
                          <a:latin typeface="Calibri"/>
                        </a:rPr>
                        <a:t>HOT</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smtClean="0">
                          <a:solidFill>
                            <a:srgbClr val="948B54"/>
                          </a:solidFill>
                          <a:latin typeface="Calibri"/>
                        </a:rPr>
                        <a:t>0.1812</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dirty="0">
                          <a:solidFill>
                            <a:srgbClr val="948B54"/>
                          </a:solidFill>
                          <a:latin typeface="Calibri"/>
                        </a:rPr>
                        <a:t>0.6557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0.0357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82880">
                <a:tc>
                  <a:txBody>
                    <a:bodyPr/>
                    <a:lstStyle/>
                    <a:p>
                      <a:pPr algn="l" fontAlgn="b"/>
                      <a:r>
                        <a:rPr lang="en-US" sz="1100" b="0" i="0" u="none" strike="noStrike" dirty="0">
                          <a:solidFill>
                            <a:srgbClr val="948B54"/>
                          </a:solidFill>
                          <a:latin typeface="Calibri"/>
                        </a:rPr>
                        <a:t>0.8491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tr>
              <a:tr h="182880">
                <a:tc>
                  <a:txBody>
                    <a:bodyPr/>
                    <a:lstStyle/>
                    <a:p>
                      <a:pPr algn="l" fontAlgn="b"/>
                      <a:r>
                        <a:rPr lang="en-US" sz="1100" b="0" i="0" u="none" strike="noStrike">
                          <a:solidFill>
                            <a:srgbClr val="948B54"/>
                          </a:solidFill>
                          <a:latin typeface="Calibri"/>
                        </a:rPr>
                        <a:t>0.6787</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fr-FR" sz="1100" b="0" i="0" u="none" strike="noStrike" dirty="0" smtClean="0">
                          <a:solidFill>
                            <a:srgbClr val="948B54"/>
                          </a:solidFill>
                          <a:latin typeface="Calibri"/>
                        </a:rPr>
                        <a:t>08:32</a:t>
                      </a:r>
                      <a:endParaRPr lang="en-US" sz="1100" b="0" i="0" u="none" strike="noStrike" dirty="0">
                        <a:solidFill>
                          <a:srgbClr val="948B54"/>
                        </a:solidFill>
                        <a:latin typeface="Calibri"/>
                      </a:endParaRP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95000"/>
                      </a:schemeClr>
                    </a:solidFill>
                  </a:tcPr>
                </a:tc>
              </a:tr>
              <a:tr h="190500">
                <a:tc>
                  <a:txBody>
                    <a:bodyPr/>
                    <a:lstStyle/>
                    <a:p>
                      <a:pPr algn="l" fontAlgn="b"/>
                      <a:r>
                        <a:rPr lang="en-US" sz="1100" b="0" i="0" u="none" strike="noStrike" dirty="0">
                          <a:solidFill>
                            <a:srgbClr val="948B54"/>
                          </a:solidFill>
                          <a:latin typeface="Calibri"/>
                        </a:rPr>
                        <a:t>0.7431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
        <p:nvSpPr>
          <p:cNvPr id="34" name="ZoneTexte 33"/>
          <p:cNvSpPr txBox="1"/>
          <p:nvPr/>
        </p:nvSpPr>
        <p:spPr>
          <a:xfrm>
            <a:off x="6711518" y="1501080"/>
            <a:ext cx="2271076" cy="738664"/>
          </a:xfrm>
          <a:prstGeom prst="rect">
            <a:avLst/>
          </a:prstGeom>
          <a:noFill/>
        </p:spPr>
        <p:txBody>
          <a:bodyPr wrap="square" rtlCol="0">
            <a:spAutoFit/>
          </a:bodyPr>
          <a:lstStyle/>
          <a:p>
            <a:r>
              <a:rPr lang="fr-FR" sz="1400" dirty="0" err="1" smtClean="0">
                <a:solidFill>
                  <a:schemeClr val="accent2"/>
                </a:solidFill>
              </a:rPr>
              <a:t>Missing</a:t>
            </a:r>
            <a:r>
              <a:rPr lang="fr-FR" sz="1400" dirty="0" smtClean="0">
                <a:solidFill>
                  <a:schemeClr val="accent2"/>
                </a:solidFill>
              </a:rPr>
              <a:t> points for </a:t>
            </a:r>
            <a:r>
              <a:rPr lang="fr-FR" sz="1400" dirty="0" err="1" smtClean="0">
                <a:solidFill>
                  <a:schemeClr val="accent2"/>
                </a:solidFill>
              </a:rPr>
              <a:t>example</a:t>
            </a:r>
            <a:r>
              <a:rPr lang="fr-FR" sz="1400" dirty="0" smtClean="0">
                <a:solidFill>
                  <a:schemeClr val="accent2"/>
                </a:solidFill>
              </a:rPr>
              <a:t> due to data collection system</a:t>
            </a:r>
            <a:endParaRPr lang="en-US" sz="1400" dirty="0">
              <a:solidFill>
                <a:schemeClr val="accent2"/>
              </a:solidFill>
            </a:endParaRPr>
          </a:p>
        </p:txBody>
      </p:sp>
      <p:sp>
        <p:nvSpPr>
          <p:cNvPr id="38" name="ZoneTexte 37"/>
          <p:cNvSpPr txBox="1"/>
          <p:nvPr/>
        </p:nvSpPr>
        <p:spPr>
          <a:xfrm>
            <a:off x="2974020" y="6140647"/>
            <a:ext cx="5761607" cy="523220"/>
          </a:xfrm>
          <a:prstGeom prst="rect">
            <a:avLst/>
          </a:prstGeom>
          <a:noFill/>
        </p:spPr>
        <p:txBody>
          <a:bodyPr wrap="square" rtlCol="0">
            <a:spAutoFit/>
          </a:bodyPr>
          <a:lstStyle/>
          <a:p>
            <a:r>
              <a:rPr lang="fr-FR" sz="1400" dirty="0" err="1" smtClean="0">
                <a:solidFill>
                  <a:srgbClr val="CC6600"/>
                </a:solidFill>
              </a:rPr>
              <a:t>Missing</a:t>
            </a:r>
            <a:r>
              <a:rPr lang="fr-FR" sz="1400" dirty="0" smtClean="0">
                <a:solidFill>
                  <a:srgbClr val="CC6600"/>
                </a:solidFill>
              </a:rPr>
              <a:t> points due to </a:t>
            </a:r>
            <a:r>
              <a:rPr lang="fr-FR" sz="1400" dirty="0" err="1" smtClean="0">
                <a:solidFill>
                  <a:srgbClr val="CC6600"/>
                </a:solidFill>
              </a:rPr>
              <a:t>very</a:t>
            </a:r>
            <a:r>
              <a:rPr lang="fr-FR" sz="1400" dirty="0" smtClean="0">
                <a:solidFill>
                  <a:srgbClr val="CC6600"/>
                </a:solidFill>
              </a:rPr>
              <a:t> </a:t>
            </a:r>
            <a:r>
              <a:rPr lang="fr-FR" sz="1400" dirty="0" err="1" smtClean="0">
                <a:solidFill>
                  <a:srgbClr val="CC6600"/>
                </a:solidFill>
              </a:rPr>
              <a:t>low</a:t>
            </a:r>
            <a:r>
              <a:rPr lang="fr-FR" sz="1400" dirty="0" smtClean="0">
                <a:solidFill>
                  <a:srgbClr val="CC6600"/>
                </a:solidFill>
              </a:rPr>
              <a:t> </a:t>
            </a:r>
            <a:r>
              <a:rPr lang="fr-FR" sz="1400" dirty="0" err="1" smtClean="0">
                <a:solidFill>
                  <a:srgbClr val="CC6600"/>
                </a:solidFill>
              </a:rPr>
              <a:t>sampling</a:t>
            </a:r>
            <a:r>
              <a:rPr lang="fr-FR" sz="1400" dirty="0" smtClean="0">
                <a:solidFill>
                  <a:srgbClr val="CC6600"/>
                </a:solidFill>
              </a:rPr>
              <a:t> rates </a:t>
            </a:r>
            <a:br>
              <a:rPr lang="fr-FR" sz="1400" dirty="0" smtClean="0">
                <a:solidFill>
                  <a:srgbClr val="CC6600"/>
                </a:solidFill>
              </a:rPr>
            </a:br>
            <a:r>
              <a:rPr lang="fr-FR" sz="1400" dirty="0" smtClean="0">
                <a:solidFill>
                  <a:srgbClr val="CC6600"/>
                </a:solidFill>
              </a:rPr>
              <a:t>(</a:t>
            </a:r>
            <a:r>
              <a:rPr lang="fr-FR" sz="1400" dirty="0" err="1" smtClean="0">
                <a:solidFill>
                  <a:srgbClr val="CC6600"/>
                </a:solidFill>
              </a:rPr>
              <a:t>e.g</a:t>
            </a:r>
            <a:r>
              <a:rPr lang="fr-FR" sz="1400" dirty="0" smtClean="0">
                <a:solidFill>
                  <a:srgbClr val="CC6600"/>
                </a:solidFill>
              </a:rPr>
              <a:t>. </a:t>
            </a:r>
            <a:r>
              <a:rPr lang="fr-FR" sz="1400" dirty="0" err="1" smtClean="0">
                <a:solidFill>
                  <a:srgbClr val="CC6600"/>
                </a:solidFill>
              </a:rPr>
              <a:t>manual</a:t>
            </a:r>
            <a:r>
              <a:rPr lang="fr-FR" sz="1400" dirty="0" smtClean="0">
                <a:solidFill>
                  <a:srgbClr val="CC6600"/>
                </a:solidFill>
              </a:rPr>
              <a:t> entries, bills, </a:t>
            </a:r>
            <a:r>
              <a:rPr lang="fr-FR" sz="1400" dirty="0" err="1" smtClean="0">
                <a:solidFill>
                  <a:srgbClr val="CC6600"/>
                </a:solidFill>
              </a:rPr>
              <a:t>analysis</a:t>
            </a:r>
            <a:r>
              <a:rPr lang="fr-FR" sz="1400" dirty="0" smtClean="0">
                <a:solidFill>
                  <a:srgbClr val="CC6600"/>
                </a:solidFill>
              </a:rPr>
              <a:t> </a:t>
            </a:r>
            <a:r>
              <a:rPr lang="fr-FR" sz="1400" dirty="0" err="1" smtClean="0">
                <a:solidFill>
                  <a:srgbClr val="CC6600"/>
                </a:solidFill>
              </a:rPr>
              <a:t>that</a:t>
            </a:r>
            <a:r>
              <a:rPr lang="fr-FR" sz="1400" dirty="0" smtClean="0">
                <a:solidFill>
                  <a:srgbClr val="CC6600"/>
                </a:solidFill>
              </a:rPr>
              <a:t> </a:t>
            </a:r>
            <a:r>
              <a:rPr lang="fr-FR" sz="1400" dirty="0" err="1" smtClean="0">
                <a:solidFill>
                  <a:srgbClr val="CC6600"/>
                </a:solidFill>
              </a:rPr>
              <a:t>is</a:t>
            </a:r>
            <a:r>
              <a:rPr lang="fr-FR" sz="1400" dirty="0" smtClean="0">
                <a:solidFill>
                  <a:srgbClr val="CC6600"/>
                </a:solidFill>
              </a:rPr>
              <a:t> not </a:t>
            </a:r>
            <a:r>
              <a:rPr lang="fr-FR" sz="1400" dirty="0" err="1" smtClean="0">
                <a:solidFill>
                  <a:srgbClr val="CC6600"/>
                </a:solidFill>
              </a:rPr>
              <a:t>done</a:t>
            </a:r>
            <a:r>
              <a:rPr lang="fr-FR" sz="1400" dirty="0" smtClean="0">
                <a:solidFill>
                  <a:srgbClr val="CC6600"/>
                </a:solidFill>
              </a:rPr>
              <a:t> </a:t>
            </a:r>
            <a:r>
              <a:rPr lang="fr-FR" sz="1400" dirty="0" err="1" smtClean="0">
                <a:solidFill>
                  <a:srgbClr val="CC6600"/>
                </a:solidFill>
              </a:rPr>
              <a:t>frequently</a:t>
            </a:r>
            <a:r>
              <a:rPr lang="fr-FR" sz="1400" dirty="0" smtClean="0">
                <a:solidFill>
                  <a:srgbClr val="CC6600"/>
                </a:solidFill>
              </a:rPr>
              <a:t>/</a:t>
            </a:r>
            <a:r>
              <a:rPr lang="fr-FR" sz="1400" dirty="0" err="1" smtClean="0">
                <a:solidFill>
                  <a:srgbClr val="CC6600"/>
                </a:solidFill>
              </a:rPr>
              <a:t>is</a:t>
            </a:r>
            <a:r>
              <a:rPr lang="fr-FR" sz="1400" dirty="0" smtClean="0">
                <a:solidFill>
                  <a:srgbClr val="CC6600"/>
                </a:solidFill>
              </a:rPr>
              <a:t> </a:t>
            </a:r>
            <a:r>
              <a:rPr lang="fr-FR" sz="1400" dirty="0" err="1" smtClean="0">
                <a:solidFill>
                  <a:srgbClr val="CC6600"/>
                </a:solidFill>
              </a:rPr>
              <a:t>costly</a:t>
            </a:r>
            <a:r>
              <a:rPr lang="fr-FR" sz="1400" dirty="0" smtClean="0">
                <a:solidFill>
                  <a:srgbClr val="CC6600"/>
                </a:solidFill>
              </a:rPr>
              <a:t>)</a:t>
            </a:r>
            <a:endParaRPr lang="en-US" sz="1400" dirty="0">
              <a:solidFill>
                <a:srgbClr val="CC6600"/>
              </a:solidFill>
            </a:endParaRPr>
          </a:p>
        </p:txBody>
      </p:sp>
      <p:cxnSp>
        <p:nvCxnSpPr>
          <p:cNvPr id="22" name="Connecteur droit avec flèche 21"/>
          <p:cNvCxnSpPr/>
          <p:nvPr/>
        </p:nvCxnSpPr>
        <p:spPr>
          <a:xfrm rot="10800000" flipV="1">
            <a:off x="4762934" y="2113472"/>
            <a:ext cx="1844900" cy="1290728"/>
          </a:xfrm>
          <a:prstGeom prst="straightConnector1">
            <a:avLst/>
          </a:prstGeom>
          <a:ln w="412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p:nvPr/>
        </p:nvCxnSpPr>
        <p:spPr>
          <a:xfrm rot="16200000" flipV="1">
            <a:off x="3268303" y="5825071"/>
            <a:ext cx="660291" cy="11773"/>
          </a:xfrm>
          <a:prstGeom prst="straightConnector1">
            <a:avLst/>
          </a:prstGeom>
          <a:ln w="41275">
            <a:solidFill>
              <a:srgbClr val="FF99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Patterns and correlations identification</a:t>
            </a:r>
            <a:endParaRPr lang="en-US" dirty="0"/>
          </a:p>
        </p:txBody>
      </p:sp>
      <p:graphicFrame>
        <p:nvGraphicFramePr>
          <p:cNvPr id="4" name="Espace réservé du contenu 3"/>
          <p:cNvGraphicFramePr>
            <a:graphicFrameLocks/>
          </p:cNvGraphicFramePr>
          <p:nvPr/>
        </p:nvGraphicFramePr>
        <p:xfrm>
          <a:off x="1521026" y="1288211"/>
          <a:ext cx="4305300" cy="2034540"/>
        </p:xfrm>
        <a:graphic>
          <a:graphicData uri="http://schemas.openxmlformats.org/drawingml/2006/table">
            <a:tbl>
              <a:tblPr/>
              <a:tblGrid>
                <a:gridCol w="1079500"/>
                <a:gridCol w="1079500"/>
                <a:gridCol w="1079500"/>
                <a:gridCol w="1066800"/>
              </a:tblGrid>
              <a:tr h="190500">
                <a:tc>
                  <a:txBody>
                    <a:bodyPr/>
                    <a:lstStyle/>
                    <a:p>
                      <a:pPr algn="l" fontAlgn="b"/>
                      <a:r>
                        <a:rPr lang="en-US" sz="1100" b="0" i="0" u="none" strike="noStrike" dirty="0">
                          <a:solidFill>
                            <a:srgbClr val="000000"/>
                          </a:solidFill>
                          <a:latin typeface="Calibri"/>
                        </a:rPr>
                        <a:t>01/01/2010 00:00</a:t>
                      </a:r>
                    </a:p>
                  </a:txBody>
                  <a:tcPr marL="0" marR="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w="190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w="190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latin typeface="Calibri"/>
                        </a:rPr>
                        <a:t>27/02/2013 19:33</a:t>
                      </a:r>
                    </a:p>
                  </a:txBody>
                  <a:tcPr marL="0" marR="0" marT="0" marB="0" anchor="b">
                    <a:lnL>
                      <a:noFill/>
                    </a:lnL>
                    <a:lnR>
                      <a:noFill/>
                    </a:lnR>
                    <a:lnT>
                      <a:noFill/>
                    </a:lnT>
                    <a:lnB w="190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948B54"/>
                          </a:solidFill>
                          <a:latin typeface="Calibri"/>
                        </a:rPr>
                        <a:t>0.8147</a:t>
                      </a:r>
                      <a:endParaRPr lang="en-US" sz="1100" b="0" i="0" u="none" strike="noStrike">
                        <a:solidFill>
                          <a:srgbClr val="000000"/>
                        </a:solidFill>
                        <a:latin typeface="Calibri"/>
                      </a:endParaRPr>
                    </a:p>
                  </a:txBody>
                  <a:tcPr marL="0" marR="0" marT="0"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0.1576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0.6557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0.2760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0.9058</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0.9706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0.0357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0.6797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0.1270</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0.9572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0.8491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0.6551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0.9134</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0.4854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0.9340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0.1626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0.6324</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0.8003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0.6787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0.1190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0.0975</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0.1419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0.7577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0.4984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0.2785</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algn="l" fontAlgn="b"/>
                      <a:r>
                        <a:rPr lang="en-US" sz="1100" b="0" i="0" u="none" strike="noStrike">
                          <a:solidFill>
                            <a:srgbClr val="948B54"/>
                          </a:solidFill>
                          <a:latin typeface="Calibri"/>
                        </a:rPr>
                        <a:t>0.7431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0.9597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0.5469</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0.9157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0.3922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0.3404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0.9575</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0.7922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0.6555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0.5853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dirty="0">
                          <a:solidFill>
                            <a:srgbClr val="948B54"/>
                          </a:solidFill>
                          <a:latin typeface="Calibri"/>
                        </a:rPr>
                        <a:t>0.9649</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0.9595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0.1712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0.2238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
        <p:nvSpPr>
          <p:cNvPr id="5" name="Rectangle 4"/>
          <p:cNvSpPr/>
          <p:nvPr/>
        </p:nvSpPr>
        <p:spPr>
          <a:xfrm>
            <a:off x="1531738" y="1502009"/>
            <a:ext cx="4274244" cy="1798322"/>
          </a:xfrm>
          <a:prstGeom prst="rect">
            <a:avLst/>
          </a:prstGeom>
          <a:solidFill>
            <a:schemeClr val="accent1">
              <a:alpha val="64000"/>
            </a:schemeClr>
          </a:solid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graphicFrame>
        <p:nvGraphicFramePr>
          <p:cNvPr id="6" name="Tableau 5"/>
          <p:cNvGraphicFramePr>
            <a:graphicFrameLocks noGrp="1"/>
          </p:cNvGraphicFramePr>
          <p:nvPr/>
        </p:nvGraphicFramePr>
        <p:xfrm>
          <a:off x="1523104" y="3337902"/>
          <a:ext cx="4304580" cy="1280160"/>
        </p:xfrm>
        <a:graphic>
          <a:graphicData uri="http://schemas.openxmlformats.org/drawingml/2006/table">
            <a:tbl>
              <a:tblPr/>
              <a:tblGrid>
                <a:gridCol w="1105627"/>
                <a:gridCol w="1063460"/>
                <a:gridCol w="1072035"/>
                <a:gridCol w="1063458"/>
              </a:tblGrid>
              <a:tr h="190500">
                <a:tc>
                  <a:txBody>
                    <a:bodyPr/>
                    <a:lstStyle/>
                    <a:p>
                      <a:pPr algn="l" fontAlgn="b"/>
                      <a:r>
                        <a:rPr lang="en-US" sz="1100" b="0" i="0" u="none" strike="noStrike" dirty="0">
                          <a:solidFill>
                            <a:srgbClr val="948B54"/>
                          </a:solidFill>
                          <a:latin typeface="Calibri"/>
                        </a:rPr>
                        <a:t>0.8147</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0.1576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0.6557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0.2760</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0.9058</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0.9706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0.0357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0.6797</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0.1270</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0.9572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0.8491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0.6551</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0.9134</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0.7922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0.9340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0.6551</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0.6324</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algn="l" fontAlgn="b"/>
                      <a:r>
                        <a:rPr lang="en-US" sz="1100" b="0" i="0" u="none" strike="noStrike">
                          <a:solidFill>
                            <a:srgbClr val="948B54"/>
                          </a:solidFill>
                          <a:latin typeface="Calibri"/>
                        </a:rPr>
                        <a:t>0.6787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r>
              <a:tr h="161314">
                <a:tc>
                  <a:txBody>
                    <a:bodyPr/>
                    <a:lstStyle/>
                    <a:p>
                      <a:pPr algn="l" fontAlgn="b"/>
                      <a:r>
                        <a:rPr lang="en-US" sz="1100" b="0" i="0" u="none" strike="noStrike">
                          <a:solidFill>
                            <a:srgbClr val="948B54"/>
                          </a:solidFill>
                          <a:latin typeface="Calibri"/>
                        </a:rPr>
                        <a:t>0.0975</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0.1419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0.7577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0.4984</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948B54"/>
                          </a:solidFill>
                          <a:latin typeface="Calibri"/>
                        </a:rPr>
                        <a:t>0.2785</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0.4218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0.7431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0.9597</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Rectangle 6"/>
          <p:cNvSpPr/>
          <p:nvPr/>
        </p:nvSpPr>
        <p:spPr>
          <a:xfrm>
            <a:off x="1523102" y="3351560"/>
            <a:ext cx="4297258" cy="1248484"/>
          </a:xfrm>
          <a:prstGeom prst="rect">
            <a:avLst/>
          </a:prstGeom>
          <a:solidFill>
            <a:srgbClr val="0070C0">
              <a:alpha val="70000"/>
            </a:srgbClr>
          </a:solidFill>
          <a:ln>
            <a:solidFill>
              <a:srgbClr val="0070C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sp>
        <p:nvSpPr>
          <p:cNvPr id="8" name="ZoneTexte 17"/>
          <p:cNvSpPr txBox="1"/>
          <p:nvPr/>
        </p:nvSpPr>
        <p:spPr>
          <a:xfrm rot="16200000">
            <a:off x="-146868" y="2885350"/>
            <a:ext cx="2876300" cy="4001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2000" dirty="0"/>
              <a:t>Available historical data</a:t>
            </a:r>
          </a:p>
        </p:txBody>
      </p:sp>
      <p:sp>
        <p:nvSpPr>
          <p:cNvPr id="9" name="ZoneTexte 17"/>
          <p:cNvSpPr txBox="1"/>
          <p:nvPr/>
        </p:nvSpPr>
        <p:spPr>
          <a:xfrm rot="1154153">
            <a:off x="2352676" y="2195236"/>
            <a:ext cx="2779928" cy="4001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2000" dirty="0" smtClean="0"/>
              <a:t>All other data available</a:t>
            </a:r>
            <a:endParaRPr lang="en-US" sz="2000" dirty="0"/>
          </a:p>
        </p:txBody>
      </p:sp>
      <p:sp>
        <p:nvSpPr>
          <p:cNvPr id="10" name="ZoneTexte 17"/>
          <p:cNvSpPr txBox="1"/>
          <p:nvPr/>
        </p:nvSpPr>
        <p:spPr>
          <a:xfrm rot="1071953">
            <a:off x="2814681" y="3813498"/>
            <a:ext cx="2253290" cy="400110"/>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2000" dirty="0" smtClean="0"/>
              <a:t>Target data</a:t>
            </a:r>
            <a:endParaRPr lang="en-US" sz="2000" dirty="0"/>
          </a:p>
        </p:txBody>
      </p:sp>
      <p:grpSp>
        <p:nvGrpSpPr>
          <p:cNvPr id="11" name="Groupe 10"/>
          <p:cNvGrpSpPr/>
          <p:nvPr/>
        </p:nvGrpSpPr>
        <p:grpSpPr>
          <a:xfrm>
            <a:off x="1567491" y="4809404"/>
            <a:ext cx="3017745" cy="1570848"/>
            <a:chOff x="44390" y="4097545"/>
            <a:chExt cx="3017745" cy="1570848"/>
          </a:xfrm>
        </p:grpSpPr>
        <p:cxnSp>
          <p:nvCxnSpPr>
            <p:cNvPr id="12" name="Connecteur droit avec flèche 11"/>
            <p:cNvCxnSpPr/>
            <p:nvPr/>
          </p:nvCxnSpPr>
          <p:spPr bwMode="auto">
            <a:xfrm rot="5400000">
              <a:off x="2002166" y="4376941"/>
              <a:ext cx="563231" cy="4440"/>
            </a:xfrm>
            <a:prstGeom prst="straightConnector1">
              <a:avLst/>
            </a:prstGeom>
            <a:solidFill>
              <a:schemeClr val="accent1"/>
            </a:solidFill>
            <a:ln w="57150" cap="flat" cmpd="sng" algn="ctr">
              <a:solidFill>
                <a:srgbClr val="C00000"/>
              </a:solidFill>
              <a:prstDash val="solid"/>
              <a:round/>
              <a:headEnd type="none" w="sm" len="sm"/>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pic>
          <p:nvPicPr>
            <p:cNvPr id="13" name="Picture 160" descr="rules"/>
            <p:cNvPicPr>
              <a:picLocks noChangeAspect="1" noChangeArrowheads="1"/>
            </p:cNvPicPr>
            <p:nvPr/>
          </p:nvPicPr>
          <p:blipFill>
            <a:blip r:embed="rId2" cstate="print"/>
            <a:srcRect/>
            <a:stretch>
              <a:fillRect/>
            </a:stretch>
          </p:blipFill>
          <p:spPr bwMode="auto">
            <a:xfrm>
              <a:off x="2166785" y="4773043"/>
              <a:ext cx="895350" cy="895350"/>
            </a:xfrm>
            <a:prstGeom prst="rect">
              <a:avLst/>
            </a:prstGeom>
            <a:noFill/>
          </p:spPr>
        </p:pic>
        <p:sp>
          <p:nvSpPr>
            <p:cNvPr id="14" name="ZoneTexte 13"/>
            <p:cNvSpPr txBox="1"/>
            <p:nvPr/>
          </p:nvSpPr>
          <p:spPr>
            <a:xfrm>
              <a:off x="44390" y="4928586"/>
              <a:ext cx="2210862" cy="646331"/>
            </a:xfrm>
            <a:prstGeom prst="rect">
              <a:avLst/>
            </a:prstGeom>
            <a:noFill/>
          </p:spPr>
          <p:txBody>
            <a:bodyPr wrap="none" rtlCol="0">
              <a:spAutoFit/>
            </a:bodyPr>
            <a:lstStyle/>
            <a:p>
              <a:r>
                <a:rPr lang="fr-FR" dirty="0" err="1" smtClean="0"/>
                <a:t>Learn</a:t>
              </a:r>
              <a:r>
                <a:rPr lang="fr-FR" dirty="0" smtClean="0"/>
                <a:t> the patterns</a:t>
              </a:r>
            </a:p>
            <a:p>
              <a:r>
                <a:rPr lang="fr-FR" dirty="0" smtClean="0"/>
                <a:t>(« </a:t>
              </a:r>
              <a:r>
                <a:rPr lang="fr-FR" dirty="0" err="1" smtClean="0"/>
                <a:t>create</a:t>
              </a:r>
              <a:r>
                <a:rPr lang="fr-FR" dirty="0" smtClean="0"/>
                <a:t> </a:t>
              </a:r>
              <a:r>
                <a:rPr lang="fr-FR" dirty="0" err="1" smtClean="0"/>
                <a:t>models</a:t>
              </a:r>
              <a:r>
                <a:rPr lang="fr-FR" dirty="0" smtClean="0"/>
                <a:t> »)</a:t>
              </a:r>
              <a:endParaRPr lang="en-US" dirty="0"/>
            </a:p>
          </p:txBody>
        </p:sp>
      </p:grpSp>
      <p:cxnSp>
        <p:nvCxnSpPr>
          <p:cNvPr id="15" name="Connecteur droit avec flèche 14"/>
          <p:cNvCxnSpPr/>
          <p:nvPr/>
        </p:nvCxnSpPr>
        <p:spPr bwMode="auto">
          <a:xfrm rot="5400000" flipH="1" flipV="1">
            <a:off x="4520839" y="3206282"/>
            <a:ext cx="3072614" cy="2457739"/>
          </a:xfrm>
          <a:prstGeom prst="bentConnector3">
            <a:avLst>
              <a:gd name="adj1" fmla="val -840"/>
            </a:avLst>
          </a:prstGeom>
          <a:solidFill>
            <a:schemeClr val="accent1"/>
          </a:solidFill>
          <a:ln w="57150" cap="flat" cmpd="sng" algn="ctr">
            <a:solidFill>
              <a:srgbClr val="C00000"/>
            </a:solidFill>
            <a:prstDash val="solid"/>
            <a:round/>
            <a:headEnd type="none" w="sm" len="sm"/>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7" name="ZoneTexte 16"/>
          <p:cNvSpPr txBox="1"/>
          <p:nvPr/>
        </p:nvSpPr>
        <p:spPr>
          <a:xfrm>
            <a:off x="6398287" y="1646228"/>
            <a:ext cx="2745713" cy="1200329"/>
          </a:xfrm>
          <a:prstGeom prst="rect">
            <a:avLst/>
          </a:prstGeom>
          <a:noFill/>
        </p:spPr>
        <p:txBody>
          <a:bodyPr wrap="square" rtlCol="0">
            <a:spAutoFit/>
          </a:bodyPr>
          <a:lstStyle/>
          <a:p>
            <a:r>
              <a:rPr lang="fr-FR" b="1" dirty="0" err="1" smtClean="0">
                <a:solidFill>
                  <a:schemeClr val="accent2"/>
                </a:solidFill>
              </a:rPr>
              <a:t>Result</a:t>
            </a:r>
            <a:r>
              <a:rPr lang="fr-FR" b="1" dirty="0" smtClean="0">
                <a:solidFill>
                  <a:schemeClr val="accent2"/>
                </a:solidFill>
              </a:rPr>
              <a:t>: </a:t>
            </a:r>
          </a:p>
          <a:p>
            <a:r>
              <a:rPr lang="fr-FR" dirty="0" err="1" smtClean="0"/>
              <a:t>only</a:t>
            </a:r>
            <a:r>
              <a:rPr lang="fr-FR" dirty="0" smtClean="0"/>
              <a:t> </a:t>
            </a:r>
            <a:r>
              <a:rPr lang="fr-FR" dirty="0" err="1" smtClean="0"/>
              <a:t>these</a:t>
            </a:r>
            <a:r>
              <a:rPr lang="fr-FR" dirty="0" smtClean="0"/>
              <a:t> 2 data </a:t>
            </a:r>
            <a:r>
              <a:rPr lang="fr-FR" dirty="0" err="1" smtClean="0"/>
              <a:t>streams</a:t>
            </a:r>
            <a:r>
              <a:rPr lang="fr-FR" dirty="0" smtClean="0"/>
              <a:t> are </a:t>
            </a:r>
            <a:r>
              <a:rPr lang="fr-FR" dirty="0" err="1" smtClean="0"/>
              <a:t>actually</a:t>
            </a:r>
            <a:r>
              <a:rPr lang="fr-FR" dirty="0" smtClean="0"/>
              <a:t> </a:t>
            </a:r>
            <a:r>
              <a:rPr lang="fr-FR" dirty="0" err="1" smtClean="0"/>
              <a:t>related</a:t>
            </a:r>
            <a:r>
              <a:rPr lang="fr-FR" dirty="0" smtClean="0"/>
              <a:t> to the </a:t>
            </a:r>
            <a:r>
              <a:rPr lang="fr-FR" dirty="0" err="1" smtClean="0"/>
              <a:t>target</a:t>
            </a:r>
            <a:r>
              <a:rPr lang="fr-FR" dirty="0" smtClean="0"/>
              <a:t> data</a:t>
            </a:r>
            <a:endParaRPr lang="en-US" dirty="0"/>
          </a:p>
        </p:txBody>
      </p:sp>
      <p:cxnSp>
        <p:nvCxnSpPr>
          <p:cNvPr id="18" name="Connecteur droit avec flèche 17"/>
          <p:cNvCxnSpPr/>
          <p:nvPr/>
        </p:nvCxnSpPr>
        <p:spPr bwMode="auto">
          <a:xfrm rot="10800000" flipV="1">
            <a:off x="5926577" y="2130357"/>
            <a:ext cx="396403" cy="2840"/>
          </a:xfrm>
          <a:prstGeom prst="straightConnector1">
            <a:avLst/>
          </a:prstGeom>
          <a:solidFill>
            <a:schemeClr val="accent1"/>
          </a:solidFill>
          <a:ln w="57150" cap="flat" cmpd="sng" algn="ctr">
            <a:solidFill>
              <a:srgbClr val="C00000"/>
            </a:solidFill>
            <a:prstDash val="solid"/>
            <a:round/>
            <a:headEnd type="none" w="sm" len="sm"/>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2" name="Connecteur droit avec flèche 21"/>
          <p:cNvCxnSpPr/>
          <p:nvPr/>
        </p:nvCxnSpPr>
        <p:spPr bwMode="auto">
          <a:xfrm rot="10800000" flipV="1">
            <a:off x="5923335" y="2662136"/>
            <a:ext cx="396403" cy="2840"/>
          </a:xfrm>
          <a:prstGeom prst="straightConnector1">
            <a:avLst/>
          </a:prstGeom>
          <a:solidFill>
            <a:schemeClr val="accent1"/>
          </a:solidFill>
          <a:ln w="57150" cap="flat" cmpd="sng" algn="ctr">
            <a:solidFill>
              <a:srgbClr val="C00000"/>
            </a:solidFill>
            <a:prstDash val="solid"/>
            <a:round/>
            <a:headEnd type="none" w="sm" len="sm"/>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0" name="Rectangle 19"/>
          <p:cNvSpPr/>
          <p:nvPr/>
        </p:nvSpPr>
        <p:spPr bwMode="auto">
          <a:xfrm>
            <a:off x="1453731" y="2021456"/>
            <a:ext cx="4423194" cy="226444"/>
          </a:xfrm>
          <a:prstGeom prst="rect">
            <a:avLst/>
          </a:prstGeom>
          <a:noFill/>
          <a:ln>
            <a:headEnd type="none" w="sm" len="sm"/>
            <a:tailEnd type="none" w="sm" len="sm"/>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sp>
        <p:nvSpPr>
          <p:cNvPr id="21" name="Rectangle 20"/>
          <p:cNvSpPr/>
          <p:nvPr/>
        </p:nvSpPr>
        <p:spPr bwMode="auto">
          <a:xfrm>
            <a:off x="1463256" y="2564381"/>
            <a:ext cx="4423194" cy="226444"/>
          </a:xfrm>
          <a:prstGeom prst="rect">
            <a:avLst/>
          </a:prstGeom>
          <a:noFill/>
          <a:ln>
            <a:headEnd type="none" w="sm" len="sm"/>
            <a:tailEnd type="none" w="sm" len="sm"/>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animBg="1"/>
      <p:bldP spid="2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au 18"/>
          <p:cNvGraphicFramePr>
            <a:graphicFrameLocks noGrp="1"/>
          </p:cNvGraphicFramePr>
          <p:nvPr/>
        </p:nvGraphicFramePr>
        <p:xfrm>
          <a:off x="4519788" y="1621612"/>
          <a:ext cx="2146300" cy="2034540"/>
        </p:xfrm>
        <a:graphic>
          <a:graphicData uri="http://schemas.openxmlformats.org/drawingml/2006/table">
            <a:tbl>
              <a:tblPr/>
              <a:tblGrid>
                <a:gridCol w="1079500"/>
                <a:gridCol w="1066800"/>
              </a:tblGrid>
              <a:tr h="190500">
                <a:tc>
                  <a:txBody>
                    <a:bodyPr/>
                    <a:lstStyle/>
                    <a:p>
                      <a:pPr algn="l" fontAlgn="b"/>
                      <a:r>
                        <a:rPr lang="en-US" sz="1100" b="0" i="0" u="none" strike="noStrike" dirty="0">
                          <a:solidFill>
                            <a:srgbClr val="000000"/>
                          </a:solidFill>
                          <a:latin typeface="Calibri"/>
                        </a:rPr>
                        <a:t>27/02/2013 19:33</a:t>
                      </a:r>
                    </a:p>
                  </a:txBody>
                  <a:tcPr marL="0" marR="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27/02/2013 19:53</a:t>
                      </a:r>
                    </a:p>
                  </a:txBody>
                  <a:tcPr marL="0" marR="0" marT="0" marB="0" anchor="b">
                    <a:lnL>
                      <a:noFill/>
                    </a:lnL>
                    <a:lnR>
                      <a:noFill/>
                    </a:lnR>
                    <a:lnT>
                      <a:noFill/>
                    </a:lnT>
                    <a:lnB w="190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948B54"/>
                          </a:solidFill>
                          <a:latin typeface="Calibri"/>
                        </a:rPr>
                        <a:t>0.6557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0.2760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0.0357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0.6797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0.8491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0.6551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0.9340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0.1626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0.6787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0.1190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0.7577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0.4984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0.7431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0.9597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0.3922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0.3404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0.6555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0.5853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948B54"/>
                          </a:solidFill>
                          <a:latin typeface="Calibri"/>
                        </a:rPr>
                        <a:t>0.1712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0.2238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graphicFrame>
        <p:nvGraphicFramePr>
          <p:cNvPr id="27" name="Tableau 26"/>
          <p:cNvGraphicFramePr>
            <a:graphicFrameLocks noGrp="1"/>
          </p:cNvGraphicFramePr>
          <p:nvPr/>
        </p:nvGraphicFramePr>
        <p:xfrm>
          <a:off x="4526132" y="4515739"/>
          <a:ext cx="2133600" cy="2034540"/>
        </p:xfrm>
        <a:graphic>
          <a:graphicData uri="http://schemas.openxmlformats.org/drawingml/2006/table">
            <a:tbl>
              <a:tblPr/>
              <a:tblGrid>
                <a:gridCol w="1066800"/>
                <a:gridCol w="1066800"/>
              </a:tblGrid>
              <a:tr h="190500">
                <a:tc>
                  <a:txBody>
                    <a:bodyPr/>
                    <a:lstStyle/>
                    <a:p>
                      <a:pPr algn="l" fontAlgn="b"/>
                      <a:r>
                        <a:rPr lang="en-US" sz="1100" b="0" i="0" u="none" strike="noStrike" dirty="0">
                          <a:solidFill>
                            <a:srgbClr val="000000"/>
                          </a:solidFill>
                          <a:latin typeface="Calibri"/>
                        </a:rPr>
                        <a:t>27/02/2013 19:33</a:t>
                      </a:r>
                    </a:p>
                  </a:txBody>
                  <a:tcPr marL="0" marR="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27/02/2013 19:53</a:t>
                      </a:r>
                    </a:p>
                  </a:txBody>
                  <a:tcPr marL="0" marR="0" marT="0" marB="0" anchor="b">
                    <a:lnL>
                      <a:noFill/>
                    </a:lnL>
                    <a:lnR>
                      <a:noFill/>
                    </a:lnR>
                    <a:lnT>
                      <a:noFill/>
                    </a:lnT>
                    <a:lnB w="190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948B54"/>
                          </a:solidFill>
                          <a:latin typeface="Calibri"/>
                        </a:rPr>
                        <a:t>0.2760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0.7513</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0.6797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0.2551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0.6551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0.5060</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0.1626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0.6991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0.1190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0.8909</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0.4984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0.9593</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0.9597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0.5472</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0.3404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0.1386</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0.5853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0.1493</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948B54"/>
                          </a:solidFill>
                          <a:latin typeface="Calibri"/>
                        </a:rPr>
                        <a:t>0.2238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0.2575</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
        <p:nvSpPr>
          <p:cNvPr id="29" name="Rectangle 28"/>
          <p:cNvSpPr/>
          <p:nvPr/>
        </p:nvSpPr>
        <p:spPr>
          <a:xfrm>
            <a:off x="4542056" y="4731009"/>
            <a:ext cx="2098441" cy="1786682"/>
          </a:xfrm>
          <a:prstGeom prst="rect">
            <a:avLst/>
          </a:prstGeom>
          <a:solidFill>
            <a:schemeClr val="accent1">
              <a:alpha val="70000"/>
            </a:schemeClr>
          </a:solid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sp>
        <p:nvSpPr>
          <p:cNvPr id="21" name="Rectangle 20"/>
          <p:cNvSpPr/>
          <p:nvPr/>
        </p:nvSpPr>
        <p:spPr>
          <a:xfrm>
            <a:off x="4549453" y="1835407"/>
            <a:ext cx="2091044" cy="1786682"/>
          </a:xfrm>
          <a:prstGeom prst="rect">
            <a:avLst/>
          </a:prstGeom>
          <a:solidFill>
            <a:srgbClr val="FFC000">
              <a:alpha val="70000"/>
            </a:srgbClr>
          </a:solidFill>
          <a:ln>
            <a:solidFill>
              <a:srgbClr val="FFC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sp>
        <p:nvSpPr>
          <p:cNvPr id="2" name="Titre 1"/>
          <p:cNvSpPr>
            <a:spLocks noGrp="1"/>
          </p:cNvSpPr>
          <p:nvPr>
            <p:ph type="title"/>
          </p:nvPr>
        </p:nvSpPr>
        <p:spPr/>
        <p:txBody>
          <a:bodyPr/>
          <a:lstStyle/>
          <a:p>
            <a:r>
              <a:rPr lang="fr-FR" dirty="0" err="1" smtClean="0"/>
              <a:t>Forecasting</a:t>
            </a:r>
            <a:endParaRPr lang="en-US" dirty="0"/>
          </a:p>
        </p:txBody>
      </p:sp>
      <p:graphicFrame>
        <p:nvGraphicFramePr>
          <p:cNvPr id="4" name="Espace réservé du contenu 3"/>
          <p:cNvGraphicFramePr>
            <a:graphicFrameLocks noGrp="1"/>
          </p:cNvGraphicFramePr>
          <p:nvPr>
            <p:ph idx="1"/>
          </p:nvPr>
        </p:nvGraphicFramePr>
        <p:xfrm>
          <a:off x="204958" y="1620130"/>
          <a:ext cx="4305300" cy="2034540"/>
        </p:xfrm>
        <a:graphic>
          <a:graphicData uri="http://schemas.openxmlformats.org/drawingml/2006/table">
            <a:tbl>
              <a:tblPr/>
              <a:tblGrid>
                <a:gridCol w="1079500"/>
                <a:gridCol w="1079500"/>
                <a:gridCol w="1079500"/>
                <a:gridCol w="1066800"/>
              </a:tblGrid>
              <a:tr h="190500">
                <a:tc>
                  <a:txBody>
                    <a:bodyPr/>
                    <a:lstStyle/>
                    <a:p>
                      <a:pPr algn="l" fontAlgn="b"/>
                      <a:r>
                        <a:rPr lang="en-US" sz="1100" b="0" i="0" u="none" strike="noStrike" dirty="0">
                          <a:solidFill>
                            <a:srgbClr val="000000"/>
                          </a:solidFill>
                          <a:latin typeface="Calibri"/>
                        </a:rPr>
                        <a:t>01/01/2010 00:00</a:t>
                      </a:r>
                    </a:p>
                  </a:txBody>
                  <a:tcPr marL="0" marR="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w="190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w="190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latin typeface="Calibri"/>
                        </a:rPr>
                        <a:t>27/02/2013 19:33</a:t>
                      </a:r>
                    </a:p>
                  </a:txBody>
                  <a:tcPr marL="0" marR="0" marT="0" marB="0" anchor="b">
                    <a:lnL>
                      <a:noFill/>
                    </a:lnL>
                    <a:lnR>
                      <a:noFill/>
                    </a:lnR>
                    <a:lnT>
                      <a:noFill/>
                    </a:lnT>
                    <a:lnB w="190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948B54"/>
                          </a:solidFill>
                          <a:latin typeface="Calibri"/>
                        </a:rPr>
                        <a:t>0.8147</a:t>
                      </a:r>
                      <a:endParaRPr lang="en-US" sz="1100" b="0" i="0" u="none" strike="noStrike">
                        <a:solidFill>
                          <a:srgbClr val="000000"/>
                        </a:solidFill>
                        <a:latin typeface="Calibri"/>
                      </a:endParaRPr>
                    </a:p>
                  </a:txBody>
                  <a:tcPr marL="0" marR="0" marT="0"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0.1576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0.6557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0.2760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0.9058</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0.9706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0.0357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0.6797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0.1270</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0.9572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0.8491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0.6551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0.9134</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0.4854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0.9340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0.1626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0.6324</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0.8003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0.6787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0.1190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0.0975</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0.1419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0.7577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0.4984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0.2785</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algn="l" fontAlgn="b"/>
                      <a:r>
                        <a:rPr lang="en-US" sz="1100" b="0" i="0" u="none" strike="noStrike">
                          <a:solidFill>
                            <a:srgbClr val="948B54"/>
                          </a:solidFill>
                          <a:latin typeface="Calibri"/>
                        </a:rPr>
                        <a:t>0.7431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0.9597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0.5469</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0.9157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0.3922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0.3404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0.9575</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0.7922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0.6555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0.5853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dirty="0">
                          <a:solidFill>
                            <a:srgbClr val="948B54"/>
                          </a:solidFill>
                          <a:latin typeface="Calibri"/>
                        </a:rPr>
                        <a:t>0.9649</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0.9595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0.1712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0.2238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
        <p:nvSpPr>
          <p:cNvPr id="5" name="Rectangle 4"/>
          <p:cNvSpPr/>
          <p:nvPr/>
        </p:nvSpPr>
        <p:spPr>
          <a:xfrm>
            <a:off x="215670" y="1833928"/>
            <a:ext cx="4274244" cy="1798322"/>
          </a:xfrm>
          <a:prstGeom prst="rect">
            <a:avLst/>
          </a:prstGeom>
          <a:solidFill>
            <a:schemeClr val="accent1">
              <a:alpha val="70000"/>
            </a:schemeClr>
          </a:solid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sp>
        <p:nvSpPr>
          <p:cNvPr id="7" name="ZoneTexte 17"/>
          <p:cNvSpPr txBox="1"/>
          <p:nvPr/>
        </p:nvSpPr>
        <p:spPr>
          <a:xfrm rot="1512726">
            <a:off x="893529" y="2509902"/>
            <a:ext cx="2876300" cy="4001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2000" dirty="0"/>
              <a:t>Available historical data</a:t>
            </a:r>
          </a:p>
        </p:txBody>
      </p:sp>
      <p:sp>
        <p:nvSpPr>
          <p:cNvPr id="13" name="ZoneTexte 8"/>
          <p:cNvSpPr txBox="1"/>
          <p:nvPr/>
        </p:nvSpPr>
        <p:spPr>
          <a:xfrm rot="1907975">
            <a:off x="10767515" y="1909461"/>
            <a:ext cx="2032684" cy="847674"/>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2400"/>
              <a:t>Forecasting</a:t>
            </a:r>
          </a:p>
        </p:txBody>
      </p:sp>
      <p:sp>
        <p:nvSpPr>
          <p:cNvPr id="20" name="ZoneTexte 24"/>
          <p:cNvSpPr txBox="1"/>
          <p:nvPr/>
        </p:nvSpPr>
        <p:spPr>
          <a:xfrm rot="1880898">
            <a:off x="4633657" y="2504200"/>
            <a:ext cx="2138620" cy="584545"/>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2000" dirty="0" smtClean="0"/>
              <a:t>Forecasting</a:t>
            </a:r>
            <a:endParaRPr lang="en-US" sz="2400" dirty="0"/>
          </a:p>
        </p:txBody>
      </p:sp>
      <p:cxnSp>
        <p:nvCxnSpPr>
          <p:cNvPr id="25" name="Connecteur droit avec flèche 24"/>
          <p:cNvCxnSpPr/>
          <p:nvPr/>
        </p:nvCxnSpPr>
        <p:spPr bwMode="auto">
          <a:xfrm>
            <a:off x="4536489" y="1535837"/>
            <a:ext cx="2086252" cy="1588"/>
          </a:xfrm>
          <a:prstGeom prst="straightConnector1">
            <a:avLst/>
          </a:prstGeom>
          <a:solidFill>
            <a:schemeClr val="accent1"/>
          </a:solidFill>
          <a:ln w="25400" cap="flat" cmpd="sng" algn="ctr">
            <a:solidFill>
              <a:srgbClr val="FFC000"/>
            </a:solidFill>
            <a:prstDash val="solid"/>
            <a:round/>
            <a:headEnd type="arrow"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6" name="Rectangle 25"/>
          <p:cNvSpPr/>
          <p:nvPr/>
        </p:nvSpPr>
        <p:spPr>
          <a:xfrm>
            <a:off x="4794278" y="1211347"/>
            <a:ext cx="1596912" cy="307777"/>
          </a:xfrm>
          <a:prstGeom prst="rect">
            <a:avLst/>
          </a:prstGeom>
        </p:spPr>
        <p:txBody>
          <a:bodyPr wrap="none">
            <a:spAutoFit/>
          </a:bodyPr>
          <a:lstStyle/>
          <a:p>
            <a:r>
              <a:rPr lang="en-US" sz="1400" dirty="0" smtClean="0"/>
              <a:t>prediction horizon</a:t>
            </a:r>
            <a:endParaRPr lang="en-US" sz="1400" dirty="0"/>
          </a:p>
        </p:txBody>
      </p:sp>
      <p:sp>
        <p:nvSpPr>
          <p:cNvPr id="28" name="ZoneTexte 24"/>
          <p:cNvSpPr txBox="1"/>
          <p:nvPr/>
        </p:nvSpPr>
        <p:spPr>
          <a:xfrm rot="1880898">
            <a:off x="4500780" y="5251694"/>
            <a:ext cx="2138620" cy="890594"/>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2000" dirty="0"/>
              <a:t>New collected data</a:t>
            </a:r>
          </a:p>
        </p:txBody>
      </p:sp>
      <p:grpSp>
        <p:nvGrpSpPr>
          <p:cNvPr id="40" name="Groupe 39"/>
          <p:cNvGrpSpPr/>
          <p:nvPr/>
        </p:nvGrpSpPr>
        <p:grpSpPr>
          <a:xfrm>
            <a:off x="4916550" y="3364638"/>
            <a:ext cx="3783564" cy="1420168"/>
            <a:chOff x="4916550" y="3364638"/>
            <a:chExt cx="3783564" cy="1420168"/>
          </a:xfrm>
        </p:grpSpPr>
        <p:pic>
          <p:nvPicPr>
            <p:cNvPr id="30" name="Picture 65" descr="robohelp"/>
            <p:cNvPicPr>
              <a:picLocks noChangeAspect="1" noChangeArrowheads="1"/>
            </p:cNvPicPr>
            <p:nvPr/>
          </p:nvPicPr>
          <p:blipFill>
            <a:blip r:embed="rId2" cstate="print"/>
            <a:srcRect/>
            <a:stretch>
              <a:fillRect/>
            </a:stretch>
          </p:blipFill>
          <p:spPr bwMode="auto">
            <a:xfrm>
              <a:off x="4916550" y="3754638"/>
              <a:ext cx="647700" cy="647700"/>
            </a:xfrm>
            <a:prstGeom prst="rect">
              <a:avLst/>
            </a:prstGeom>
            <a:noFill/>
          </p:spPr>
        </p:pic>
        <p:sp>
          <p:nvSpPr>
            <p:cNvPr id="31" name="ZoneTexte 30"/>
            <p:cNvSpPr txBox="1"/>
            <p:nvPr/>
          </p:nvSpPr>
          <p:spPr>
            <a:xfrm>
              <a:off x="5548544" y="3861787"/>
              <a:ext cx="1582484" cy="369332"/>
            </a:xfrm>
            <a:prstGeom prst="rect">
              <a:avLst/>
            </a:prstGeom>
            <a:noFill/>
          </p:spPr>
          <p:txBody>
            <a:bodyPr wrap="none" rtlCol="0">
              <a:spAutoFit/>
            </a:bodyPr>
            <a:lstStyle/>
            <a:p>
              <a:r>
                <a:rPr lang="fr-FR" dirty="0" smtClean="0"/>
                <a:t>Match ? If not</a:t>
              </a:r>
              <a:endParaRPr lang="en-US" dirty="0"/>
            </a:p>
          </p:txBody>
        </p:sp>
        <p:cxnSp>
          <p:nvCxnSpPr>
            <p:cNvPr id="33" name="Connecteur droit avec flèche 32"/>
            <p:cNvCxnSpPr>
              <a:stCxn id="31" idx="3"/>
            </p:cNvCxnSpPr>
            <p:nvPr/>
          </p:nvCxnSpPr>
          <p:spPr bwMode="auto">
            <a:xfrm flipV="1">
              <a:off x="7131028" y="3630967"/>
              <a:ext cx="361726" cy="415486"/>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4" name="Connecteur droit avec flèche 33"/>
            <p:cNvCxnSpPr/>
            <p:nvPr/>
          </p:nvCxnSpPr>
          <p:spPr bwMode="auto">
            <a:xfrm>
              <a:off x="7077265" y="4092321"/>
              <a:ext cx="459877" cy="364270"/>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7" name="ZoneTexte 36"/>
            <p:cNvSpPr txBox="1"/>
            <p:nvPr/>
          </p:nvSpPr>
          <p:spPr>
            <a:xfrm>
              <a:off x="7515174" y="3364638"/>
              <a:ext cx="1184940" cy="369332"/>
            </a:xfrm>
            <a:prstGeom prst="rect">
              <a:avLst/>
            </a:prstGeom>
            <a:noFill/>
          </p:spPr>
          <p:txBody>
            <a:bodyPr wrap="none" rtlCol="0">
              <a:spAutoFit/>
            </a:bodyPr>
            <a:lstStyle/>
            <a:p>
              <a:r>
                <a:rPr lang="fr-FR" dirty="0" err="1" smtClean="0"/>
                <a:t>Alert</a:t>
              </a:r>
              <a:r>
                <a:rPr lang="fr-FR" dirty="0" smtClean="0"/>
                <a:t> (FD)</a:t>
              </a:r>
              <a:endParaRPr lang="en-US" dirty="0"/>
            </a:p>
          </p:txBody>
        </p:sp>
        <p:sp>
          <p:nvSpPr>
            <p:cNvPr id="38" name="ZoneTexte 37"/>
            <p:cNvSpPr txBox="1"/>
            <p:nvPr/>
          </p:nvSpPr>
          <p:spPr>
            <a:xfrm>
              <a:off x="7541808" y="4138475"/>
              <a:ext cx="1122798" cy="646331"/>
            </a:xfrm>
            <a:prstGeom prst="rect">
              <a:avLst/>
            </a:prstGeom>
            <a:noFill/>
          </p:spPr>
          <p:txBody>
            <a:bodyPr wrap="square" rtlCol="0">
              <a:spAutoFit/>
            </a:bodyPr>
            <a:lstStyle/>
            <a:p>
              <a:r>
                <a:rPr lang="fr-FR" dirty="0" smtClean="0"/>
                <a:t>Update model</a:t>
              </a:r>
              <a:endParaRPr lang="en-US" dirty="0"/>
            </a:p>
          </p:txBody>
        </p:sp>
        <p:sp>
          <p:nvSpPr>
            <p:cNvPr id="39" name="ZoneTexte 38"/>
            <p:cNvSpPr txBox="1"/>
            <p:nvPr/>
          </p:nvSpPr>
          <p:spPr>
            <a:xfrm>
              <a:off x="7359588" y="3861786"/>
              <a:ext cx="583814" cy="261610"/>
            </a:xfrm>
            <a:prstGeom prst="rect">
              <a:avLst/>
            </a:prstGeom>
            <a:noFill/>
          </p:spPr>
          <p:txBody>
            <a:bodyPr wrap="none" rtlCol="0">
              <a:spAutoFit/>
            </a:bodyPr>
            <a:lstStyle/>
            <a:p>
              <a:r>
                <a:rPr lang="fr-FR" sz="1100" dirty="0" smtClean="0"/>
                <a:t>and/or</a:t>
              </a:r>
              <a:endParaRPr lang="en-US" sz="1100" dirty="0"/>
            </a:p>
          </p:txBody>
        </p:sp>
      </p:grpSp>
      <p:graphicFrame>
        <p:nvGraphicFramePr>
          <p:cNvPr id="41" name="Tableau 40"/>
          <p:cNvGraphicFramePr>
            <a:graphicFrameLocks noGrp="1"/>
          </p:cNvGraphicFramePr>
          <p:nvPr/>
        </p:nvGraphicFramePr>
        <p:xfrm>
          <a:off x="6678539" y="1623093"/>
          <a:ext cx="2146300" cy="2034540"/>
        </p:xfrm>
        <a:graphic>
          <a:graphicData uri="http://schemas.openxmlformats.org/drawingml/2006/table">
            <a:tbl>
              <a:tblPr/>
              <a:tblGrid>
                <a:gridCol w="1079500"/>
                <a:gridCol w="1066800"/>
              </a:tblGrid>
              <a:tr h="190500">
                <a:tc>
                  <a:txBody>
                    <a:bodyPr/>
                    <a:lstStyle/>
                    <a:p>
                      <a:pPr algn="l" fontAlgn="b"/>
                      <a:r>
                        <a:rPr lang="en-US" sz="1100" b="0" i="0" u="none" strike="noStrike" dirty="0">
                          <a:solidFill>
                            <a:srgbClr val="000000"/>
                          </a:solidFill>
                          <a:latin typeface="Calibri"/>
                        </a:rPr>
                        <a:t>27/02/2013 </a:t>
                      </a:r>
                      <a:r>
                        <a:rPr lang="en-US" sz="1100" b="0" i="0" u="none" strike="noStrike" dirty="0" smtClean="0">
                          <a:solidFill>
                            <a:srgbClr val="000000"/>
                          </a:solidFill>
                          <a:latin typeface="Calibri"/>
                        </a:rPr>
                        <a:t>20:13</a:t>
                      </a:r>
                      <a:endParaRPr lang="en-US" sz="1100" b="0" i="0" u="none" strike="noStrike" dirty="0">
                        <a:solidFill>
                          <a:srgbClr val="000000"/>
                        </a:solidFill>
                        <a:latin typeface="Calibri"/>
                      </a:endParaRPr>
                    </a:p>
                  </a:txBody>
                  <a:tcPr marL="0" marR="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latin typeface="Calibri"/>
                        </a:rPr>
                        <a:t>27/02/2013 </a:t>
                      </a:r>
                      <a:r>
                        <a:rPr lang="en-US" sz="1100" b="0" i="0" u="none" strike="noStrike" dirty="0" smtClean="0">
                          <a:solidFill>
                            <a:srgbClr val="000000"/>
                          </a:solidFill>
                          <a:latin typeface="Calibri"/>
                        </a:rPr>
                        <a:t>20:43</a:t>
                      </a:r>
                      <a:endParaRPr lang="en-US" sz="1100" b="0" i="0" u="none" strike="noStrike" dirty="0">
                        <a:solidFill>
                          <a:srgbClr val="000000"/>
                        </a:solidFill>
                        <a:latin typeface="Calibri"/>
                      </a:endParaRPr>
                    </a:p>
                  </a:txBody>
                  <a:tcPr marL="0" marR="0" marT="0" marB="0" anchor="b">
                    <a:lnL>
                      <a:noFill/>
                    </a:lnL>
                    <a:lnR>
                      <a:noFill/>
                    </a:lnR>
                    <a:lnT>
                      <a:noFill/>
                    </a:lnT>
                    <a:lnB w="190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948B54"/>
                          </a:solidFill>
                          <a:latin typeface="Calibri"/>
                        </a:rPr>
                        <a:t>0.6557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0.2760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0.0357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0.6797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0.8491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0.6551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0.9340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0.1626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0.6787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0.1190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0.7577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0.4984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0.7431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0.9597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0.3922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0.3404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0.6555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0.5853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948B54"/>
                          </a:solidFill>
                          <a:latin typeface="Calibri"/>
                        </a:rPr>
                        <a:t>0.1712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0.2238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
        <p:nvSpPr>
          <p:cNvPr id="42" name="Rectangle 41"/>
          <p:cNvSpPr/>
          <p:nvPr/>
        </p:nvSpPr>
        <p:spPr>
          <a:xfrm>
            <a:off x="6708204" y="1836888"/>
            <a:ext cx="2091044" cy="1786682"/>
          </a:xfrm>
          <a:prstGeom prst="rect">
            <a:avLst/>
          </a:prstGeom>
          <a:solidFill>
            <a:srgbClr val="FFC000">
              <a:alpha val="70000"/>
            </a:srgbClr>
          </a:solidFill>
          <a:ln>
            <a:solidFill>
              <a:srgbClr val="FFC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cxnSp>
        <p:nvCxnSpPr>
          <p:cNvPr id="43" name="Connecteur droit avec flèche 42"/>
          <p:cNvCxnSpPr/>
          <p:nvPr/>
        </p:nvCxnSpPr>
        <p:spPr bwMode="auto">
          <a:xfrm>
            <a:off x="6695240" y="1537318"/>
            <a:ext cx="2086252" cy="1588"/>
          </a:xfrm>
          <a:prstGeom prst="straightConnector1">
            <a:avLst/>
          </a:prstGeom>
          <a:solidFill>
            <a:schemeClr val="accent1"/>
          </a:solidFill>
          <a:ln w="25400" cap="flat" cmpd="sng" algn="ctr">
            <a:solidFill>
              <a:srgbClr val="FFC000"/>
            </a:solidFill>
            <a:prstDash val="solid"/>
            <a:round/>
            <a:headEnd type="arrow"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4" name="Rectangle 43"/>
          <p:cNvSpPr/>
          <p:nvPr/>
        </p:nvSpPr>
        <p:spPr>
          <a:xfrm>
            <a:off x="6953029" y="1212828"/>
            <a:ext cx="1596912" cy="307777"/>
          </a:xfrm>
          <a:prstGeom prst="rect">
            <a:avLst/>
          </a:prstGeom>
        </p:spPr>
        <p:txBody>
          <a:bodyPr wrap="none">
            <a:spAutoFit/>
          </a:bodyPr>
          <a:lstStyle/>
          <a:p>
            <a:r>
              <a:rPr lang="en-US" sz="1400" dirty="0" smtClean="0"/>
              <a:t>prediction horizon</a:t>
            </a:r>
            <a:endParaRPr lang="en-US" sz="1400" dirty="0"/>
          </a:p>
        </p:txBody>
      </p:sp>
      <p:sp>
        <p:nvSpPr>
          <p:cNvPr id="45" name="ZoneTexte 24"/>
          <p:cNvSpPr txBox="1"/>
          <p:nvPr/>
        </p:nvSpPr>
        <p:spPr>
          <a:xfrm rot="1880898">
            <a:off x="6743352" y="2463875"/>
            <a:ext cx="2138620" cy="670761"/>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2000" dirty="0" smtClean="0"/>
              <a:t>Forecasting</a:t>
            </a:r>
            <a:endParaRPr lang="en-US" sz="2400" dirty="0"/>
          </a:p>
        </p:txBody>
      </p:sp>
      <p:grpSp>
        <p:nvGrpSpPr>
          <p:cNvPr id="50" name="Groupe 49"/>
          <p:cNvGrpSpPr/>
          <p:nvPr/>
        </p:nvGrpSpPr>
        <p:grpSpPr>
          <a:xfrm>
            <a:off x="44390" y="3737499"/>
            <a:ext cx="3017745" cy="1930894"/>
            <a:chOff x="44390" y="3737499"/>
            <a:chExt cx="3017745" cy="1930894"/>
          </a:xfrm>
        </p:grpSpPr>
        <p:cxnSp>
          <p:nvCxnSpPr>
            <p:cNvPr id="47" name="Connecteur droit avec flèche 46"/>
            <p:cNvCxnSpPr/>
            <p:nvPr/>
          </p:nvCxnSpPr>
          <p:spPr bwMode="auto">
            <a:xfrm rot="5400000">
              <a:off x="1824361" y="4194699"/>
              <a:ext cx="923278" cy="8878"/>
            </a:xfrm>
            <a:prstGeom prst="straightConnector1">
              <a:avLst/>
            </a:prstGeom>
            <a:solidFill>
              <a:schemeClr val="accent1"/>
            </a:solidFill>
            <a:ln w="57150" cap="flat" cmpd="sng" algn="ctr">
              <a:solidFill>
                <a:srgbClr val="C00000"/>
              </a:solidFill>
              <a:prstDash val="solid"/>
              <a:round/>
              <a:headEnd type="none" w="sm" len="sm"/>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pic>
          <p:nvPicPr>
            <p:cNvPr id="48" name="Picture 160" descr="rules"/>
            <p:cNvPicPr>
              <a:picLocks noChangeAspect="1" noChangeArrowheads="1"/>
            </p:cNvPicPr>
            <p:nvPr/>
          </p:nvPicPr>
          <p:blipFill>
            <a:blip r:embed="rId3" cstate="print"/>
            <a:srcRect/>
            <a:stretch>
              <a:fillRect/>
            </a:stretch>
          </p:blipFill>
          <p:spPr bwMode="auto">
            <a:xfrm>
              <a:off x="2166785" y="4773043"/>
              <a:ext cx="895350" cy="895350"/>
            </a:xfrm>
            <a:prstGeom prst="rect">
              <a:avLst/>
            </a:prstGeom>
            <a:noFill/>
          </p:spPr>
        </p:pic>
        <p:sp>
          <p:nvSpPr>
            <p:cNvPr id="49" name="ZoneTexte 48"/>
            <p:cNvSpPr txBox="1"/>
            <p:nvPr/>
          </p:nvSpPr>
          <p:spPr>
            <a:xfrm>
              <a:off x="44390" y="4928586"/>
              <a:ext cx="2172390" cy="646331"/>
            </a:xfrm>
            <a:prstGeom prst="rect">
              <a:avLst/>
            </a:prstGeom>
            <a:noFill/>
          </p:spPr>
          <p:txBody>
            <a:bodyPr wrap="none" rtlCol="0">
              <a:spAutoFit/>
            </a:bodyPr>
            <a:lstStyle/>
            <a:p>
              <a:r>
                <a:rPr lang="fr-FR" dirty="0" err="1" smtClean="0"/>
                <a:t>Learn</a:t>
              </a:r>
              <a:r>
                <a:rPr lang="fr-FR" dirty="0" smtClean="0"/>
                <a:t> the patterns</a:t>
              </a:r>
            </a:p>
            <a:p>
              <a:r>
                <a:rPr lang="fr-FR" dirty="0" smtClean="0"/>
                <a:t>(« </a:t>
              </a:r>
              <a:r>
                <a:rPr lang="fr-FR" dirty="0" err="1" smtClean="0"/>
                <a:t>create</a:t>
              </a:r>
              <a:r>
                <a:rPr lang="fr-FR" dirty="0" smtClean="0"/>
                <a:t> </a:t>
              </a:r>
              <a:r>
                <a:rPr lang="fr-FR" dirty="0" err="1" smtClean="0"/>
                <a:t>models</a:t>
              </a:r>
              <a:r>
                <a:rPr lang="fr-FR" dirty="0" smtClean="0"/>
                <a:t> »)</a:t>
              </a:r>
              <a:endParaRPr lang="en-US" dirty="0"/>
            </a:p>
          </p:txBody>
        </p:sp>
      </p:grpSp>
      <p:graphicFrame>
        <p:nvGraphicFramePr>
          <p:cNvPr id="51" name="Tableau 50"/>
          <p:cNvGraphicFramePr>
            <a:graphicFrameLocks noGrp="1"/>
          </p:cNvGraphicFramePr>
          <p:nvPr/>
        </p:nvGraphicFramePr>
        <p:xfrm>
          <a:off x="6676004" y="4517218"/>
          <a:ext cx="2133600" cy="2034540"/>
        </p:xfrm>
        <a:graphic>
          <a:graphicData uri="http://schemas.openxmlformats.org/drawingml/2006/table">
            <a:tbl>
              <a:tblPr/>
              <a:tblGrid>
                <a:gridCol w="1066800"/>
                <a:gridCol w="1066800"/>
              </a:tblGrid>
              <a:tr h="190500">
                <a:tc>
                  <a:txBody>
                    <a:bodyPr/>
                    <a:lstStyle/>
                    <a:p>
                      <a:pPr algn="l" fontAlgn="b"/>
                      <a:r>
                        <a:rPr lang="en-US" sz="1100" b="0" i="0" u="none" strike="noStrike" dirty="0">
                          <a:solidFill>
                            <a:srgbClr val="000000"/>
                          </a:solidFill>
                          <a:latin typeface="Calibri"/>
                        </a:rPr>
                        <a:t>27/02/2013 19:33</a:t>
                      </a:r>
                    </a:p>
                  </a:txBody>
                  <a:tcPr marL="0" marR="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27/02/2013 19:53</a:t>
                      </a:r>
                    </a:p>
                  </a:txBody>
                  <a:tcPr marL="0" marR="0" marT="0" marB="0" anchor="b">
                    <a:lnL>
                      <a:noFill/>
                    </a:lnL>
                    <a:lnR>
                      <a:noFill/>
                    </a:lnR>
                    <a:lnT>
                      <a:noFill/>
                    </a:lnT>
                    <a:lnB w="190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948B54"/>
                          </a:solidFill>
                          <a:latin typeface="Calibri"/>
                        </a:rPr>
                        <a:t>0.2760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0.7513</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0.6797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0.2551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0.6551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0.5060</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0.1626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0.6991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0.1190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0.8909</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0.4984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0.9593</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0.9597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0.5472</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0.3404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0.1386</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0.5853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0.1493</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948B54"/>
                          </a:solidFill>
                          <a:latin typeface="Calibri"/>
                        </a:rPr>
                        <a:t>0.2238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0.2575</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
        <p:nvSpPr>
          <p:cNvPr id="52" name="Rectangle 51"/>
          <p:cNvSpPr/>
          <p:nvPr/>
        </p:nvSpPr>
        <p:spPr>
          <a:xfrm>
            <a:off x="6691928" y="4732488"/>
            <a:ext cx="2098441" cy="1786682"/>
          </a:xfrm>
          <a:prstGeom prst="rect">
            <a:avLst/>
          </a:prstGeom>
          <a:solidFill>
            <a:schemeClr val="accent1">
              <a:alpha val="70000"/>
            </a:schemeClr>
          </a:solid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sp>
        <p:nvSpPr>
          <p:cNvPr id="53" name="ZoneTexte 24"/>
          <p:cNvSpPr txBox="1"/>
          <p:nvPr/>
        </p:nvSpPr>
        <p:spPr>
          <a:xfrm rot="1880898">
            <a:off x="6650652" y="5253173"/>
            <a:ext cx="2138620" cy="890594"/>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2000" dirty="0"/>
              <a:t>New collected data</a:t>
            </a:r>
          </a:p>
        </p:txBody>
      </p:sp>
      <p:pic>
        <p:nvPicPr>
          <p:cNvPr id="54" name="Picture 65" descr="robohelp"/>
          <p:cNvPicPr>
            <a:picLocks noChangeAspect="1" noChangeArrowheads="1"/>
          </p:cNvPicPr>
          <p:nvPr/>
        </p:nvPicPr>
        <p:blipFill>
          <a:blip r:embed="rId2" cstate="print"/>
          <a:srcRect/>
          <a:stretch>
            <a:fillRect/>
          </a:stretch>
        </p:blipFill>
        <p:spPr bwMode="auto">
          <a:xfrm>
            <a:off x="7359388" y="3800506"/>
            <a:ext cx="647700" cy="6477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ppt_x"/>
                                          </p:val>
                                        </p:tav>
                                        <p:tav tm="100000">
                                          <p:val>
                                            <p:strVal val="#ppt_x"/>
                                          </p:val>
                                        </p:tav>
                                      </p:tavLst>
                                    </p:anim>
                                    <p:anim calcmode="lin" valueType="num">
                                      <p:cBhvr additive="base">
                                        <p:cTn id="32" dur="500" fill="hold"/>
                                        <p:tgtEl>
                                          <p:spTgt spid="2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 calcmode="lin" valueType="num">
                                      <p:cBhvr additive="base">
                                        <p:cTn id="35" dur="500" fill="hold"/>
                                        <p:tgtEl>
                                          <p:spTgt spid="28"/>
                                        </p:tgtEl>
                                        <p:attrNameLst>
                                          <p:attrName>ppt_x</p:attrName>
                                        </p:attrNameLst>
                                      </p:cBhvr>
                                      <p:tavLst>
                                        <p:tav tm="0">
                                          <p:val>
                                            <p:strVal val="#ppt_x"/>
                                          </p:val>
                                        </p:tav>
                                        <p:tav tm="100000">
                                          <p:val>
                                            <p:strVal val="#ppt_x"/>
                                          </p:val>
                                        </p:tav>
                                      </p:tavLst>
                                    </p:anim>
                                    <p:anim calcmode="lin" valueType="num">
                                      <p:cBhvr additive="base">
                                        <p:cTn id="36" dur="500" fill="hold"/>
                                        <p:tgtEl>
                                          <p:spTgt spid="28"/>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1" presetClass="entr" presetSubtype="0" fill="hold" nodeType="afterEffect">
                                  <p:stCondLst>
                                    <p:cond delay="0"/>
                                  </p:stCondLst>
                                  <p:childTnLst>
                                    <p:set>
                                      <p:cBhvr>
                                        <p:cTn id="39" dur="1" fill="hold">
                                          <p:stCondLst>
                                            <p:cond delay="0"/>
                                          </p:stCondLst>
                                        </p:cTn>
                                        <p:tgtEl>
                                          <p:spTgt spid="4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nodeType="clickEffect">
                                  <p:stCondLst>
                                    <p:cond delay="0"/>
                                  </p:stCondLst>
                                  <p:childTnLst>
                                    <p:set>
                                      <p:cBhvr>
                                        <p:cTn id="43" dur="1" fill="hold">
                                          <p:stCondLst>
                                            <p:cond delay="0"/>
                                          </p:stCondLst>
                                        </p:cTn>
                                        <p:tgtEl>
                                          <p:spTgt spid="40"/>
                                        </p:tgtEl>
                                        <p:attrNameLst>
                                          <p:attrName>style.visibility</p:attrName>
                                        </p:attrNameLst>
                                      </p:cBhvr>
                                      <p:to>
                                        <p:strVal val="hidden"/>
                                      </p:to>
                                    </p:set>
                                  </p:childTnLst>
                                </p:cTn>
                              </p:par>
                            </p:childTnLst>
                          </p:cTn>
                        </p:par>
                        <p:par>
                          <p:cTn id="44" fill="hold">
                            <p:stCondLst>
                              <p:cond delay="0"/>
                            </p:stCondLst>
                            <p:childTnLst>
                              <p:par>
                                <p:cTn id="45" presetID="1" presetClass="exit" presetSubtype="0" fill="hold" nodeType="afterEffect">
                                  <p:stCondLst>
                                    <p:cond delay="0"/>
                                  </p:stCondLst>
                                  <p:childTnLst>
                                    <p:set>
                                      <p:cBhvr>
                                        <p:cTn id="46" dur="1" fill="hold">
                                          <p:stCondLst>
                                            <p:cond delay="0"/>
                                          </p:stCondLst>
                                        </p:cTn>
                                        <p:tgtEl>
                                          <p:spTgt spid="19"/>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1"/>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25"/>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26"/>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20"/>
                                        </p:tgtEl>
                                        <p:attrNameLst>
                                          <p:attrName>style.visibility</p:attrName>
                                        </p:attrNameLst>
                                      </p:cBhvr>
                                      <p:to>
                                        <p:strVal val="hidden"/>
                                      </p:to>
                                    </p:set>
                                  </p:childTnLst>
                                </p:cTn>
                              </p:par>
                            </p:childTnLst>
                          </p:cTn>
                        </p:par>
                        <p:par>
                          <p:cTn id="55" fill="hold">
                            <p:stCondLst>
                              <p:cond delay="0"/>
                            </p:stCondLst>
                            <p:childTnLst>
                              <p:par>
                                <p:cTn id="56" presetID="64" presetClass="path" presetSubtype="0" accel="50000" decel="50000" fill="hold" nodeType="afterEffect">
                                  <p:stCondLst>
                                    <p:cond delay="0"/>
                                  </p:stCondLst>
                                  <p:childTnLst>
                                    <p:animMotion origin="layout" path="M -1.94444E-6 -4.07587E-6 L 0.00191 -0.4247 " pathEditMode="relative" rAng="0" ptsTypes="AA">
                                      <p:cBhvr>
                                        <p:cTn id="57" dur="1000" fill="hold"/>
                                        <p:tgtEl>
                                          <p:spTgt spid="27"/>
                                        </p:tgtEl>
                                        <p:attrNameLst>
                                          <p:attrName>ppt_x</p:attrName>
                                          <p:attrName>ppt_y</p:attrName>
                                        </p:attrNameLst>
                                      </p:cBhvr>
                                      <p:rCtr x="1" y="-212"/>
                                    </p:animMotion>
                                  </p:childTnLst>
                                </p:cTn>
                              </p:par>
                              <p:par>
                                <p:cTn id="58" presetID="64" presetClass="path" presetSubtype="0" accel="50000" decel="50000" fill="hold" grpId="1" nodeType="withEffect">
                                  <p:stCondLst>
                                    <p:cond delay="0"/>
                                  </p:stCondLst>
                                  <p:childTnLst>
                                    <p:animMotion origin="layout" path="M 3.05556E-6 1.19824E-6 L 0.00034 -0.42239 " pathEditMode="relative" rAng="0" ptsTypes="AA">
                                      <p:cBhvr>
                                        <p:cTn id="59" dur="1000" fill="hold"/>
                                        <p:tgtEl>
                                          <p:spTgt spid="29"/>
                                        </p:tgtEl>
                                        <p:attrNameLst>
                                          <p:attrName>ppt_x</p:attrName>
                                          <p:attrName>ppt_y</p:attrName>
                                        </p:attrNameLst>
                                      </p:cBhvr>
                                      <p:rCtr x="0" y="-211"/>
                                    </p:animMotion>
                                  </p:childTnLst>
                                </p:cTn>
                              </p:par>
                              <p:par>
                                <p:cTn id="60" presetID="64" presetClass="path" presetSubtype="0" accel="50000" decel="50000" fill="hold" grpId="1" nodeType="withEffect">
                                  <p:stCondLst>
                                    <p:cond delay="0"/>
                                  </p:stCondLst>
                                  <p:childTnLst>
                                    <p:animMotion origin="layout" path="M 2.22222E-6 8.18876E-7 L 0.00225 -0.44414 " pathEditMode="relative" rAng="0" ptsTypes="AA">
                                      <p:cBhvr>
                                        <p:cTn id="61" dur="1000" fill="hold"/>
                                        <p:tgtEl>
                                          <p:spTgt spid="28"/>
                                        </p:tgtEl>
                                        <p:attrNameLst>
                                          <p:attrName>ppt_x</p:attrName>
                                          <p:attrName>ppt_y</p:attrName>
                                        </p:attrNameLst>
                                      </p:cBhvr>
                                      <p:rCtr x="1" y="-222"/>
                                    </p:animMotion>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41"/>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42"/>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43"/>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44"/>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45"/>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51"/>
                                        </p:tgtEl>
                                        <p:attrNameLst>
                                          <p:attrName>style.visibility</p:attrName>
                                        </p:attrNameLst>
                                      </p:cBhvr>
                                      <p:to>
                                        <p:strVal val="visible"/>
                                      </p:to>
                                    </p:set>
                                    <p:anim calcmode="lin" valueType="num">
                                      <p:cBhvr additive="base">
                                        <p:cTn id="78" dur="500" fill="hold"/>
                                        <p:tgtEl>
                                          <p:spTgt spid="51"/>
                                        </p:tgtEl>
                                        <p:attrNameLst>
                                          <p:attrName>ppt_x</p:attrName>
                                        </p:attrNameLst>
                                      </p:cBhvr>
                                      <p:tavLst>
                                        <p:tav tm="0">
                                          <p:val>
                                            <p:strVal val="#ppt_x"/>
                                          </p:val>
                                        </p:tav>
                                        <p:tav tm="100000">
                                          <p:val>
                                            <p:strVal val="#ppt_x"/>
                                          </p:val>
                                        </p:tav>
                                      </p:tavLst>
                                    </p:anim>
                                    <p:anim calcmode="lin" valueType="num">
                                      <p:cBhvr additive="base">
                                        <p:cTn id="79" dur="500" fill="hold"/>
                                        <p:tgtEl>
                                          <p:spTgt spid="51"/>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52"/>
                                        </p:tgtEl>
                                        <p:attrNameLst>
                                          <p:attrName>style.visibility</p:attrName>
                                        </p:attrNameLst>
                                      </p:cBhvr>
                                      <p:to>
                                        <p:strVal val="visible"/>
                                      </p:to>
                                    </p:set>
                                    <p:anim calcmode="lin" valueType="num">
                                      <p:cBhvr additive="base">
                                        <p:cTn id="82" dur="500" fill="hold"/>
                                        <p:tgtEl>
                                          <p:spTgt spid="52"/>
                                        </p:tgtEl>
                                        <p:attrNameLst>
                                          <p:attrName>ppt_x</p:attrName>
                                        </p:attrNameLst>
                                      </p:cBhvr>
                                      <p:tavLst>
                                        <p:tav tm="0">
                                          <p:val>
                                            <p:strVal val="#ppt_x"/>
                                          </p:val>
                                        </p:tav>
                                        <p:tav tm="100000">
                                          <p:val>
                                            <p:strVal val="#ppt_x"/>
                                          </p:val>
                                        </p:tav>
                                      </p:tavLst>
                                    </p:anim>
                                    <p:anim calcmode="lin" valueType="num">
                                      <p:cBhvr additive="base">
                                        <p:cTn id="83" dur="500" fill="hold"/>
                                        <p:tgtEl>
                                          <p:spTgt spid="52"/>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500"/>
                            </p:stCondLst>
                            <p:childTnLst>
                              <p:par>
                                <p:cTn id="89" presetID="1" presetClass="entr" presetSubtype="0" fill="hold" nodeType="afterEffect">
                                  <p:stCondLst>
                                    <p:cond delay="0"/>
                                  </p:stCondLst>
                                  <p:childTnLst>
                                    <p:set>
                                      <p:cBhvr>
                                        <p:cTn id="90" dur="1" fill="hold">
                                          <p:stCondLst>
                                            <p:cond delay="0"/>
                                          </p:stCondLst>
                                        </p:cTn>
                                        <p:tgtEl>
                                          <p:spTgt spid="5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54"/>
                                        </p:tgtEl>
                                        <p:attrNameLst>
                                          <p:attrName>style.visibility</p:attrName>
                                        </p:attrNameLst>
                                      </p:cBhvr>
                                      <p:to>
                                        <p:strVal val="hidden"/>
                                      </p:to>
                                    </p:set>
                                  </p:childTnLst>
                                </p:cTn>
                              </p:par>
                            </p:childTnLst>
                          </p:cTn>
                        </p:par>
                        <p:par>
                          <p:cTn id="95" fill="hold">
                            <p:stCondLst>
                              <p:cond delay="0"/>
                            </p:stCondLst>
                            <p:childTnLst>
                              <p:par>
                                <p:cTn id="96" presetID="1" presetClass="exit" presetSubtype="0" fill="hold" nodeType="afterEffect">
                                  <p:stCondLst>
                                    <p:cond delay="0"/>
                                  </p:stCondLst>
                                  <p:childTnLst>
                                    <p:set>
                                      <p:cBhvr>
                                        <p:cTn id="97" dur="1" fill="hold">
                                          <p:stCondLst>
                                            <p:cond delay="0"/>
                                          </p:stCondLst>
                                        </p:cTn>
                                        <p:tgtEl>
                                          <p:spTgt spid="41"/>
                                        </p:tgtEl>
                                        <p:attrNameLst>
                                          <p:attrName>style.visibility</p:attrName>
                                        </p:attrNameLst>
                                      </p:cBhvr>
                                      <p:to>
                                        <p:strVal val="hidden"/>
                                      </p:to>
                                    </p:set>
                                  </p:childTnLst>
                                </p:cTn>
                              </p:par>
                              <p:par>
                                <p:cTn id="98" presetID="1" presetClass="exit" presetSubtype="0" fill="hold" grpId="1" nodeType="withEffect">
                                  <p:stCondLst>
                                    <p:cond delay="0"/>
                                  </p:stCondLst>
                                  <p:childTnLst>
                                    <p:set>
                                      <p:cBhvr>
                                        <p:cTn id="99" dur="1" fill="hold">
                                          <p:stCondLst>
                                            <p:cond delay="0"/>
                                          </p:stCondLst>
                                        </p:cTn>
                                        <p:tgtEl>
                                          <p:spTgt spid="42"/>
                                        </p:tgtEl>
                                        <p:attrNameLst>
                                          <p:attrName>style.visibility</p:attrName>
                                        </p:attrNameLst>
                                      </p:cBhvr>
                                      <p:to>
                                        <p:strVal val="hidden"/>
                                      </p:to>
                                    </p:set>
                                  </p:childTnLst>
                                </p:cTn>
                              </p:par>
                              <p:par>
                                <p:cTn id="100" presetID="1" presetClass="exit" presetSubtype="0" fill="hold" nodeType="withEffect">
                                  <p:stCondLst>
                                    <p:cond delay="0"/>
                                  </p:stCondLst>
                                  <p:childTnLst>
                                    <p:set>
                                      <p:cBhvr>
                                        <p:cTn id="101" dur="1" fill="hold">
                                          <p:stCondLst>
                                            <p:cond delay="0"/>
                                          </p:stCondLst>
                                        </p:cTn>
                                        <p:tgtEl>
                                          <p:spTgt spid="43"/>
                                        </p:tgtEl>
                                        <p:attrNameLst>
                                          <p:attrName>style.visibility</p:attrName>
                                        </p:attrNameLst>
                                      </p:cBhvr>
                                      <p:to>
                                        <p:strVal val="hidden"/>
                                      </p:to>
                                    </p:set>
                                  </p:childTnLst>
                                </p:cTn>
                              </p:par>
                              <p:par>
                                <p:cTn id="102" presetID="1" presetClass="exit" presetSubtype="0" fill="hold" grpId="1" nodeType="withEffect">
                                  <p:stCondLst>
                                    <p:cond delay="0"/>
                                  </p:stCondLst>
                                  <p:childTnLst>
                                    <p:set>
                                      <p:cBhvr>
                                        <p:cTn id="103" dur="1" fill="hold">
                                          <p:stCondLst>
                                            <p:cond delay="0"/>
                                          </p:stCondLst>
                                        </p:cTn>
                                        <p:tgtEl>
                                          <p:spTgt spid="44"/>
                                        </p:tgtEl>
                                        <p:attrNameLst>
                                          <p:attrName>style.visibility</p:attrName>
                                        </p:attrNameLst>
                                      </p:cBhvr>
                                      <p:to>
                                        <p:strVal val="hidden"/>
                                      </p:to>
                                    </p:set>
                                  </p:childTnLst>
                                </p:cTn>
                              </p:par>
                              <p:par>
                                <p:cTn id="104" presetID="1" presetClass="exit" presetSubtype="0" fill="hold" grpId="1" nodeType="withEffect">
                                  <p:stCondLst>
                                    <p:cond delay="0"/>
                                  </p:stCondLst>
                                  <p:childTnLst>
                                    <p:set>
                                      <p:cBhvr>
                                        <p:cTn id="105" dur="1" fill="hold">
                                          <p:stCondLst>
                                            <p:cond delay="0"/>
                                          </p:stCondLst>
                                        </p:cTn>
                                        <p:tgtEl>
                                          <p:spTgt spid="45"/>
                                        </p:tgtEl>
                                        <p:attrNameLst>
                                          <p:attrName>style.visibility</p:attrName>
                                        </p:attrNameLst>
                                      </p:cBhvr>
                                      <p:to>
                                        <p:strVal val="hidden"/>
                                      </p:to>
                                    </p:set>
                                  </p:childTnLst>
                                </p:cTn>
                              </p:par>
                            </p:childTnLst>
                          </p:cTn>
                        </p:par>
                        <p:par>
                          <p:cTn id="106" fill="hold">
                            <p:stCondLst>
                              <p:cond delay="0"/>
                            </p:stCondLst>
                            <p:childTnLst>
                              <p:par>
                                <p:cTn id="107" presetID="64" presetClass="path" presetSubtype="0" accel="50000" decel="50000" fill="hold" nodeType="afterEffect">
                                  <p:stCondLst>
                                    <p:cond delay="0"/>
                                  </p:stCondLst>
                                  <p:childTnLst>
                                    <p:animMotion origin="layout" path="M -1.94444E-6 -4.07587E-6 L 0.00191 -0.4247 " pathEditMode="relative" rAng="0" ptsTypes="AA">
                                      <p:cBhvr>
                                        <p:cTn id="108" dur="1000" fill="hold"/>
                                        <p:tgtEl>
                                          <p:spTgt spid="51"/>
                                        </p:tgtEl>
                                        <p:attrNameLst>
                                          <p:attrName>ppt_x</p:attrName>
                                          <p:attrName>ppt_y</p:attrName>
                                        </p:attrNameLst>
                                      </p:cBhvr>
                                      <p:rCtr x="1" y="-212"/>
                                    </p:animMotion>
                                  </p:childTnLst>
                                </p:cTn>
                              </p:par>
                              <p:par>
                                <p:cTn id="109" presetID="64" presetClass="path" presetSubtype="0" accel="50000" decel="50000" fill="hold" grpId="1" nodeType="withEffect">
                                  <p:stCondLst>
                                    <p:cond delay="0"/>
                                  </p:stCondLst>
                                  <p:childTnLst>
                                    <p:animMotion origin="layout" path="M 3.05556E-6 1.19824E-6 L 0.00034 -0.42239 " pathEditMode="relative" rAng="0" ptsTypes="AA">
                                      <p:cBhvr>
                                        <p:cTn id="110" dur="1000" fill="hold"/>
                                        <p:tgtEl>
                                          <p:spTgt spid="52"/>
                                        </p:tgtEl>
                                        <p:attrNameLst>
                                          <p:attrName>ppt_x</p:attrName>
                                          <p:attrName>ppt_y</p:attrName>
                                        </p:attrNameLst>
                                      </p:cBhvr>
                                      <p:rCtr x="0" y="-211"/>
                                    </p:animMotion>
                                  </p:childTnLst>
                                </p:cTn>
                              </p:par>
                              <p:par>
                                <p:cTn id="111" presetID="64" presetClass="path" presetSubtype="0" accel="50000" decel="50000" fill="hold" grpId="1" nodeType="withEffect">
                                  <p:stCondLst>
                                    <p:cond delay="0"/>
                                  </p:stCondLst>
                                  <p:childTnLst>
                                    <p:animMotion origin="layout" path="M 2.22222E-6 8.18876E-7 L 0.00225 -0.44414 " pathEditMode="relative" rAng="0" ptsTypes="AA">
                                      <p:cBhvr>
                                        <p:cTn id="112" dur="1000" fill="hold"/>
                                        <p:tgtEl>
                                          <p:spTgt spid="53"/>
                                        </p:tgtEl>
                                        <p:attrNameLst>
                                          <p:attrName>ppt_x</p:attrName>
                                          <p:attrName>ppt_y</p:attrName>
                                        </p:attrNameLst>
                                      </p:cBhvr>
                                      <p:rCtr x="1" y="-22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21" grpId="0" animBg="1"/>
      <p:bldP spid="21" grpId="1" animBg="1"/>
      <p:bldP spid="20" grpId="0"/>
      <p:bldP spid="20" grpId="1"/>
      <p:bldP spid="26" grpId="0"/>
      <p:bldP spid="26" grpId="1"/>
      <p:bldP spid="28" grpId="0"/>
      <p:bldP spid="28" grpId="1"/>
      <p:bldP spid="42" grpId="0" animBg="1"/>
      <p:bldP spid="42" grpId="1" animBg="1"/>
      <p:bldP spid="44" grpId="0"/>
      <p:bldP spid="44" grpId="1"/>
      <p:bldP spid="45" grpId="0"/>
      <p:bldP spid="45" grpId="1"/>
      <p:bldP spid="52" grpId="0" animBg="1"/>
      <p:bldP spid="52" grpId="1" animBg="1"/>
      <p:bldP spid="53" grpId="0"/>
      <p:bldP spid="53"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Tableau 26"/>
          <p:cNvGraphicFramePr>
            <a:graphicFrameLocks noGrp="1"/>
          </p:cNvGraphicFramePr>
          <p:nvPr/>
        </p:nvGraphicFramePr>
        <p:xfrm>
          <a:off x="4798997" y="3280646"/>
          <a:ext cx="2125586" cy="1295400"/>
        </p:xfrm>
        <a:graphic>
          <a:graphicData uri="http://schemas.openxmlformats.org/drawingml/2006/table">
            <a:tbl>
              <a:tblPr/>
              <a:tblGrid>
                <a:gridCol w="1051387"/>
                <a:gridCol w="1074199"/>
              </a:tblGrid>
              <a:tr h="190500">
                <a:tc>
                  <a:txBody>
                    <a:bodyPr/>
                    <a:lstStyle/>
                    <a:p>
                      <a:pPr algn="l" fontAlgn="b"/>
                      <a:r>
                        <a:rPr lang="en-US" sz="1100" b="0" i="0" u="none" strike="noStrike" dirty="0">
                          <a:solidFill>
                            <a:srgbClr val="948B54"/>
                          </a:solidFill>
                          <a:latin typeface="Calibri"/>
                        </a:rPr>
                        <a:t>0.6797</a:t>
                      </a:r>
                      <a:endParaRPr lang="en-US" sz="1100" b="0" i="0" u="none" strike="noStrike" dirty="0">
                        <a:solidFill>
                          <a:srgbClr val="000000"/>
                        </a:solidFill>
                        <a:latin typeface="Calibri"/>
                      </a:endParaRPr>
                    </a:p>
                  </a:txBody>
                  <a:tcPr marL="0" marR="0" marT="0"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0.2551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0.6551</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0.5060</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0.1626</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0.6991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0.1190</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0.8909</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0.4984</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0.9593</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0.9597</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0.5472</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948B54"/>
                          </a:solidFill>
                          <a:latin typeface="Calibri"/>
                        </a:rPr>
                        <a:t>0.3404</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0.1386</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30" name="Rectangle 29"/>
          <p:cNvSpPr/>
          <p:nvPr/>
        </p:nvSpPr>
        <p:spPr>
          <a:xfrm>
            <a:off x="4801462" y="3303935"/>
            <a:ext cx="2091044" cy="1241198"/>
          </a:xfrm>
          <a:prstGeom prst="rect">
            <a:avLst/>
          </a:prstGeom>
          <a:solidFill>
            <a:srgbClr val="FFC000">
              <a:alpha val="70000"/>
            </a:srgbClr>
          </a:solidFill>
          <a:ln>
            <a:solidFill>
              <a:srgbClr val="FFC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sp>
        <p:nvSpPr>
          <p:cNvPr id="2" name="Titre 1"/>
          <p:cNvSpPr>
            <a:spLocks noGrp="1"/>
          </p:cNvSpPr>
          <p:nvPr>
            <p:ph type="title"/>
          </p:nvPr>
        </p:nvSpPr>
        <p:spPr/>
        <p:txBody>
          <a:bodyPr/>
          <a:lstStyle/>
          <a:p>
            <a:r>
              <a:rPr lang="fr-FR" dirty="0" smtClean="0"/>
              <a:t>Learning-</a:t>
            </a:r>
            <a:r>
              <a:rPr lang="fr-FR" dirty="0" err="1" smtClean="0"/>
              <a:t>based</a:t>
            </a:r>
            <a:r>
              <a:rPr lang="fr-FR" dirty="0" smtClean="0"/>
              <a:t> </a:t>
            </a:r>
            <a:r>
              <a:rPr lang="fr-FR" dirty="0" err="1" smtClean="0"/>
              <a:t>virtual</a:t>
            </a:r>
            <a:r>
              <a:rPr lang="fr-FR" dirty="0" smtClean="0"/>
              <a:t> </a:t>
            </a:r>
            <a:r>
              <a:rPr lang="fr-FR" dirty="0" err="1" smtClean="0"/>
              <a:t>sensor</a:t>
            </a:r>
            <a:endParaRPr lang="en-US" dirty="0"/>
          </a:p>
        </p:txBody>
      </p:sp>
      <p:graphicFrame>
        <p:nvGraphicFramePr>
          <p:cNvPr id="8" name="Espace réservé du contenu 3"/>
          <p:cNvGraphicFramePr>
            <a:graphicFrameLocks noGrp="1"/>
          </p:cNvGraphicFramePr>
          <p:nvPr>
            <p:ph idx="1"/>
          </p:nvPr>
        </p:nvGraphicFramePr>
        <p:xfrm>
          <a:off x="463751" y="1240586"/>
          <a:ext cx="4305300" cy="2034540"/>
        </p:xfrm>
        <a:graphic>
          <a:graphicData uri="http://schemas.openxmlformats.org/drawingml/2006/table">
            <a:tbl>
              <a:tblPr/>
              <a:tblGrid>
                <a:gridCol w="1079500"/>
                <a:gridCol w="1079500"/>
                <a:gridCol w="1079500"/>
                <a:gridCol w="1066800"/>
              </a:tblGrid>
              <a:tr h="190500">
                <a:tc>
                  <a:txBody>
                    <a:bodyPr/>
                    <a:lstStyle/>
                    <a:p>
                      <a:pPr algn="l" fontAlgn="b"/>
                      <a:r>
                        <a:rPr lang="en-US" sz="1100" b="0" i="0" u="none" strike="noStrike" dirty="0">
                          <a:solidFill>
                            <a:srgbClr val="000000"/>
                          </a:solidFill>
                          <a:latin typeface="Calibri"/>
                        </a:rPr>
                        <a:t>01/01/2010 00:00</a:t>
                      </a:r>
                    </a:p>
                  </a:txBody>
                  <a:tcPr marL="0" marR="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w="190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w="190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latin typeface="Calibri"/>
                        </a:rPr>
                        <a:t>27/02/2013 19:33</a:t>
                      </a:r>
                    </a:p>
                  </a:txBody>
                  <a:tcPr marL="0" marR="0" marT="0" marB="0" anchor="b">
                    <a:lnL>
                      <a:noFill/>
                    </a:lnL>
                    <a:lnR>
                      <a:noFill/>
                    </a:lnR>
                    <a:lnT>
                      <a:noFill/>
                    </a:lnT>
                    <a:lnB w="190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948B54"/>
                          </a:solidFill>
                          <a:latin typeface="Calibri"/>
                        </a:rPr>
                        <a:t>0.8147</a:t>
                      </a:r>
                      <a:endParaRPr lang="en-US" sz="1100" b="0" i="0" u="none" strike="noStrike">
                        <a:solidFill>
                          <a:srgbClr val="000000"/>
                        </a:solidFill>
                        <a:latin typeface="Calibri"/>
                      </a:endParaRPr>
                    </a:p>
                  </a:txBody>
                  <a:tcPr marL="0" marR="0" marT="0"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0.1576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0.6557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0.2760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0.9058</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0.9706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0.0357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0.6797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0.1270</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0.9572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0.8491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0.6551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0.9134</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0.4854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0.9340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0.1626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0.6324</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0.8003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0.6787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0.1190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0.0975</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0.1419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0.7577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0.4984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0.2785</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algn="l" fontAlgn="b"/>
                      <a:r>
                        <a:rPr lang="en-US" sz="1100" b="0" i="0" u="none" strike="noStrike">
                          <a:solidFill>
                            <a:srgbClr val="948B54"/>
                          </a:solidFill>
                          <a:latin typeface="Calibri"/>
                        </a:rPr>
                        <a:t>0.7431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0.9597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0.5469</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0.9157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0.3922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0.3404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0.9575</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0.7922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0.6555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0.5853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dirty="0">
                          <a:solidFill>
                            <a:srgbClr val="948B54"/>
                          </a:solidFill>
                          <a:latin typeface="Calibri"/>
                        </a:rPr>
                        <a:t>0.9649</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0.9595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0.1712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0.2238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
        <p:nvSpPr>
          <p:cNvPr id="9" name="Rectangle 8"/>
          <p:cNvSpPr/>
          <p:nvPr/>
        </p:nvSpPr>
        <p:spPr>
          <a:xfrm>
            <a:off x="474463" y="1454384"/>
            <a:ext cx="4274244" cy="1798322"/>
          </a:xfrm>
          <a:prstGeom prst="rect">
            <a:avLst/>
          </a:prstGeom>
          <a:solidFill>
            <a:schemeClr val="accent1">
              <a:alpha val="64000"/>
            </a:schemeClr>
          </a:solid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graphicFrame>
        <p:nvGraphicFramePr>
          <p:cNvPr id="11" name="Tableau 10"/>
          <p:cNvGraphicFramePr>
            <a:graphicFrameLocks noGrp="1"/>
          </p:cNvGraphicFramePr>
          <p:nvPr/>
        </p:nvGraphicFramePr>
        <p:xfrm>
          <a:off x="465829" y="3290277"/>
          <a:ext cx="4304580" cy="1280160"/>
        </p:xfrm>
        <a:graphic>
          <a:graphicData uri="http://schemas.openxmlformats.org/drawingml/2006/table">
            <a:tbl>
              <a:tblPr/>
              <a:tblGrid>
                <a:gridCol w="1105627"/>
                <a:gridCol w="1063460"/>
                <a:gridCol w="1072035"/>
                <a:gridCol w="1063458"/>
              </a:tblGrid>
              <a:tr h="190500">
                <a:tc>
                  <a:txBody>
                    <a:bodyPr/>
                    <a:lstStyle/>
                    <a:p>
                      <a:pPr algn="l" fontAlgn="b"/>
                      <a:r>
                        <a:rPr lang="en-US" sz="1100" b="0" i="0" u="none" strike="noStrike" dirty="0">
                          <a:solidFill>
                            <a:srgbClr val="948B54"/>
                          </a:solidFill>
                          <a:latin typeface="Calibri"/>
                        </a:rPr>
                        <a:t>0.8147</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0.1576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0.6557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0.2760</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0.9058</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0.9706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0.0357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0.6797</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0.1270</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0.9572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0.8491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0.6551</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0.9134</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0.7922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0.9340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0.6551</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0.6324</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algn="l" fontAlgn="b"/>
                      <a:r>
                        <a:rPr lang="en-US" sz="1100" b="0" i="0" u="none" strike="noStrike">
                          <a:solidFill>
                            <a:srgbClr val="948B54"/>
                          </a:solidFill>
                          <a:latin typeface="Calibri"/>
                        </a:rPr>
                        <a:t>0.6787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r>
              <a:tr h="161314">
                <a:tc>
                  <a:txBody>
                    <a:bodyPr/>
                    <a:lstStyle/>
                    <a:p>
                      <a:pPr algn="l" fontAlgn="b"/>
                      <a:r>
                        <a:rPr lang="en-US" sz="1100" b="0" i="0" u="none" strike="noStrike">
                          <a:solidFill>
                            <a:srgbClr val="948B54"/>
                          </a:solidFill>
                          <a:latin typeface="Calibri"/>
                        </a:rPr>
                        <a:t>0.0975</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0.1419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0.7577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0.4984</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948B54"/>
                          </a:solidFill>
                          <a:latin typeface="Calibri"/>
                        </a:rPr>
                        <a:t>0.2785</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0.4218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0.7431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0.9597</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 name="Rectangle 11"/>
          <p:cNvSpPr/>
          <p:nvPr/>
        </p:nvSpPr>
        <p:spPr>
          <a:xfrm>
            <a:off x="465827" y="3303935"/>
            <a:ext cx="4297258" cy="1248484"/>
          </a:xfrm>
          <a:prstGeom prst="rect">
            <a:avLst/>
          </a:prstGeom>
          <a:solidFill>
            <a:srgbClr val="0070C0">
              <a:alpha val="70000"/>
            </a:srgbClr>
          </a:solidFill>
          <a:ln>
            <a:solidFill>
              <a:srgbClr val="0070C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sp>
        <p:nvSpPr>
          <p:cNvPr id="10" name="ZoneTexte 17"/>
          <p:cNvSpPr txBox="1"/>
          <p:nvPr/>
        </p:nvSpPr>
        <p:spPr>
          <a:xfrm rot="16200000">
            <a:off x="-1204143" y="2837725"/>
            <a:ext cx="2876300" cy="4001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2000" dirty="0"/>
              <a:t>Available historical data</a:t>
            </a:r>
          </a:p>
        </p:txBody>
      </p:sp>
      <p:sp>
        <p:nvSpPr>
          <p:cNvPr id="13" name="ZoneTexte 17"/>
          <p:cNvSpPr txBox="1"/>
          <p:nvPr/>
        </p:nvSpPr>
        <p:spPr>
          <a:xfrm rot="1154153">
            <a:off x="1351507" y="2147611"/>
            <a:ext cx="2667718" cy="4001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2000" dirty="0" smtClean="0"/>
              <a:t>Data always available</a:t>
            </a:r>
            <a:endParaRPr lang="en-US" sz="2000" dirty="0"/>
          </a:p>
        </p:txBody>
      </p:sp>
      <p:sp>
        <p:nvSpPr>
          <p:cNvPr id="14" name="ZoneTexte 17"/>
          <p:cNvSpPr txBox="1"/>
          <p:nvPr/>
        </p:nvSpPr>
        <p:spPr>
          <a:xfrm rot="1071953">
            <a:off x="1061343" y="3750844"/>
            <a:ext cx="3469011" cy="707886"/>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2000" dirty="0" smtClean="0"/>
              <a:t>Data that we want to replace with virtual sensors</a:t>
            </a:r>
            <a:endParaRPr lang="en-US" sz="2000" dirty="0"/>
          </a:p>
        </p:txBody>
      </p:sp>
      <p:grpSp>
        <p:nvGrpSpPr>
          <p:cNvPr id="15" name="Groupe 14"/>
          <p:cNvGrpSpPr/>
          <p:nvPr/>
        </p:nvGrpSpPr>
        <p:grpSpPr>
          <a:xfrm>
            <a:off x="510216" y="4761779"/>
            <a:ext cx="3017745" cy="1570848"/>
            <a:chOff x="44390" y="4097545"/>
            <a:chExt cx="3017745" cy="1570848"/>
          </a:xfrm>
        </p:grpSpPr>
        <p:cxnSp>
          <p:nvCxnSpPr>
            <p:cNvPr id="16" name="Connecteur droit avec flèche 15"/>
            <p:cNvCxnSpPr/>
            <p:nvPr/>
          </p:nvCxnSpPr>
          <p:spPr bwMode="auto">
            <a:xfrm rot="5400000">
              <a:off x="2002166" y="4376941"/>
              <a:ext cx="563231" cy="4440"/>
            </a:xfrm>
            <a:prstGeom prst="straightConnector1">
              <a:avLst/>
            </a:prstGeom>
            <a:solidFill>
              <a:schemeClr val="accent1"/>
            </a:solidFill>
            <a:ln w="57150" cap="flat" cmpd="sng" algn="ctr">
              <a:solidFill>
                <a:srgbClr val="C00000"/>
              </a:solidFill>
              <a:prstDash val="solid"/>
              <a:round/>
              <a:headEnd type="none" w="sm" len="sm"/>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pic>
          <p:nvPicPr>
            <p:cNvPr id="17" name="Picture 160" descr="rules"/>
            <p:cNvPicPr>
              <a:picLocks noChangeAspect="1" noChangeArrowheads="1"/>
            </p:cNvPicPr>
            <p:nvPr/>
          </p:nvPicPr>
          <p:blipFill>
            <a:blip r:embed="rId2" cstate="print"/>
            <a:srcRect/>
            <a:stretch>
              <a:fillRect/>
            </a:stretch>
          </p:blipFill>
          <p:spPr bwMode="auto">
            <a:xfrm>
              <a:off x="2166785" y="4773043"/>
              <a:ext cx="895350" cy="895350"/>
            </a:xfrm>
            <a:prstGeom prst="rect">
              <a:avLst/>
            </a:prstGeom>
            <a:noFill/>
          </p:spPr>
        </p:pic>
        <p:sp>
          <p:nvSpPr>
            <p:cNvPr id="18" name="ZoneTexte 17"/>
            <p:cNvSpPr txBox="1"/>
            <p:nvPr/>
          </p:nvSpPr>
          <p:spPr>
            <a:xfrm>
              <a:off x="44390" y="4928586"/>
              <a:ext cx="2210862" cy="646331"/>
            </a:xfrm>
            <a:prstGeom prst="rect">
              <a:avLst/>
            </a:prstGeom>
            <a:noFill/>
          </p:spPr>
          <p:txBody>
            <a:bodyPr wrap="none" rtlCol="0">
              <a:spAutoFit/>
            </a:bodyPr>
            <a:lstStyle/>
            <a:p>
              <a:r>
                <a:rPr lang="fr-FR" dirty="0" err="1" smtClean="0"/>
                <a:t>Learn</a:t>
              </a:r>
              <a:r>
                <a:rPr lang="fr-FR" dirty="0" smtClean="0"/>
                <a:t> the patterns</a:t>
              </a:r>
            </a:p>
            <a:p>
              <a:r>
                <a:rPr lang="fr-FR" dirty="0" smtClean="0"/>
                <a:t>(« </a:t>
              </a:r>
              <a:r>
                <a:rPr lang="fr-FR" dirty="0" err="1" smtClean="0"/>
                <a:t>create</a:t>
              </a:r>
              <a:r>
                <a:rPr lang="fr-FR" dirty="0" smtClean="0"/>
                <a:t> </a:t>
              </a:r>
              <a:r>
                <a:rPr lang="fr-FR" dirty="0" err="1" smtClean="0"/>
                <a:t>models</a:t>
              </a:r>
              <a:r>
                <a:rPr lang="fr-FR" dirty="0" smtClean="0"/>
                <a:t> »)</a:t>
              </a:r>
              <a:endParaRPr lang="en-US" dirty="0"/>
            </a:p>
          </p:txBody>
        </p:sp>
      </p:grpSp>
      <p:graphicFrame>
        <p:nvGraphicFramePr>
          <p:cNvPr id="20" name="Tableau 19"/>
          <p:cNvGraphicFramePr>
            <a:graphicFrameLocks noGrp="1"/>
          </p:cNvGraphicFramePr>
          <p:nvPr/>
        </p:nvGraphicFramePr>
        <p:xfrm>
          <a:off x="4784925" y="1246346"/>
          <a:ext cx="2133600" cy="2034540"/>
        </p:xfrm>
        <a:graphic>
          <a:graphicData uri="http://schemas.openxmlformats.org/drawingml/2006/table">
            <a:tbl>
              <a:tblPr/>
              <a:tblGrid>
                <a:gridCol w="1066800"/>
                <a:gridCol w="1066800"/>
              </a:tblGrid>
              <a:tr h="190500">
                <a:tc>
                  <a:txBody>
                    <a:bodyPr/>
                    <a:lstStyle/>
                    <a:p>
                      <a:pPr algn="l" fontAlgn="b"/>
                      <a:r>
                        <a:rPr lang="en-US" sz="1100" b="0" i="0" u="none" strike="noStrike" dirty="0">
                          <a:solidFill>
                            <a:srgbClr val="000000"/>
                          </a:solidFill>
                          <a:latin typeface="Calibri"/>
                        </a:rPr>
                        <a:t>27/02/2013 19:33</a:t>
                      </a:r>
                    </a:p>
                  </a:txBody>
                  <a:tcPr marL="0" marR="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27/02/2013 19:53</a:t>
                      </a:r>
                    </a:p>
                  </a:txBody>
                  <a:tcPr marL="0" marR="0" marT="0" marB="0" anchor="b">
                    <a:lnL>
                      <a:noFill/>
                    </a:lnL>
                    <a:lnR>
                      <a:noFill/>
                    </a:lnR>
                    <a:lnT>
                      <a:noFill/>
                    </a:lnT>
                    <a:lnB w="190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948B54"/>
                          </a:solidFill>
                          <a:latin typeface="Calibri"/>
                        </a:rPr>
                        <a:t>0.2760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0.7513</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0.6797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0.2551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0.6551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0.5060</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0.1626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0.6991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0.1190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0.8909</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0.4984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0.9593</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0.9597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0.5472</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0.3404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0.1386</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0.5853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0.1493</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948B54"/>
                          </a:solidFill>
                          <a:latin typeface="Calibri"/>
                        </a:rPr>
                        <a:t>0.2238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0.2575</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
        <p:nvSpPr>
          <p:cNvPr id="21" name="Rectangle 20"/>
          <p:cNvSpPr/>
          <p:nvPr/>
        </p:nvSpPr>
        <p:spPr>
          <a:xfrm>
            <a:off x="4800849" y="1461616"/>
            <a:ext cx="2098441" cy="1786682"/>
          </a:xfrm>
          <a:prstGeom prst="rect">
            <a:avLst/>
          </a:prstGeom>
          <a:solidFill>
            <a:schemeClr val="accent1">
              <a:alpha val="70000"/>
            </a:schemeClr>
          </a:solid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sp>
        <p:nvSpPr>
          <p:cNvPr id="22" name="ZoneTexte 24"/>
          <p:cNvSpPr txBox="1"/>
          <p:nvPr/>
        </p:nvSpPr>
        <p:spPr>
          <a:xfrm rot="1880898">
            <a:off x="4759573" y="1982301"/>
            <a:ext cx="2138620" cy="890594"/>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2000" dirty="0"/>
              <a:t>New collected data</a:t>
            </a:r>
          </a:p>
        </p:txBody>
      </p:sp>
      <p:sp>
        <p:nvSpPr>
          <p:cNvPr id="29" name="ZoneTexte 24"/>
          <p:cNvSpPr txBox="1"/>
          <p:nvPr/>
        </p:nvSpPr>
        <p:spPr>
          <a:xfrm rot="1465458">
            <a:off x="4782577" y="3627071"/>
            <a:ext cx="2138620" cy="890594"/>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2000" dirty="0" smtClean="0"/>
              <a:t>Learning-based virtual sensors</a:t>
            </a:r>
            <a:endParaRPr lang="en-US" sz="2000" dirty="0"/>
          </a:p>
        </p:txBody>
      </p:sp>
      <p:graphicFrame>
        <p:nvGraphicFramePr>
          <p:cNvPr id="31" name="Tableau 30"/>
          <p:cNvGraphicFramePr>
            <a:graphicFrameLocks noGrp="1"/>
          </p:cNvGraphicFramePr>
          <p:nvPr/>
        </p:nvGraphicFramePr>
        <p:xfrm>
          <a:off x="6929586" y="3277769"/>
          <a:ext cx="2125586" cy="1295400"/>
        </p:xfrm>
        <a:graphic>
          <a:graphicData uri="http://schemas.openxmlformats.org/drawingml/2006/table">
            <a:tbl>
              <a:tblPr/>
              <a:tblGrid>
                <a:gridCol w="1051387"/>
                <a:gridCol w="1074199"/>
              </a:tblGrid>
              <a:tr h="190500">
                <a:tc>
                  <a:txBody>
                    <a:bodyPr/>
                    <a:lstStyle/>
                    <a:p>
                      <a:pPr algn="l" fontAlgn="b"/>
                      <a:r>
                        <a:rPr lang="en-US" sz="1100" b="0" i="0" u="none" strike="noStrike" dirty="0">
                          <a:solidFill>
                            <a:srgbClr val="948B54"/>
                          </a:solidFill>
                          <a:latin typeface="Calibri"/>
                        </a:rPr>
                        <a:t>0.6797</a:t>
                      </a:r>
                      <a:endParaRPr lang="en-US" sz="1100" b="0" i="0" u="none" strike="noStrike" dirty="0">
                        <a:solidFill>
                          <a:srgbClr val="000000"/>
                        </a:solidFill>
                        <a:latin typeface="Calibri"/>
                      </a:endParaRPr>
                    </a:p>
                  </a:txBody>
                  <a:tcPr marL="0" marR="0" marT="0"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0.2551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0.6551</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0.5060</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0.1626</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0.6991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0.1190</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0.8909</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0.4984</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0.9593</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0.9597</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0.5472</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948B54"/>
                          </a:solidFill>
                          <a:latin typeface="Calibri"/>
                        </a:rPr>
                        <a:t>0.3404</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0.1386</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32" name="Rectangle 31"/>
          <p:cNvSpPr/>
          <p:nvPr/>
        </p:nvSpPr>
        <p:spPr>
          <a:xfrm>
            <a:off x="6932051" y="3301058"/>
            <a:ext cx="2091044" cy="1241198"/>
          </a:xfrm>
          <a:prstGeom prst="rect">
            <a:avLst/>
          </a:prstGeom>
          <a:solidFill>
            <a:srgbClr val="FFC000">
              <a:alpha val="70000"/>
            </a:srgbClr>
          </a:solidFill>
          <a:ln>
            <a:solidFill>
              <a:srgbClr val="FFC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graphicFrame>
        <p:nvGraphicFramePr>
          <p:cNvPr id="33" name="Tableau 32"/>
          <p:cNvGraphicFramePr>
            <a:graphicFrameLocks noGrp="1"/>
          </p:cNvGraphicFramePr>
          <p:nvPr/>
        </p:nvGraphicFramePr>
        <p:xfrm>
          <a:off x="6915514" y="1243469"/>
          <a:ext cx="2133600" cy="2034540"/>
        </p:xfrm>
        <a:graphic>
          <a:graphicData uri="http://schemas.openxmlformats.org/drawingml/2006/table">
            <a:tbl>
              <a:tblPr/>
              <a:tblGrid>
                <a:gridCol w="1066800"/>
                <a:gridCol w="1066800"/>
              </a:tblGrid>
              <a:tr h="190500">
                <a:tc>
                  <a:txBody>
                    <a:bodyPr/>
                    <a:lstStyle/>
                    <a:p>
                      <a:pPr algn="l" fontAlgn="b"/>
                      <a:r>
                        <a:rPr lang="en-US" sz="1100" b="0" i="0" u="none" strike="noStrike" dirty="0">
                          <a:solidFill>
                            <a:srgbClr val="000000"/>
                          </a:solidFill>
                          <a:latin typeface="Calibri"/>
                        </a:rPr>
                        <a:t>27/02/2013 19:33</a:t>
                      </a:r>
                    </a:p>
                  </a:txBody>
                  <a:tcPr marL="0" marR="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27/02/2013 19:53</a:t>
                      </a:r>
                    </a:p>
                  </a:txBody>
                  <a:tcPr marL="0" marR="0" marT="0" marB="0" anchor="b">
                    <a:lnL>
                      <a:noFill/>
                    </a:lnL>
                    <a:lnR>
                      <a:noFill/>
                    </a:lnR>
                    <a:lnT>
                      <a:noFill/>
                    </a:lnT>
                    <a:lnB w="190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948B54"/>
                          </a:solidFill>
                          <a:latin typeface="Calibri"/>
                        </a:rPr>
                        <a:t>0.2760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0.7513</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0.6797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0.2551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0.6551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0.5060</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0.1626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0.6991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0.1190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0.8909</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0.4984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0.9593</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0.9597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0.5472</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0.3404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0.1386</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0.5853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0.1493</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948B54"/>
                          </a:solidFill>
                          <a:latin typeface="Calibri"/>
                        </a:rPr>
                        <a:t>0.2238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0.2575</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
        <p:nvSpPr>
          <p:cNvPr id="34" name="Rectangle 33"/>
          <p:cNvSpPr/>
          <p:nvPr/>
        </p:nvSpPr>
        <p:spPr>
          <a:xfrm>
            <a:off x="6931438" y="1458739"/>
            <a:ext cx="2098441" cy="1786682"/>
          </a:xfrm>
          <a:prstGeom prst="rect">
            <a:avLst/>
          </a:prstGeom>
          <a:solidFill>
            <a:schemeClr val="accent1">
              <a:alpha val="70000"/>
            </a:schemeClr>
          </a:solid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sp>
        <p:nvSpPr>
          <p:cNvPr id="35" name="ZoneTexte 24"/>
          <p:cNvSpPr txBox="1"/>
          <p:nvPr/>
        </p:nvSpPr>
        <p:spPr>
          <a:xfrm rot="1880898">
            <a:off x="6890162" y="1979424"/>
            <a:ext cx="2138620" cy="890594"/>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2000" dirty="0"/>
              <a:t>New collected data</a:t>
            </a:r>
          </a:p>
        </p:txBody>
      </p:sp>
      <p:sp>
        <p:nvSpPr>
          <p:cNvPr id="36" name="ZoneTexte 24"/>
          <p:cNvSpPr txBox="1"/>
          <p:nvPr/>
        </p:nvSpPr>
        <p:spPr>
          <a:xfrm rot="1465458">
            <a:off x="6913166" y="3624194"/>
            <a:ext cx="2138620" cy="890594"/>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2000" dirty="0" smtClean="0"/>
              <a:t>Learning-based virtual sensors</a:t>
            </a:r>
            <a:endParaRPr lang="en-US" sz="2000" dirty="0"/>
          </a:p>
        </p:txBody>
      </p:sp>
      <p:graphicFrame>
        <p:nvGraphicFramePr>
          <p:cNvPr id="37" name="Tableau 36"/>
          <p:cNvGraphicFramePr>
            <a:graphicFrameLocks noGrp="1"/>
          </p:cNvGraphicFramePr>
          <p:nvPr/>
        </p:nvGraphicFramePr>
        <p:xfrm>
          <a:off x="5898198" y="5414225"/>
          <a:ext cx="1051387" cy="1295400"/>
        </p:xfrm>
        <a:graphic>
          <a:graphicData uri="http://schemas.openxmlformats.org/drawingml/2006/table">
            <a:tbl>
              <a:tblPr/>
              <a:tblGrid>
                <a:gridCol w="1051387"/>
              </a:tblGrid>
              <a:tr h="190500">
                <a:tc>
                  <a:txBody>
                    <a:bodyPr/>
                    <a:lstStyle/>
                    <a:p>
                      <a:pPr algn="l" fontAlgn="b"/>
                      <a:r>
                        <a:rPr lang="en-US" sz="1100" b="0" i="0" u="none" strike="noStrike" dirty="0">
                          <a:solidFill>
                            <a:srgbClr val="948B54"/>
                          </a:solidFill>
                          <a:latin typeface="Calibri"/>
                        </a:rPr>
                        <a:t>0.6797</a:t>
                      </a:r>
                      <a:endParaRPr lang="en-US" sz="1100" b="0" i="0" u="none" strike="noStrike" dirty="0">
                        <a:solidFill>
                          <a:srgbClr val="000000"/>
                        </a:solidFill>
                        <a:latin typeface="Calibri"/>
                      </a:endParaRPr>
                    </a:p>
                  </a:txBody>
                  <a:tcPr marL="0" marR="0" marT="0"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0.6551</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0.1626</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0.1190</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0.4984</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0.9597</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dirty="0">
                          <a:solidFill>
                            <a:srgbClr val="948B54"/>
                          </a:solidFill>
                          <a:latin typeface="Calibri"/>
                        </a:rPr>
                        <a:t>0.3404</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38" name="Rectangle 37"/>
          <p:cNvSpPr/>
          <p:nvPr/>
        </p:nvSpPr>
        <p:spPr>
          <a:xfrm>
            <a:off x="5900663" y="5437514"/>
            <a:ext cx="1026348" cy="1241198"/>
          </a:xfrm>
          <a:prstGeom prst="rect">
            <a:avLst/>
          </a:prstGeom>
          <a:solidFill>
            <a:srgbClr val="0070C0">
              <a:alpha val="70000"/>
            </a:srgbClr>
          </a:solidFill>
          <a:ln>
            <a:solidFill>
              <a:srgbClr val="0070C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sp>
        <p:nvSpPr>
          <p:cNvPr id="39" name="ZoneTexte 24"/>
          <p:cNvSpPr txBox="1"/>
          <p:nvPr/>
        </p:nvSpPr>
        <p:spPr>
          <a:xfrm>
            <a:off x="3733800" y="5372463"/>
            <a:ext cx="2138620" cy="1304382"/>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2000" dirty="0" smtClean="0"/>
              <a:t>Optionally collected data</a:t>
            </a:r>
          </a:p>
          <a:p>
            <a:pPr algn="ctr"/>
            <a:r>
              <a:rPr lang="fr-FR" sz="1600" dirty="0" smtClean="0"/>
              <a:t>(real </a:t>
            </a:r>
            <a:r>
              <a:rPr lang="fr-FR" sz="1600" dirty="0" err="1" smtClean="0"/>
              <a:t>sensor</a:t>
            </a:r>
            <a:r>
              <a:rPr lang="fr-FR" sz="1600" dirty="0" smtClean="0"/>
              <a:t>, or </a:t>
            </a:r>
            <a:r>
              <a:rPr lang="fr-FR" sz="1600" dirty="0" err="1" smtClean="0"/>
              <a:t>manual</a:t>
            </a:r>
            <a:r>
              <a:rPr lang="fr-FR" sz="1600" dirty="0" smtClean="0"/>
              <a:t>/</a:t>
            </a:r>
            <a:r>
              <a:rPr lang="fr-FR" sz="1600" dirty="0" err="1" smtClean="0"/>
              <a:t>lab</a:t>
            </a:r>
            <a:r>
              <a:rPr lang="fr-FR" sz="1600" dirty="0" smtClean="0"/>
              <a:t> </a:t>
            </a:r>
            <a:r>
              <a:rPr lang="fr-FR" sz="1600" dirty="0" err="1" smtClean="0"/>
              <a:t>sensing</a:t>
            </a:r>
            <a:r>
              <a:rPr lang="fr-FR" sz="1600" dirty="0" smtClean="0"/>
              <a:t>)</a:t>
            </a:r>
            <a:endParaRPr lang="en-US" sz="1600" dirty="0"/>
          </a:p>
        </p:txBody>
      </p:sp>
      <p:grpSp>
        <p:nvGrpSpPr>
          <p:cNvPr id="41" name="Groupe 40"/>
          <p:cNvGrpSpPr/>
          <p:nvPr/>
        </p:nvGrpSpPr>
        <p:grpSpPr>
          <a:xfrm>
            <a:off x="5183969" y="4356676"/>
            <a:ext cx="3783564" cy="1420168"/>
            <a:chOff x="4916550" y="3364638"/>
            <a:chExt cx="3783564" cy="1420168"/>
          </a:xfrm>
        </p:grpSpPr>
        <p:pic>
          <p:nvPicPr>
            <p:cNvPr id="42" name="Picture 65" descr="robohelp"/>
            <p:cNvPicPr>
              <a:picLocks noChangeAspect="1" noChangeArrowheads="1"/>
            </p:cNvPicPr>
            <p:nvPr/>
          </p:nvPicPr>
          <p:blipFill>
            <a:blip r:embed="rId3" cstate="print"/>
            <a:srcRect/>
            <a:stretch>
              <a:fillRect/>
            </a:stretch>
          </p:blipFill>
          <p:spPr bwMode="auto">
            <a:xfrm>
              <a:off x="4916550" y="3754638"/>
              <a:ext cx="647700" cy="647700"/>
            </a:xfrm>
            <a:prstGeom prst="rect">
              <a:avLst/>
            </a:prstGeom>
            <a:noFill/>
          </p:spPr>
        </p:pic>
        <p:sp>
          <p:nvSpPr>
            <p:cNvPr id="43" name="ZoneTexte 42"/>
            <p:cNvSpPr txBox="1"/>
            <p:nvPr/>
          </p:nvSpPr>
          <p:spPr>
            <a:xfrm>
              <a:off x="5548544" y="3861787"/>
              <a:ext cx="1582484" cy="369332"/>
            </a:xfrm>
            <a:prstGeom prst="rect">
              <a:avLst/>
            </a:prstGeom>
            <a:noFill/>
          </p:spPr>
          <p:txBody>
            <a:bodyPr wrap="none" rtlCol="0">
              <a:spAutoFit/>
            </a:bodyPr>
            <a:lstStyle/>
            <a:p>
              <a:r>
                <a:rPr lang="fr-FR" dirty="0" smtClean="0"/>
                <a:t>Match ? If not</a:t>
              </a:r>
              <a:endParaRPr lang="en-US" dirty="0"/>
            </a:p>
          </p:txBody>
        </p:sp>
        <p:cxnSp>
          <p:nvCxnSpPr>
            <p:cNvPr id="44" name="Connecteur droit avec flèche 43"/>
            <p:cNvCxnSpPr>
              <a:stCxn id="43" idx="3"/>
            </p:cNvCxnSpPr>
            <p:nvPr/>
          </p:nvCxnSpPr>
          <p:spPr bwMode="auto">
            <a:xfrm flipV="1">
              <a:off x="7131028" y="3630967"/>
              <a:ext cx="361726" cy="415486"/>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5" name="Connecteur droit avec flèche 44"/>
            <p:cNvCxnSpPr/>
            <p:nvPr/>
          </p:nvCxnSpPr>
          <p:spPr bwMode="auto">
            <a:xfrm>
              <a:off x="7077265" y="4092321"/>
              <a:ext cx="459877" cy="364270"/>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6" name="ZoneTexte 45"/>
            <p:cNvSpPr txBox="1"/>
            <p:nvPr/>
          </p:nvSpPr>
          <p:spPr>
            <a:xfrm>
              <a:off x="7515174" y="3364638"/>
              <a:ext cx="1184940" cy="369332"/>
            </a:xfrm>
            <a:prstGeom prst="rect">
              <a:avLst/>
            </a:prstGeom>
            <a:noFill/>
          </p:spPr>
          <p:txBody>
            <a:bodyPr wrap="none" rtlCol="0">
              <a:spAutoFit/>
            </a:bodyPr>
            <a:lstStyle/>
            <a:p>
              <a:r>
                <a:rPr lang="fr-FR" dirty="0" err="1" smtClean="0"/>
                <a:t>Alert</a:t>
              </a:r>
              <a:r>
                <a:rPr lang="fr-FR" dirty="0" smtClean="0"/>
                <a:t> (FD)</a:t>
              </a:r>
              <a:endParaRPr lang="en-US" dirty="0"/>
            </a:p>
          </p:txBody>
        </p:sp>
        <p:sp>
          <p:nvSpPr>
            <p:cNvPr id="47" name="ZoneTexte 46"/>
            <p:cNvSpPr txBox="1"/>
            <p:nvPr/>
          </p:nvSpPr>
          <p:spPr>
            <a:xfrm>
              <a:off x="7541808" y="4138475"/>
              <a:ext cx="1122798" cy="646331"/>
            </a:xfrm>
            <a:prstGeom prst="rect">
              <a:avLst/>
            </a:prstGeom>
            <a:noFill/>
          </p:spPr>
          <p:txBody>
            <a:bodyPr wrap="square" rtlCol="0">
              <a:spAutoFit/>
            </a:bodyPr>
            <a:lstStyle/>
            <a:p>
              <a:r>
                <a:rPr lang="fr-FR" dirty="0" smtClean="0"/>
                <a:t>Update model</a:t>
              </a:r>
              <a:endParaRPr lang="en-US" dirty="0"/>
            </a:p>
          </p:txBody>
        </p:sp>
        <p:sp>
          <p:nvSpPr>
            <p:cNvPr id="48" name="ZoneTexte 47"/>
            <p:cNvSpPr txBox="1"/>
            <p:nvPr/>
          </p:nvSpPr>
          <p:spPr>
            <a:xfrm>
              <a:off x="7359588" y="3861786"/>
              <a:ext cx="583814" cy="261610"/>
            </a:xfrm>
            <a:prstGeom prst="rect">
              <a:avLst/>
            </a:prstGeom>
            <a:noFill/>
          </p:spPr>
          <p:txBody>
            <a:bodyPr wrap="none" rtlCol="0">
              <a:spAutoFit/>
            </a:bodyPr>
            <a:lstStyle/>
            <a:p>
              <a:r>
                <a:rPr lang="fr-FR" sz="1100" dirty="0" smtClean="0"/>
                <a:t>and/or</a:t>
              </a:r>
              <a:endParaRPr lang="en-US" sz="11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ppt_x"/>
                                          </p:val>
                                        </p:tav>
                                        <p:tav tm="100000">
                                          <p:val>
                                            <p:strVal val="#ppt_x"/>
                                          </p:val>
                                        </p:tav>
                                      </p:tavLst>
                                    </p:anim>
                                    <p:anim calcmode="lin" valueType="num">
                                      <p:cBhvr additive="base">
                                        <p:cTn id="2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additive="base">
                                        <p:cTn id="37" dur="500" fill="hold"/>
                                        <p:tgtEl>
                                          <p:spTgt spid="37"/>
                                        </p:tgtEl>
                                        <p:attrNameLst>
                                          <p:attrName>ppt_x</p:attrName>
                                        </p:attrNameLst>
                                      </p:cBhvr>
                                      <p:tavLst>
                                        <p:tav tm="0">
                                          <p:val>
                                            <p:strVal val="#ppt_x"/>
                                          </p:val>
                                        </p:tav>
                                        <p:tav tm="100000">
                                          <p:val>
                                            <p:strVal val="#ppt_x"/>
                                          </p:val>
                                        </p:tav>
                                      </p:tavLst>
                                    </p:anim>
                                    <p:anim calcmode="lin" valueType="num">
                                      <p:cBhvr additive="base">
                                        <p:cTn id="38" dur="500" fill="hold"/>
                                        <p:tgtEl>
                                          <p:spTgt spid="37"/>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anim calcmode="lin" valueType="num">
                                      <p:cBhvr additive="base">
                                        <p:cTn id="41" dur="500" fill="hold"/>
                                        <p:tgtEl>
                                          <p:spTgt spid="38"/>
                                        </p:tgtEl>
                                        <p:attrNameLst>
                                          <p:attrName>ppt_x</p:attrName>
                                        </p:attrNameLst>
                                      </p:cBhvr>
                                      <p:tavLst>
                                        <p:tav tm="0">
                                          <p:val>
                                            <p:strVal val="#ppt_x"/>
                                          </p:val>
                                        </p:tav>
                                        <p:tav tm="100000">
                                          <p:val>
                                            <p:strVal val="#ppt_x"/>
                                          </p:val>
                                        </p:tav>
                                      </p:tavLst>
                                    </p:anim>
                                    <p:anim calcmode="lin" valueType="num">
                                      <p:cBhvr additive="base">
                                        <p:cTn id="42" dur="500" fill="hold"/>
                                        <p:tgtEl>
                                          <p:spTgt spid="38"/>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9"/>
                                        </p:tgtEl>
                                        <p:attrNameLst>
                                          <p:attrName>style.visibility</p:attrName>
                                        </p:attrNameLst>
                                      </p:cBhvr>
                                      <p:to>
                                        <p:strVal val="visible"/>
                                      </p:to>
                                    </p:set>
                                    <p:anim calcmode="lin" valueType="num">
                                      <p:cBhvr additive="base">
                                        <p:cTn id="45" dur="500" fill="hold"/>
                                        <p:tgtEl>
                                          <p:spTgt spid="39"/>
                                        </p:tgtEl>
                                        <p:attrNameLst>
                                          <p:attrName>ppt_x</p:attrName>
                                        </p:attrNameLst>
                                      </p:cBhvr>
                                      <p:tavLst>
                                        <p:tav tm="0">
                                          <p:val>
                                            <p:strVal val="#ppt_x"/>
                                          </p:val>
                                        </p:tav>
                                        <p:tav tm="100000">
                                          <p:val>
                                            <p:strVal val="#ppt_x"/>
                                          </p:val>
                                        </p:tav>
                                      </p:tavLst>
                                    </p:anim>
                                    <p:anim calcmode="lin" valueType="num">
                                      <p:cBhvr additive="base">
                                        <p:cTn id="46" dur="500" fill="hold"/>
                                        <p:tgtEl>
                                          <p:spTgt spid="39"/>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1" presetClass="entr" presetSubtype="0" fill="hold" nodeType="afterEffect">
                                  <p:stCondLst>
                                    <p:cond delay="0"/>
                                  </p:stCondLst>
                                  <p:childTnLst>
                                    <p:set>
                                      <p:cBhvr>
                                        <p:cTn id="49" dur="1" fill="hold">
                                          <p:stCondLst>
                                            <p:cond delay="0"/>
                                          </p:stCondLst>
                                        </p:cTn>
                                        <p:tgtEl>
                                          <p:spTgt spid="41"/>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nodeType="clickEffect">
                                  <p:stCondLst>
                                    <p:cond delay="0"/>
                                  </p:stCondLst>
                                  <p:childTnLst>
                                    <p:set>
                                      <p:cBhvr>
                                        <p:cTn id="53" dur="1" fill="hold">
                                          <p:stCondLst>
                                            <p:cond delay="0"/>
                                          </p:stCondLst>
                                        </p:cTn>
                                        <p:tgtEl>
                                          <p:spTgt spid="41"/>
                                        </p:tgtEl>
                                        <p:attrNameLst>
                                          <p:attrName>style.visibility</p:attrName>
                                        </p:attrNameLst>
                                      </p:cBhvr>
                                      <p:to>
                                        <p:strVal val="hidden"/>
                                      </p:to>
                                    </p:set>
                                  </p:childTnLst>
                                </p:cTn>
                              </p:par>
                            </p:childTnLst>
                          </p:cTn>
                        </p:par>
                        <p:par>
                          <p:cTn id="54" fill="hold">
                            <p:stCondLst>
                              <p:cond delay="0"/>
                            </p:stCondLst>
                            <p:childTnLst>
                              <p:par>
                                <p:cTn id="55" presetID="1" presetClass="exit" presetSubtype="0" fill="hold" nodeType="afterEffect">
                                  <p:stCondLst>
                                    <p:cond delay="0"/>
                                  </p:stCondLst>
                                  <p:childTnLst>
                                    <p:set>
                                      <p:cBhvr>
                                        <p:cTn id="56" dur="1" fill="hold">
                                          <p:stCondLst>
                                            <p:cond delay="0"/>
                                          </p:stCondLst>
                                        </p:cTn>
                                        <p:tgtEl>
                                          <p:spTgt spid="37"/>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38"/>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39"/>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33"/>
                                        </p:tgtEl>
                                        <p:attrNameLst>
                                          <p:attrName>style.visibility</p:attrName>
                                        </p:attrNameLst>
                                      </p:cBhvr>
                                      <p:to>
                                        <p:strVal val="visible"/>
                                      </p:to>
                                    </p:set>
                                    <p:anim calcmode="lin" valueType="num">
                                      <p:cBhvr additive="base">
                                        <p:cTn id="65" dur="500" fill="hold"/>
                                        <p:tgtEl>
                                          <p:spTgt spid="33"/>
                                        </p:tgtEl>
                                        <p:attrNameLst>
                                          <p:attrName>ppt_x</p:attrName>
                                        </p:attrNameLst>
                                      </p:cBhvr>
                                      <p:tavLst>
                                        <p:tav tm="0">
                                          <p:val>
                                            <p:strVal val="#ppt_x"/>
                                          </p:val>
                                        </p:tav>
                                        <p:tav tm="100000">
                                          <p:val>
                                            <p:strVal val="#ppt_x"/>
                                          </p:val>
                                        </p:tav>
                                      </p:tavLst>
                                    </p:anim>
                                    <p:anim calcmode="lin" valueType="num">
                                      <p:cBhvr additive="base">
                                        <p:cTn id="66" dur="500" fill="hold"/>
                                        <p:tgtEl>
                                          <p:spTgt spid="33"/>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34"/>
                                        </p:tgtEl>
                                        <p:attrNameLst>
                                          <p:attrName>style.visibility</p:attrName>
                                        </p:attrNameLst>
                                      </p:cBhvr>
                                      <p:to>
                                        <p:strVal val="visible"/>
                                      </p:to>
                                    </p:set>
                                    <p:anim calcmode="lin" valueType="num">
                                      <p:cBhvr additive="base">
                                        <p:cTn id="69" dur="500" fill="hold"/>
                                        <p:tgtEl>
                                          <p:spTgt spid="34"/>
                                        </p:tgtEl>
                                        <p:attrNameLst>
                                          <p:attrName>ppt_x</p:attrName>
                                        </p:attrNameLst>
                                      </p:cBhvr>
                                      <p:tavLst>
                                        <p:tav tm="0">
                                          <p:val>
                                            <p:strVal val="#ppt_x"/>
                                          </p:val>
                                        </p:tav>
                                        <p:tav tm="100000">
                                          <p:val>
                                            <p:strVal val="#ppt_x"/>
                                          </p:val>
                                        </p:tav>
                                      </p:tavLst>
                                    </p:anim>
                                    <p:anim calcmode="lin" valueType="num">
                                      <p:cBhvr additive="base">
                                        <p:cTn id="70" dur="500" fill="hold"/>
                                        <p:tgtEl>
                                          <p:spTgt spid="34"/>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1" grpId="0" animBg="1"/>
      <p:bldP spid="22" grpId="0"/>
      <p:bldP spid="29" grpId="0"/>
      <p:bldP spid="32" grpId="0" animBg="1"/>
      <p:bldP spid="34" grpId="0" animBg="1"/>
      <p:bldP spid="35" grpId="0"/>
      <p:bldP spid="36" grpId="0"/>
      <p:bldP spid="38" grpId="0" animBg="1"/>
      <p:bldP spid="38" grpId="1" animBg="1"/>
      <p:bldP spid="39" grpId="0"/>
      <p:bldP spid="39"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Tableau 26"/>
          <p:cNvGraphicFramePr>
            <a:graphicFrameLocks noGrp="1"/>
          </p:cNvGraphicFramePr>
          <p:nvPr/>
        </p:nvGraphicFramePr>
        <p:xfrm>
          <a:off x="4798997" y="3280646"/>
          <a:ext cx="2125586" cy="1295400"/>
        </p:xfrm>
        <a:graphic>
          <a:graphicData uri="http://schemas.openxmlformats.org/drawingml/2006/table">
            <a:tbl>
              <a:tblPr/>
              <a:tblGrid>
                <a:gridCol w="1051387"/>
                <a:gridCol w="1074199"/>
              </a:tblGrid>
              <a:tr h="190500">
                <a:tc>
                  <a:txBody>
                    <a:bodyPr/>
                    <a:lstStyle/>
                    <a:p>
                      <a:pPr algn="l" fontAlgn="b"/>
                      <a:r>
                        <a:rPr lang="en-US" sz="1100" b="0" i="0" u="none" strike="noStrike" dirty="0">
                          <a:solidFill>
                            <a:srgbClr val="948B54"/>
                          </a:solidFill>
                          <a:latin typeface="Calibri"/>
                        </a:rPr>
                        <a:t>0.6797</a:t>
                      </a:r>
                      <a:endParaRPr lang="en-US" sz="1100" b="0" i="0" u="none" strike="noStrike" dirty="0">
                        <a:solidFill>
                          <a:srgbClr val="000000"/>
                        </a:solidFill>
                        <a:latin typeface="Calibri"/>
                      </a:endParaRPr>
                    </a:p>
                  </a:txBody>
                  <a:tcPr marL="0" marR="0" marT="0"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0.2551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0.6551</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0.5060</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0.1626</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0.6991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0.1190</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0.8909</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0.4984</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0.9593</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0.9597</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0.5472</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948B54"/>
                          </a:solidFill>
                          <a:latin typeface="Calibri"/>
                        </a:rPr>
                        <a:t>0.3404</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0.1386</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30" name="Rectangle 29"/>
          <p:cNvSpPr/>
          <p:nvPr/>
        </p:nvSpPr>
        <p:spPr>
          <a:xfrm>
            <a:off x="4801462" y="3303935"/>
            <a:ext cx="2091044" cy="1241198"/>
          </a:xfrm>
          <a:prstGeom prst="rect">
            <a:avLst/>
          </a:prstGeom>
          <a:solidFill>
            <a:srgbClr val="FFC000">
              <a:alpha val="70000"/>
            </a:srgbClr>
          </a:solidFill>
          <a:ln>
            <a:solidFill>
              <a:srgbClr val="FFC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sp>
        <p:nvSpPr>
          <p:cNvPr id="2" name="Titre 1"/>
          <p:cNvSpPr>
            <a:spLocks noGrp="1"/>
          </p:cNvSpPr>
          <p:nvPr>
            <p:ph type="title"/>
          </p:nvPr>
        </p:nvSpPr>
        <p:spPr/>
        <p:txBody>
          <a:bodyPr/>
          <a:lstStyle/>
          <a:p>
            <a:r>
              <a:rPr lang="fr-FR" dirty="0" smtClean="0"/>
              <a:t>Learning-</a:t>
            </a:r>
            <a:r>
              <a:rPr lang="fr-FR" dirty="0" err="1" smtClean="0"/>
              <a:t>based</a:t>
            </a:r>
            <a:r>
              <a:rPr lang="fr-FR" dirty="0" smtClean="0"/>
              <a:t> </a:t>
            </a:r>
            <a:r>
              <a:rPr lang="fr-FR" dirty="0" err="1" smtClean="0"/>
              <a:t>virtual</a:t>
            </a:r>
            <a:r>
              <a:rPr lang="fr-FR" dirty="0" smtClean="0"/>
              <a:t> </a:t>
            </a:r>
            <a:r>
              <a:rPr lang="fr-FR" dirty="0" err="1" smtClean="0"/>
              <a:t>sensor</a:t>
            </a:r>
            <a:endParaRPr lang="en-US" dirty="0"/>
          </a:p>
        </p:txBody>
      </p:sp>
      <p:graphicFrame>
        <p:nvGraphicFramePr>
          <p:cNvPr id="8" name="Espace réservé du contenu 3"/>
          <p:cNvGraphicFramePr>
            <a:graphicFrameLocks noGrp="1"/>
          </p:cNvGraphicFramePr>
          <p:nvPr>
            <p:ph idx="1"/>
          </p:nvPr>
        </p:nvGraphicFramePr>
        <p:xfrm>
          <a:off x="463751" y="1240586"/>
          <a:ext cx="4305300" cy="2034540"/>
        </p:xfrm>
        <a:graphic>
          <a:graphicData uri="http://schemas.openxmlformats.org/drawingml/2006/table">
            <a:tbl>
              <a:tblPr/>
              <a:tblGrid>
                <a:gridCol w="1079500"/>
                <a:gridCol w="1079500"/>
                <a:gridCol w="1079500"/>
                <a:gridCol w="1066800"/>
              </a:tblGrid>
              <a:tr h="190500">
                <a:tc>
                  <a:txBody>
                    <a:bodyPr/>
                    <a:lstStyle/>
                    <a:p>
                      <a:pPr algn="l" fontAlgn="b"/>
                      <a:r>
                        <a:rPr lang="en-US" sz="1100" b="0" i="0" u="none" strike="noStrike" dirty="0">
                          <a:solidFill>
                            <a:srgbClr val="000000"/>
                          </a:solidFill>
                          <a:latin typeface="Calibri"/>
                        </a:rPr>
                        <a:t>01/01/2010 00:00</a:t>
                      </a:r>
                    </a:p>
                  </a:txBody>
                  <a:tcPr marL="0" marR="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w="190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w="190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latin typeface="Calibri"/>
                        </a:rPr>
                        <a:t>27/02/2013 19:33</a:t>
                      </a:r>
                    </a:p>
                  </a:txBody>
                  <a:tcPr marL="0" marR="0" marT="0" marB="0" anchor="b">
                    <a:lnL>
                      <a:noFill/>
                    </a:lnL>
                    <a:lnR>
                      <a:noFill/>
                    </a:lnR>
                    <a:lnT>
                      <a:noFill/>
                    </a:lnT>
                    <a:lnB w="190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948B54"/>
                          </a:solidFill>
                          <a:latin typeface="Calibri"/>
                        </a:rPr>
                        <a:t>0.8147</a:t>
                      </a:r>
                      <a:endParaRPr lang="en-US" sz="1100" b="0" i="0" u="none" strike="noStrike">
                        <a:solidFill>
                          <a:srgbClr val="000000"/>
                        </a:solidFill>
                        <a:latin typeface="Calibri"/>
                      </a:endParaRPr>
                    </a:p>
                  </a:txBody>
                  <a:tcPr marL="0" marR="0" marT="0"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0.1576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0.6557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0.2760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0.9058</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0.9706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0.0357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0.6797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0.1270</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0.9572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0.8491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0.6551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0.9134</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0.4854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0.9340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0.1626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0.6324</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0.8003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0.6787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0.1190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0.0975</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0.1419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0.7577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0.4984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0.2785</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algn="l" fontAlgn="b"/>
                      <a:r>
                        <a:rPr lang="en-US" sz="1100" b="0" i="0" u="none" strike="noStrike">
                          <a:solidFill>
                            <a:srgbClr val="948B54"/>
                          </a:solidFill>
                          <a:latin typeface="Calibri"/>
                        </a:rPr>
                        <a:t>0.7431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0.9597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0.5469</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0.9157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0.3922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0.3404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0.9575</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0.7922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0.6555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0.5853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dirty="0">
                          <a:solidFill>
                            <a:srgbClr val="948B54"/>
                          </a:solidFill>
                          <a:latin typeface="Calibri"/>
                        </a:rPr>
                        <a:t>0.9649</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0.9595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0.1712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0.2238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
        <p:nvSpPr>
          <p:cNvPr id="9" name="Rectangle 8"/>
          <p:cNvSpPr/>
          <p:nvPr/>
        </p:nvSpPr>
        <p:spPr>
          <a:xfrm>
            <a:off x="474463" y="1454384"/>
            <a:ext cx="4274244" cy="1798322"/>
          </a:xfrm>
          <a:prstGeom prst="rect">
            <a:avLst/>
          </a:prstGeom>
          <a:solidFill>
            <a:schemeClr val="accent1">
              <a:alpha val="64000"/>
            </a:schemeClr>
          </a:solid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graphicFrame>
        <p:nvGraphicFramePr>
          <p:cNvPr id="11" name="Tableau 10"/>
          <p:cNvGraphicFramePr>
            <a:graphicFrameLocks noGrp="1"/>
          </p:cNvGraphicFramePr>
          <p:nvPr/>
        </p:nvGraphicFramePr>
        <p:xfrm>
          <a:off x="465829" y="3290277"/>
          <a:ext cx="4304580" cy="1280160"/>
        </p:xfrm>
        <a:graphic>
          <a:graphicData uri="http://schemas.openxmlformats.org/drawingml/2006/table">
            <a:tbl>
              <a:tblPr/>
              <a:tblGrid>
                <a:gridCol w="1105627"/>
                <a:gridCol w="1063460"/>
                <a:gridCol w="1072035"/>
                <a:gridCol w="1063458"/>
              </a:tblGrid>
              <a:tr h="190500">
                <a:tc>
                  <a:txBody>
                    <a:bodyPr/>
                    <a:lstStyle/>
                    <a:p>
                      <a:pPr algn="l" fontAlgn="b"/>
                      <a:r>
                        <a:rPr lang="en-US" sz="1100" b="0" i="0" u="none" strike="noStrike" dirty="0">
                          <a:solidFill>
                            <a:srgbClr val="948B54"/>
                          </a:solidFill>
                          <a:latin typeface="Calibri"/>
                        </a:rPr>
                        <a:t>0.8147</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0.1576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0.6557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0.2760</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0.9058</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0.9706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0.0357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0.6797</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0.1270</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0.9572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0.8491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0.6551</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0.9134</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0.7922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0.9340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0.6551</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0.6324</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algn="l" fontAlgn="b"/>
                      <a:r>
                        <a:rPr lang="en-US" sz="1100" b="0" i="0" u="none" strike="noStrike">
                          <a:solidFill>
                            <a:srgbClr val="948B54"/>
                          </a:solidFill>
                          <a:latin typeface="Calibri"/>
                        </a:rPr>
                        <a:t>0.6787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r>
              <a:tr h="161314">
                <a:tc>
                  <a:txBody>
                    <a:bodyPr/>
                    <a:lstStyle/>
                    <a:p>
                      <a:pPr algn="l" fontAlgn="b"/>
                      <a:r>
                        <a:rPr lang="en-US" sz="1100" b="0" i="0" u="none" strike="noStrike">
                          <a:solidFill>
                            <a:srgbClr val="948B54"/>
                          </a:solidFill>
                          <a:latin typeface="Calibri"/>
                        </a:rPr>
                        <a:t>0.0975</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0.1419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0.7577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0.4984</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948B54"/>
                          </a:solidFill>
                          <a:latin typeface="Calibri"/>
                        </a:rPr>
                        <a:t>0.2785</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0.4218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0.7431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0.9597</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 name="Rectangle 11"/>
          <p:cNvSpPr/>
          <p:nvPr/>
        </p:nvSpPr>
        <p:spPr>
          <a:xfrm>
            <a:off x="465827" y="3303935"/>
            <a:ext cx="4297258" cy="1248484"/>
          </a:xfrm>
          <a:prstGeom prst="rect">
            <a:avLst/>
          </a:prstGeom>
          <a:solidFill>
            <a:srgbClr val="0070C0">
              <a:alpha val="70000"/>
            </a:srgbClr>
          </a:solidFill>
          <a:ln>
            <a:solidFill>
              <a:srgbClr val="0070C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sp>
        <p:nvSpPr>
          <p:cNvPr id="10" name="ZoneTexte 17"/>
          <p:cNvSpPr txBox="1"/>
          <p:nvPr/>
        </p:nvSpPr>
        <p:spPr>
          <a:xfrm rot="16200000">
            <a:off x="-1204143" y="2837725"/>
            <a:ext cx="2876300" cy="4001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2000" dirty="0"/>
              <a:t>Available historical data</a:t>
            </a:r>
          </a:p>
        </p:txBody>
      </p:sp>
      <p:sp>
        <p:nvSpPr>
          <p:cNvPr id="13" name="ZoneTexte 17"/>
          <p:cNvSpPr txBox="1"/>
          <p:nvPr/>
        </p:nvSpPr>
        <p:spPr>
          <a:xfrm rot="1154153">
            <a:off x="1351507" y="2147611"/>
            <a:ext cx="2667718" cy="4001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2000" dirty="0" smtClean="0"/>
              <a:t>Data always available</a:t>
            </a:r>
            <a:endParaRPr lang="en-US" sz="2000" dirty="0"/>
          </a:p>
        </p:txBody>
      </p:sp>
      <p:sp>
        <p:nvSpPr>
          <p:cNvPr id="14" name="ZoneTexte 17"/>
          <p:cNvSpPr txBox="1"/>
          <p:nvPr/>
        </p:nvSpPr>
        <p:spPr>
          <a:xfrm rot="1071953">
            <a:off x="1061343" y="3750844"/>
            <a:ext cx="3469011" cy="707886"/>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2000" dirty="0" smtClean="0"/>
              <a:t>Data that we want to replace with virtual sensors</a:t>
            </a:r>
            <a:endParaRPr lang="en-US" sz="2000" dirty="0"/>
          </a:p>
        </p:txBody>
      </p:sp>
      <p:graphicFrame>
        <p:nvGraphicFramePr>
          <p:cNvPr id="20" name="Tableau 19"/>
          <p:cNvGraphicFramePr>
            <a:graphicFrameLocks noGrp="1"/>
          </p:cNvGraphicFramePr>
          <p:nvPr/>
        </p:nvGraphicFramePr>
        <p:xfrm>
          <a:off x="4784925" y="1246346"/>
          <a:ext cx="2133600" cy="2034540"/>
        </p:xfrm>
        <a:graphic>
          <a:graphicData uri="http://schemas.openxmlformats.org/drawingml/2006/table">
            <a:tbl>
              <a:tblPr/>
              <a:tblGrid>
                <a:gridCol w="1066800"/>
                <a:gridCol w="1066800"/>
              </a:tblGrid>
              <a:tr h="190500">
                <a:tc>
                  <a:txBody>
                    <a:bodyPr/>
                    <a:lstStyle/>
                    <a:p>
                      <a:pPr algn="l" fontAlgn="b"/>
                      <a:r>
                        <a:rPr lang="en-US" sz="1100" b="0" i="0" u="none" strike="noStrike" dirty="0">
                          <a:solidFill>
                            <a:srgbClr val="000000"/>
                          </a:solidFill>
                          <a:latin typeface="Calibri"/>
                        </a:rPr>
                        <a:t>27/02/2013 19:33</a:t>
                      </a:r>
                    </a:p>
                  </a:txBody>
                  <a:tcPr marL="0" marR="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27/02/2013 19:53</a:t>
                      </a:r>
                    </a:p>
                  </a:txBody>
                  <a:tcPr marL="0" marR="0" marT="0" marB="0" anchor="b">
                    <a:lnL>
                      <a:noFill/>
                    </a:lnL>
                    <a:lnR>
                      <a:noFill/>
                    </a:lnR>
                    <a:lnT>
                      <a:noFill/>
                    </a:lnT>
                    <a:lnB w="190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948B54"/>
                          </a:solidFill>
                          <a:latin typeface="Calibri"/>
                        </a:rPr>
                        <a:t>0.2760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0.7513</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0.6797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0.2551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0.6551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0.5060</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0.1626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0.6991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0.1190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0.8909</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0.4984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0.9593</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0.9597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0.5472</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0.3404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0.1386</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0.5853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0.1493</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948B54"/>
                          </a:solidFill>
                          <a:latin typeface="Calibri"/>
                        </a:rPr>
                        <a:t>0.2238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0.2575</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
        <p:nvSpPr>
          <p:cNvPr id="21" name="Rectangle 20"/>
          <p:cNvSpPr/>
          <p:nvPr/>
        </p:nvSpPr>
        <p:spPr>
          <a:xfrm>
            <a:off x="4800849" y="1461616"/>
            <a:ext cx="2098441" cy="1786682"/>
          </a:xfrm>
          <a:prstGeom prst="rect">
            <a:avLst/>
          </a:prstGeom>
          <a:solidFill>
            <a:schemeClr val="accent1">
              <a:alpha val="70000"/>
            </a:schemeClr>
          </a:solid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sp>
        <p:nvSpPr>
          <p:cNvPr id="22" name="ZoneTexte 24"/>
          <p:cNvSpPr txBox="1"/>
          <p:nvPr/>
        </p:nvSpPr>
        <p:spPr>
          <a:xfrm rot="1880898">
            <a:off x="4759573" y="1982301"/>
            <a:ext cx="2138620" cy="890594"/>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2000" dirty="0"/>
              <a:t>New collected data</a:t>
            </a:r>
          </a:p>
        </p:txBody>
      </p:sp>
      <p:sp>
        <p:nvSpPr>
          <p:cNvPr id="29" name="ZoneTexte 24"/>
          <p:cNvSpPr txBox="1"/>
          <p:nvPr/>
        </p:nvSpPr>
        <p:spPr>
          <a:xfrm rot="1465458">
            <a:off x="4782577" y="3627071"/>
            <a:ext cx="2138620" cy="890594"/>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2000" dirty="0" smtClean="0"/>
              <a:t>Learning-based virtual sensors</a:t>
            </a:r>
            <a:endParaRPr lang="en-US" sz="2000" dirty="0"/>
          </a:p>
        </p:txBody>
      </p:sp>
      <p:graphicFrame>
        <p:nvGraphicFramePr>
          <p:cNvPr id="31" name="Tableau 30"/>
          <p:cNvGraphicFramePr>
            <a:graphicFrameLocks noGrp="1"/>
          </p:cNvGraphicFramePr>
          <p:nvPr/>
        </p:nvGraphicFramePr>
        <p:xfrm>
          <a:off x="6929586" y="3277769"/>
          <a:ext cx="2125586" cy="1295400"/>
        </p:xfrm>
        <a:graphic>
          <a:graphicData uri="http://schemas.openxmlformats.org/drawingml/2006/table">
            <a:tbl>
              <a:tblPr/>
              <a:tblGrid>
                <a:gridCol w="1051387"/>
                <a:gridCol w="1074199"/>
              </a:tblGrid>
              <a:tr h="190500">
                <a:tc>
                  <a:txBody>
                    <a:bodyPr/>
                    <a:lstStyle/>
                    <a:p>
                      <a:pPr algn="l" fontAlgn="b"/>
                      <a:r>
                        <a:rPr lang="en-US" sz="1100" b="0" i="0" u="none" strike="noStrike" dirty="0">
                          <a:solidFill>
                            <a:srgbClr val="948B54"/>
                          </a:solidFill>
                          <a:latin typeface="Calibri"/>
                        </a:rPr>
                        <a:t>0.6797</a:t>
                      </a:r>
                      <a:endParaRPr lang="en-US" sz="1100" b="0" i="0" u="none" strike="noStrike" dirty="0">
                        <a:solidFill>
                          <a:srgbClr val="000000"/>
                        </a:solidFill>
                        <a:latin typeface="Calibri"/>
                      </a:endParaRPr>
                    </a:p>
                  </a:txBody>
                  <a:tcPr marL="0" marR="0" marT="0"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0.2551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0.6551</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0.5060</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0.1626</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0.6991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0.1190</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0.8909</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0.4984</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0.9593</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0.9597</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0.5472</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948B54"/>
                          </a:solidFill>
                          <a:latin typeface="Calibri"/>
                        </a:rPr>
                        <a:t>0.3404</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0.1386</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32" name="Rectangle 31"/>
          <p:cNvSpPr/>
          <p:nvPr/>
        </p:nvSpPr>
        <p:spPr>
          <a:xfrm>
            <a:off x="6932051" y="3301058"/>
            <a:ext cx="2091044" cy="1241198"/>
          </a:xfrm>
          <a:prstGeom prst="rect">
            <a:avLst/>
          </a:prstGeom>
          <a:solidFill>
            <a:srgbClr val="FFC000">
              <a:alpha val="70000"/>
            </a:srgbClr>
          </a:solidFill>
          <a:ln>
            <a:solidFill>
              <a:srgbClr val="FFC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graphicFrame>
        <p:nvGraphicFramePr>
          <p:cNvPr id="33" name="Tableau 32"/>
          <p:cNvGraphicFramePr>
            <a:graphicFrameLocks noGrp="1"/>
          </p:cNvGraphicFramePr>
          <p:nvPr/>
        </p:nvGraphicFramePr>
        <p:xfrm>
          <a:off x="6915514" y="1243469"/>
          <a:ext cx="2133600" cy="2034540"/>
        </p:xfrm>
        <a:graphic>
          <a:graphicData uri="http://schemas.openxmlformats.org/drawingml/2006/table">
            <a:tbl>
              <a:tblPr/>
              <a:tblGrid>
                <a:gridCol w="1066800"/>
                <a:gridCol w="1066800"/>
              </a:tblGrid>
              <a:tr h="190500">
                <a:tc>
                  <a:txBody>
                    <a:bodyPr/>
                    <a:lstStyle/>
                    <a:p>
                      <a:pPr algn="l" fontAlgn="b"/>
                      <a:r>
                        <a:rPr lang="en-US" sz="1100" b="0" i="0" u="none" strike="noStrike" dirty="0">
                          <a:solidFill>
                            <a:srgbClr val="000000"/>
                          </a:solidFill>
                          <a:latin typeface="Calibri"/>
                        </a:rPr>
                        <a:t>27/02/2013 19:33</a:t>
                      </a:r>
                    </a:p>
                  </a:txBody>
                  <a:tcPr marL="0" marR="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27/02/2013 19:53</a:t>
                      </a:r>
                    </a:p>
                  </a:txBody>
                  <a:tcPr marL="0" marR="0" marT="0" marB="0" anchor="b">
                    <a:lnL>
                      <a:noFill/>
                    </a:lnL>
                    <a:lnR>
                      <a:noFill/>
                    </a:lnR>
                    <a:lnT>
                      <a:noFill/>
                    </a:lnT>
                    <a:lnB w="190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948B54"/>
                          </a:solidFill>
                          <a:latin typeface="Calibri"/>
                        </a:rPr>
                        <a:t>0.2760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0.7513</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0.6797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0.2551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0.6551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0.5060</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0.1626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0.6991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0.1190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0.8909</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0.4984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0.9593</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0.9597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0.5472</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0.3404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0.1386</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0.5853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0.1493</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948B54"/>
                          </a:solidFill>
                          <a:latin typeface="Calibri"/>
                        </a:rPr>
                        <a:t>0.2238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0.2575</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
        <p:nvSpPr>
          <p:cNvPr id="34" name="Rectangle 33"/>
          <p:cNvSpPr/>
          <p:nvPr/>
        </p:nvSpPr>
        <p:spPr>
          <a:xfrm>
            <a:off x="6931438" y="1458739"/>
            <a:ext cx="2098441" cy="1786682"/>
          </a:xfrm>
          <a:prstGeom prst="rect">
            <a:avLst/>
          </a:prstGeom>
          <a:solidFill>
            <a:schemeClr val="accent1">
              <a:alpha val="70000"/>
            </a:schemeClr>
          </a:solid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sp>
        <p:nvSpPr>
          <p:cNvPr id="35" name="ZoneTexte 24"/>
          <p:cNvSpPr txBox="1"/>
          <p:nvPr/>
        </p:nvSpPr>
        <p:spPr>
          <a:xfrm rot="1880898">
            <a:off x="6890162" y="1979424"/>
            <a:ext cx="2138620" cy="890594"/>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2000" dirty="0"/>
              <a:t>New collected data</a:t>
            </a:r>
          </a:p>
        </p:txBody>
      </p:sp>
      <p:sp>
        <p:nvSpPr>
          <p:cNvPr id="36" name="ZoneTexte 24"/>
          <p:cNvSpPr txBox="1"/>
          <p:nvPr/>
        </p:nvSpPr>
        <p:spPr>
          <a:xfrm rot="1465458">
            <a:off x="6913166" y="3624194"/>
            <a:ext cx="2138620" cy="890594"/>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2000" dirty="0" smtClean="0"/>
              <a:t>Learning-based virtual sensors</a:t>
            </a:r>
            <a:endParaRPr lang="en-US" sz="2000" dirty="0"/>
          </a:p>
        </p:txBody>
      </p:sp>
      <p:sp>
        <p:nvSpPr>
          <p:cNvPr id="40" name="ZoneTexte 39"/>
          <p:cNvSpPr txBox="1"/>
          <p:nvPr/>
        </p:nvSpPr>
        <p:spPr>
          <a:xfrm>
            <a:off x="1164889" y="4923007"/>
            <a:ext cx="7320670" cy="1200329"/>
          </a:xfrm>
          <a:prstGeom prst="rect">
            <a:avLst/>
          </a:prstGeom>
          <a:noFill/>
        </p:spPr>
        <p:txBody>
          <a:bodyPr wrap="square" rtlCol="0">
            <a:spAutoFit/>
          </a:bodyPr>
          <a:lstStyle/>
          <a:p>
            <a:r>
              <a:rPr lang="fr-FR" dirty="0" smtClean="0"/>
              <a:t>Note: as </a:t>
            </a:r>
            <a:r>
              <a:rPr lang="fr-FR" dirty="0" err="1" smtClean="0"/>
              <a:t>soon</a:t>
            </a:r>
            <a:r>
              <a:rPr lang="fr-FR" dirty="0" smtClean="0"/>
              <a:t> as </a:t>
            </a:r>
            <a:r>
              <a:rPr lang="fr-FR" dirty="0" err="1" smtClean="0"/>
              <a:t>we</a:t>
            </a:r>
            <a:r>
              <a:rPr lang="fr-FR" dirty="0" smtClean="0"/>
              <a:t> have a </a:t>
            </a:r>
            <a:r>
              <a:rPr lang="fr-FR" dirty="0" err="1" smtClean="0"/>
              <a:t>method</a:t>
            </a:r>
            <a:r>
              <a:rPr lang="fr-FR" dirty="0" smtClean="0"/>
              <a:t> to </a:t>
            </a:r>
            <a:r>
              <a:rPr lang="fr-FR" dirty="0" err="1" smtClean="0"/>
              <a:t>forecast</a:t>
            </a:r>
            <a:r>
              <a:rPr lang="fr-FR" dirty="0" smtClean="0"/>
              <a:t> the </a:t>
            </a:r>
            <a:r>
              <a:rPr lang="fr-FR" b="1" dirty="0" err="1" smtClean="0">
                <a:solidFill>
                  <a:schemeClr val="accent1"/>
                </a:solidFill>
              </a:rPr>
              <a:t>required</a:t>
            </a:r>
            <a:r>
              <a:rPr lang="fr-FR" b="1" dirty="0" smtClean="0">
                <a:solidFill>
                  <a:schemeClr val="accent1"/>
                </a:solidFill>
              </a:rPr>
              <a:t> data , </a:t>
            </a:r>
            <a:r>
              <a:rPr lang="fr-FR" dirty="0" err="1" smtClean="0"/>
              <a:t>we</a:t>
            </a:r>
            <a:r>
              <a:rPr lang="fr-FR" dirty="0" smtClean="0"/>
              <a:t> </a:t>
            </a:r>
            <a:r>
              <a:rPr lang="fr-FR" dirty="0" err="1" smtClean="0"/>
              <a:t>can</a:t>
            </a:r>
            <a:r>
              <a:rPr lang="fr-FR" dirty="0" smtClean="0"/>
              <a:t> </a:t>
            </a:r>
            <a:r>
              <a:rPr lang="fr-FR" dirty="0" err="1" smtClean="0"/>
              <a:t>also</a:t>
            </a:r>
            <a:r>
              <a:rPr lang="fr-FR" dirty="0" smtClean="0"/>
              <a:t> </a:t>
            </a:r>
            <a:r>
              <a:rPr lang="fr-FR" dirty="0" err="1" smtClean="0"/>
              <a:t>provide</a:t>
            </a:r>
            <a:r>
              <a:rPr lang="fr-FR" dirty="0" smtClean="0"/>
              <a:t> a </a:t>
            </a:r>
            <a:r>
              <a:rPr lang="fr-FR" dirty="0" err="1" smtClean="0"/>
              <a:t>forecast</a:t>
            </a:r>
            <a:r>
              <a:rPr lang="fr-FR" dirty="0" smtClean="0"/>
              <a:t> for the </a:t>
            </a:r>
            <a:r>
              <a:rPr lang="fr-FR" b="1" dirty="0" err="1" smtClean="0">
                <a:solidFill>
                  <a:srgbClr val="FFC000"/>
                </a:solidFill>
              </a:rPr>
              <a:t>virtual</a:t>
            </a:r>
            <a:r>
              <a:rPr lang="fr-FR" b="1" dirty="0" smtClean="0">
                <a:solidFill>
                  <a:srgbClr val="FFC000"/>
                </a:solidFill>
              </a:rPr>
              <a:t> </a:t>
            </a:r>
            <a:r>
              <a:rPr lang="fr-FR" b="1" dirty="0" err="1" smtClean="0">
                <a:solidFill>
                  <a:srgbClr val="FFC000"/>
                </a:solidFill>
              </a:rPr>
              <a:t>sensor</a:t>
            </a:r>
            <a:r>
              <a:rPr lang="fr-FR" b="1" dirty="0" smtClean="0">
                <a:solidFill>
                  <a:srgbClr val="FFC000"/>
                </a:solidFill>
              </a:rPr>
              <a:t> data</a:t>
            </a:r>
            <a:r>
              <a:rPr lang="fr-FR" dirty="0" smtClean="0"/>
              <a:t>. </a:t>
            </a:r>
            <a:br>
              <a:rPr lang="fr-FR" dirty="0" smtClean="0"/>
            </a:br>
            <a:r>
              <a:rPr lang="fr-FR" dirty="0" smtClean="0"/>
              <a:t>For </a:t>
            </a:r>
            <a:r>
              <a:rPr lang="fr-FR" dirty="0" err="1" smtClean="0"/>
              <a:t>example</a:t>
            </a:r>
            <a:r>
              <a:rPr lang="fr-FR" dirty="0" smtClean="0"/>
              <a:t> if the </a:t>
            </a:r>
            <a:r>
              <a:rPr lang="fr-FR" dirty="0" err="1" smtClean="0"/>
              <a:t>virtual</a:t>
            </a:r>
            <a:r>
              <a:rPr lang="fr-FR" dirty="0" smtClean="0"/>
              <a:t> </a:t>
            </a:r>
            <a:r>
              <a:rPr lang="fr-FR" dirty="0" err="1" smtClean="0"/>
              <a:t>sensor</a:t>
            </a:r>
            <a:r>
              <a:rPr lang="fr-FR" dirty="0" smtClean="0"/>
              <a:t> </a:t>
            </a:r>
            <a:r>
              <a:rPr lang="fr-FR" dirty="0" err="1" smtClean="0"/>
              <a:t>only</a:t>
            </a:r>
            <a:r>
              <a:rPr lang="fr-FR" dirty="0" smtClean="0"/>
              <a:t> </a:t>
            </a:r>
            <a:r>
              <a:rPr lang="fr-FR" dirty="0" err="1" smtClean="0"/>
              <a:t>depends</a:t>
            </a:r>
            <a:r>
              <a:rPr lang="fr-FR" dirty="0" smtClean="0"/>
              <a:t> on production </a:t>
            </a:r>
            <a:r>
              <a:rPr lang="fr-FR" dirty="0" err="1" smtClean="0"/>
              <a:t>orders</a:t>
            </a:r>
            <a:r>
              <a:rPr lang="fr-FR" dirty="0" smtClean="0"/>
              <a:t> + </a:t>
            </a:r>
            <a:r>
              <a:rPr lang="fr-FR" dirty="0" err="1" smtClean="0"/>
              <a:t>external</a:t>
            </a:r>
            <a:r>
              <a:rPr lang="fr-FR" dirty="0" smtClean="0"/>
              <a:t> </a:t>
            </a:r>
            <a:r>
              <a:rPr lang="fr-FR" dirty="0" err="1" smtClean="0"/>
              <a:t>temperature</a:t>
            </a:r>
            <a:r>
              <a:rPr lang="fr-FR" dirty="0" smtClean="0"/>
              <a: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Tableau 26"/>
          <p:cNvGraphicFramePr>
            <a:graphicFrameLocks noGrp="1"/>
          </p:cNvGraphicFramePr>
          <p:nvPr/>
        </p:nvGraphicFramePr>
        <p:xfrm>
          <a:off x="4798997" y="3280646"/>
          <a:ext cx="2125586" cy="1295400"/>
        </p:xfrm>
        <a:graphic>
          <a:graphicData uri="http://schemas.openxmlformats.org/drawingml/2006/table">
            <a:tbl>
              <a:tblPr/>
              <a:tblGrid>
                <a:gridCol w="1051387"/>
                <a:gridCol w="1074199"/>
              </a:tblGrid>
              <a:tr h="190500">
                <a:tc>
                  <a:txBody>
                    <a:bodyPr/>
                    <a:lstStyle/>
                    <a:p>
                      <a:pPr algn="l" fontAlgn="b"/>
                      <a:r>
                        <a:rPr lang="en-US" sz="1100" b="0" i="0" u="none" strike="noStrike" dirty="0">
                          <a:solidFill>
                            <a:srgbClr val="948B54"/>
                          </a:solidFill>
                          <a:latin typeface="Calibri"/>
                        </a:rPr>
                        <a:t>0.6797</a:t>
                      </a:r>
                      <a:endParaRPr lang="en-US" sz="1100" b="0" i="0" u="none" strike="noStrike" dirty="0">
                        <a:solidFill>
                          <a:srgbClr val="000000"/>
                        </a:solidFill>
                        <a:latin typeface="Calibri"/>
                      </a:endParaRPr>
                    </a:p>
                  </a:txBody>
                  <a:tcPr marL="0" marR="0" marT="0"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0.2551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0.6551</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0.5060</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0.1626</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0.6991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0.1190</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0.8909</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0.4984</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0.9593</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0.9597</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0.5472</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948B54"/>
                          </a:solidFill>
                          <a:latin typeface="Calibri"/>
                        </a:rPr>
                        <a:t>0.3404</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0.1386</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30" name="Rectangle 29"/>
          <p:cNvSpPr/>
          <p:nvPr/>
        </p:nvSpPr>
        <p:spPr>
          <a:xfrm>
            <a:off x="4801462" y="3303935"/>
            <a:ext cx="2091044" cy="1241198"/>
          </a:xfrm>
          <a:prstGeom prst="rect">
            <a:avLst/>
          </a:prstGeom>
          <a:solidFill>
            <a:srgbClr val="FFC000">
              <a:alpha val="70000"/>
            </a:srgbClr>
          </a:solidFill>
          <a:ln>
            <a:solidFill>
              <a:srgbClr val="FFC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sp>
        <p:nvSpPr>
          <p:cNvPr id="2" name="Titre 1"/>
          <p:cNvSpPr>
            <a:spLocks noGrp="1"/>
          </p:cNvSpPr>
          <p:nvPr>
            <p:ph type="title"/>
          </p:nvPr>
        </p:nvSpPr>
        <p:spPr/>
        <p:txBody>
          <a:bodyPr/>
          <a:lstStyle/>
          <a:p>
            <a:r>
              <a:rPr lang="fr-FR" dirty="0" smtClean="0"/>
              <a:t>Learning-</a:t>
            </a:r>
            <a:r>
              <a:rPr lang="fr-FR" dirty="0" err="1" smtClean="0"/>
              <a:t>based</a:t>
            </a:r>
            <a:r>
              <a:rPr lang="fr-FR" dirty="0" smtClean="0"/>
              <a:t> </a:t>
            </a:r>
            <a:r>
              <a:rPr lang="fr-FR" dirty="0" err="1" smtClean="0"/>
              <a:t>virtual</a:t>
            </a:r>
            <a:r>
              <a:rPr lang="fr-FR" dirty="0" smtClean="0"/>
              <a:t> </a:t>
            </a:r>
            <a:r>
              <a:rPr lang="fr-FR" dirty="0" err="1" smtClean="0"/>
              <a:t>sensor</a:t>
            </a:r>
            <a:endParaRPr lang="en-US" dirty="0"/>
          </a:p>
        </p:txBody>
      </p:sp>
      <p:graphicFrame>
        <p:nvGraphicFramePr>
          <p:cNvPr id="8" name="Espace réservé du contenu 3"/>
          <p:cNvGraphicFramePr>
            <a:graphicFrameLocks noGrp="1"/>
          </p:cNvGraphicFramePr>
          <p:nvPr>
            <p:ph idx="1"/>
          </p:nvPr>
        </p:nvGraphicFramePr>
        <p:xfrm>
          <a:off x="463751" y="1240586"/>
          <a:ext cx="4305300" cy="2034540"/>
        </p:xfrm>
        <a:graphic>
          <a:graphicData uri="http://schemas.openxmlformats.org/drawingml/2006/table">
            <a:tbl>
              <a:tblPr/>
              <a:tblGrid>
                <a:gridCol w="1079500"/>
                <a:gridCol w="1079500"/>
                <a:gridCol w="1079500"/>
                <a:gridCol w="1066800"/>
              </a:tblGrid>
              <a:tr h="190500">
                <a:tc>
                  <a:txBody>
                    <a:bodyPr/>
                    <a:lstStyle/>
                    <a:p>
                      <a:pPr algn="l" fontAlgn="b"/>
                      <a:r>
                        <a:rPr lang="en-US" sz="1100" b="0" i="0" u="none" strike="noStrike" dirty="0">
                          <a:solidFill>
                            <a:srgbClr val="000000"/>
                          </a:solidFill>
                          <a:latin typeface="Calibri"/>
                        </a:rPr>
                        <a:t>01/01/2010 00:00</a:t>
                      </a:r>
                    </a:p>
                  </a:txBody>
                  <a:tcPr marL="0" marR="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w="190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w="190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latin typeface="Calibri"/>
                        </a:rPr>
                        <a:t>27/02/2013 19:33</a:t>
                      </a:r>
                    </a:p>
                  </a:txBody>
                  <a:tcPr marL="0" marR="0" marT="0" marB="0" anchor="b">
                    <a:lnL>
                      <a:noFill/>
                    </a:lnL>
                    <a:lnR>
                      <a:noFill/>
                    </a:lnR>
                    <a:lnT>
                      <a:noFill/>
                    </a:lnT>
                    <a:lnB w="190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948B54"/>
                          </a:solidFill>
                          <a:latin typeface="Calibri"/>
                        </a:rPr>
                        <a:t>0.8147</a:t>
                      </a:r>
                      <a:endParaRPr lang="en-US" sz="1100" b="0" i="0" u="none" strike="noStrike">
                        <a:solidFill>
                          <a:srgbClr val="000000"/>
                        </a:solidFill>
                        <a:latin typeface="Calibri"/>
                      </a:endParaRPr>
                    </a:p>
                  </a:txBody>
                  <a:tcPr marL="0" marR="0" marT="0"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0.1576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0.6557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0.2760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0.9058</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0.9706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0.0357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0.6797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0.1270</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0.9572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0.8491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0.6551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0.9134</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0.4854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0.9340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0.1626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0.6324</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0.8003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0.6787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0.1190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0.0975</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0.1419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0.7577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0.4984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0.2785</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algn="l" fontAlgn="b"/>
                      <a:r>
                        <a:rPr lang="en-US" sz="1100" b="0" i="0" u="none" strike="noStrike">
                          <a:solidFill>
                            <a:srgbClr val="948B54"/>
                          </a:solidFill>
                          <a:latin typeface="Calibri"/>
                        </a:rPr>
                        <a:t>0.7431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0.9597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0.5469</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0.9157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0.3922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0.3404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0.9575</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0.7922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0.6555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0.5853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dirty="0">
                          <a:solidFill>
                            <a:srgbClr val="948B54"/>
                          </a:solidFill>
                          <a:latin typeface="Calibri"/>
                        </a:rPr>
                        <a:t>0.9649</a:t>
                      </a:r>
                    </a:p>
                  </a:txBody>
                  <a:tcPr marL="0" marR="0" marT="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0.9595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0.1712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0.2238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
        <p:nvSpPr>
          <p:cNvPr id="9" name="Rectangle 8"/>
          <p:cNvSpPr/>
          <p:nvPr/>
        </p:nvSpPr>
        <p:spPr>
          <a:xfrm>
            <a:off x="474463" y="1454384"/>
            <a:ext cx="4274244" cy="1798322"/>
          </a:xfrm>
          <a:prstGeom prst="rect">
            <a:avLst/>
          </a:prstGeom>
          <a:solidFill>
            <a:schemeClr val="accent1">
              <a:alpha val="64000"/>
            </a:schemeClr>
          </a:solid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graphicFrame>
        <p:nvGraphicFramePr>
          <p:cNvPr id="11" name="Tableau 10"/>
          <p:cNvGraphicFramePr>
            <a:graphicFrameLocks noGrp="1"/>
          </p:cNvGraphicFramePr>
          <p:nvPr/>
        </p:nvGraphicFramePr>
        <p:xfrm>
          <a:off x="465829" y="3290277"/>
          <a:ext cx="4304580" cy="1280160"/>
        </p:xfrm>
        <a:graphic>
          <a:graphicData uri="http://schemas.openxmlformats.org/drawingml/2006/table">
            <a:tbl>
              <a:tblPr/>
              <a:tblGrid>
                <a:gridCol w="1105627"/>
                <a:gridCol w="1063460"/>
                <a:gridCol w="1072035"/>
                <a:gridCol w="1063458"/>
              </a:tblGrid>
              <a:tr h="190500">
                <a:tc>
                  <a:txBody>
                    <a:bodyPr/>
                    <a:lstStyle/>
                    <a:p>
                      <a:pPr algn="l" fontAlgn="b"/>
                      <a:r>
                        <a:rPr lang="en-US" sz="1100" b="0" i="0" u="none" strike="noStrike" dirty="0">
                          <a:solidFill>
                            <a:srgbClr val="948B54"/>
                          </a:solidFill>
                          <a:latin typeface="Calibri"/>
                        </a:rPr>
                        <a:t>0.8147</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0.1576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0.6557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0.2760</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0.9058</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0.9706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0.0357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0.6797</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0.1270</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0.9572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0.8491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0.6551</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948B54"/>
                          </a:solidFill>
                          <a:latin typeface="Calibri"/>
                        </a:rPr>
                        <a:t>0.9134</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0.7922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0.9340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0.6551</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0.6324</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algn="l" fontAlgn="b"/>
                      <a:r>
                        <a:rPr lang="en-US" sz="1100" b="0" i="0" u="none" strike="noStrike">
                          <a:solidFill>
                            <a:srgbClr val="948B54"/>
                          </a:solidFill>
                          <a:latin typeface="Calibri"/>
                        </a:rPr>
                        <a:t>0.6787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r>
              <a:tr h="161314">
                <a:tc>
                  <a:txBody>
                    <a:bodyPr/>
                    <a:lstStyle/>
                    <a:p>
                      <a:pPr algn="l" fontAlgn="b"/>
                      <a:r>
                        <a:rPr lang="en-US" sz="1100" b="0" i="0" u="none" strike="noStrike">
                          <a:solidFill>
                            <a:srgbClr val="948B54"/>
                          </a:solidFill>
                          <a:latin typeface="Calibri"/>
                        </a:rPr>
                        <a:t>0.0975</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0.1419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0.7577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0.4984</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948B54"/>
                          </a:solidFill>
                          <a:latin typeface="Calibri"/>
                        </a:rPr>
                        <a:t>0.2785</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0.4218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0.7431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0.9597</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 name="Rectangle 11"/>
          <p:cNvSpPr/>
          <p:nvPr/>
        </p:nvSpPr>
        <p:spPr>
          <a:xfrm>
            <a:off x="465827" y="3303935"/>
            <a:ext cx="4297258" cy="1248484"/>
          </a:xfrm>
          <a:prstGeom prst="rect">
            <a:avLst/>
          </a:prstGeom>
          <a:solidFill>
            <a:srgbClr val="0070C0">
              <a:alpha val="70000"/>
            </a:srgbClr>
          </a:solidFill>
          <a:ln>
            <a:solidFill>
              <a:srgbClr val="0070C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sp>
        <p:nvSpPr>
          <p:cNvPr id="10" name="ZoneTexte 17"/>
          <p:cNvSpPr txBox="1"/>
          <p:nvPr/>
        </p:nvSpPr>
        <p:spPr>
          <a:xfrm rot="16200000">
            <a:off x="-1204143" y="2837725"/>
            <a:ext cx="2876300" cy="4001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2000" dirty="0"/>
              <a:t>Available historical data</a:t>
            </a:r>
          </a:p>
        </p:txBody>
      </p:sp>
      <p:sp>
        <p:nvSpPr>
          <p:cNvPr id="13" name="ZoneTexte 17"/>
          <p:cNvSpPr txBox="1"/>
          <p:nvPr/>
        </p:nvSpPr>
        <p:spPr>
          <a:xfrm rot="1154153">
            <a:off x="1351507" y="2147611"/>
            <a:ext cx="2667718" cy="4001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2000" dirty="0" smtClean="0"/>
              <a:t>Data always available</a:t>
            </a:r>
            <a:endParaRPr lang="en-US" sz="2000" dirty="0"/>
          </a:p>
        </p:txBody>
      </p:sp>
      <p:sp>
        <p:nvSpPr>
          <p:cNvPr id="14" name="ZoneTexte 17"/>
          <p:cNvSpPr txBox="1"/>
          <p:nvPr/>
        </p:nvSpPr>
        <p:spPr>
          <a:xfrm rot="1071953">
            <a:off x="1061343" y="3750844"/>
            <a:ext cx="3469011" cy="707886"/>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2000" dirty="0" smtClean="0"/>
              <a:t>Data that we want to replace with virtual sensors</a:t>
            </a:r>
            <a:endParaRPr lang="en-US" sz="2000" dirty="0"/>
          </a:p>
        </p:txBody>
      </p:sp>
      <p:graphicFrame>
        <p:nvGraphicFramePr>
          <p:cNvPr id="20" name="Tableau 19"/>
          <p:cNvGraphicFramePr>
            <a:graphicFrameLocks noGrp="1"/>
          </p:cNvGraphicFramePr>
          <p:nvPr/>
        </p:nvGraphicFramePr>
        <p:xfrm>
          <a:off x="4784925" y="1246346"/>
          <a:ext cx="2133600" cy="2034540"/>
        </p:xfrm>
        <a:graphic>
          <a:graphicData uri="http://schemas.openxmlformats.org/drawingml/2006/table">
            <a:tbl>
              <a:tblPr/>
              <a:tblGrid>
                <a:gridCol w="1066800"/>
                <a:gridCol w="1066800"/>
              </a:tblGrid>
              <a:tr h="190500">
                <a:tc>
                  <a:txBody>
                    <a:bodyPr/>
                    <a:lstStyle/>
                    <a:p>
                      <a:pPr algn="l" fontAlgn="b"/>
                      <a:r>
                        <a:rPr lang="en-US" sz="1100" b="0" i="0" u="none" strike="noStrike" dirty="0">
                          <a:solidFill>
                            <a:srgbClr val="000000"/>
                          </a:solidFill>
                          <a:latin typeface="Calibri"/>
                        </a:rPr>
                        <a:t>27/02/2013 19:33</a:t>
                      </a:r>
                    </a:p>
                  </a:txBody>
                  <a:tcPr marL="0" marR="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27/02/2013 19:53</a:t>
                      </a:r>
                    </a:p>
                  </a:txBody>
                  <a:tcPr marL="0" marR="0" marT="0" marB="0" anchor="b">
                    <a:lnL>
                      <a:noFill/>
                    </a:lnL>
                    <a:lnR>
                      <a:noFill/>
                    </a:lnR>
                    <a:lnT>
                      <a:noFill/>
                    </a:lnT>
                    <a:lnB w="190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948B54"/>
                          </a:solidFill>
                          <a:latin typeface="Calibri"/>
                        </a:rPr>
                        <a:t>0.2760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0.7513</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0.6797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0.2551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0.6551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0.5060</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0.1626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0.6991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0.1190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0.8909</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0.4984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0.9593</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0.9597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0.5472</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0.3404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0.1386</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0.5853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0.1493</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948B54"/>
                          </a:solidFill>
                          <a:latin typeface="Calibri"/>
                        </a:rPr>
                        <a:t>0.2238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0.2575</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
        <p:nvSpPr>
          <p:cNvPr id="21" name="Rectangle 20"/>
          <p:cNvSpPr/>
          <p:nvPr/>
        </p:nvSpPr>
        <p:spPr>
          <a:xfrm>
            <a:off x="4800849" y="1461616"/>
            <a:ext cx="2098441" cy="1786682"/>
          </a:xfrm>
          <a:prstGeom prst="rect">
            <a:avLst/>
          </a:prstGeom>
          <a:solidFill>
            <a:schemeClr val="accent1">
              <a:alpha val="70000"/>
            </a:schemeClr>
          </a:solid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sp>
        <p:nvSpPr>
          <p:cNvPr id="22" name="ZoneTexte 24"/>
          <p:cNvSpPr txBox="1"/>
          <p:nvPr/>
        </p:nvSpPr>
        <p:spPr>
          <a:xfrm rot="1880898">
            <a:off x="4759573" y="1982301"/>
            <a:ext cx="2138620" cy="890594"/>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2000" dirty="0"/>
              <a:t>New collected data</a:t>
            </a:r>
          </a:p>
        </p:txBody>
      </p:sp>
      <p:sp>
        <p:nvSpPr>
          <p:cNvPr id="29" name="ZoneTexte 24"/>
          <p:cNvSpPr txBox="1"/>
          <p:nvPr/>
        </p:nvSpPr>
        <p:spPr>
          <a:xfrm rot="1465458">
            <a:off x="4782577" y="3627071"/>
            <a:ext cx="2138620" cy="890594"/>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2000" dirty="0" smtClean="0"/>
              <a:t>Learning-based virtual sensors</a:t>
            </a:r>
            <a:endParaRPr lang="en-US" sz="2000" dirty="0"/>
          </a:p>
        </p:txBody>
      </p:sp>
      <p:graphicFrame>
        <p:nvGraphicFramePr>
          <p:cNvPr id="31" name="Tableau 30"/>
          <p:cNvGraphicFramePr>
            <a:graphicFrameLocks noGrp="1"/>
          </p:cNvGraphicFramePr>
          <p:nvPr/>
        </p:nvGraphicFramePr>
        <p:xfrm>
          <a:off x="6929586" y="3277769"/>
          <a:ext cx="2125586" cy="1295400"/>
        </p:xfrm>
        <a:graphic>
          <a:graphicData uri="http://schemas.openxmlformats.org/drawingml/2006/table">
            <a:tbl>
              <a:tblPr/>
              <a:tblGrid>
                <a:gridCol w="1051387"/>
                <a:gridCol w="1074199"/>
              </a:tblGrid>
              <a:tr h="190500">
                <a:tc>
                  <a:txBody>
                    <a:bodyPr/>
                    <a:lstStyle/>
                    <a:p>
                      <a:pPr algn="l" fontAlgn="b"/>
                      <a:r>
                        <a:rPr lang="en-US" sz="1100" b="0" i="0" u="none" strike="noStrike" dirty="0">
                          <a:solidFill>
                            <a:srgbClr val="948B54"/>
                          </a:solidFill>
                          <a:latin typeface="Calibri"/>
                        </a:rPr>
                        <a:t>0.6797</a:t>
                      </a:r>
                      <a:endParaRPr lang="en-US" sz="1100" b="0" i="0" u="none" strike="noStrike" dirty="0">
                        <a:solidFill>
                          <a:srgbClr val="000000"/>
                        </a:solidFill>
                        <a:latin typeface="Calibri"/>
                      </a:endParaRPr>
                    </a:p>
                  </a:txBody>
                  <a:tcPr marL="0" marR="0" marT="0"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0.2551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0.6551</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0.5060</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0.1626</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0.6991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0.1190</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0.8909</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0.4984</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0.9593</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0.9597</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0.5472</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948B54"/>
                          </a:solidFill>
                          <a:latin typeface="Calibri"/>
                        </a:rPr>
                        <a:t>0.3404</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0.1386</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32" name="Rectangle 31"/>
          <p:cNvSpPr/>
          <p:nvPr/>
        </p:nvSpPr>
        <p:spPr>
          <a:xfrm>
            <a:off x="6932051" y="3301058"/>
            <a:ext cx="2091044" cy="1241198"/>
          </a:xfrm>
          <a:prstGeom prst="rect">
            <a:avLst/>
          </a:prstGeom>
          <a:solidFill>
            <a:srgbClr val="FFC000">
              <a:alpha val="70000"/>
            </a:srgbClr>
          </a:solidFill>
          <a:ln>
            <a:solidFill>
              <a:srgbClr val="FFC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graphicFrame>
        <p:nvGraphicFramePr>
          <p:cNvPr id="33" name="Tableau 32"/>
          <p:cNvGraphicFramePr>
            <a:graphicFrameLocks noGrp="1"/>
          </p:cNvGraphicFramePr>
          <p:nvPr/>
        </p:nvGraphicFramePr>
        <p:xfrm>
          <a:off x="6915514" y="1243469"/>
          <a:ext cx="2133600" cy="2034540"/>
        </p:xfrm>
        <a:graphic>
          <a:graphicData uri="http://schemas.openxmlformats.org/drawingml/2006/table">
            <a:tbl>
              <a:tblPr/>
              <a:tblGrid>
                <a:gridCol w="1066800"/>
                <a:gridCol w="1066800"/>
              </a:tblGrid>
              <a:tr h="190500">
                <a:tc>
                  <a:txBody>
                    <a:bodyPr/>
                    <a:lstStyle/>
                    <a:p>
                      <a:pPr algn="l" fontAlgn="b"/>
                      <a:r>
                        <a:rPr lang="en-US" sz="1100" b="0" i="0" u="none" strike="noStrike" dirty="0">
                          <a:solidFill>
                            <a:srgbClr val="000000"/>
                          </a:solidFill>
                          <a:latin typeface="Calibri"/>
                        </a:rPr>
                        <a:t>27/02/2013 19:33</a:t>
                      </a:r>
                    </a:p>
                  </a:txBody>
                  <a:tcPr marL="0" marR="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27/02/2013 19:53</a:t>
                      </a:r>
                    </a:p>
                  </a:txBody>
                  <a:tcPr marL="0" marR="0" marT="0" marB="0" anchor="b">
                    <a:lnL>
                      <a:noFill/>
                    </a:lnL>
                    <a:lnR>
                      <a:noFill/>
                    </a:lnR>
                    <a:lnT>
                      <a:noFill/>
                    </a:lnT>
                    <a:lnB w="190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948B54"/>
                          </a:solidFill>
                          <a:latin typeface="Calibri"/>
                        </a:rPr>
                        <a:t>0.2760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0.7513</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0.6797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0.2551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0.6551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0.5060</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0.1626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0.6991</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0.1190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0.8909</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0.4984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0.9593</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0.9597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0.5472</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0.3404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0.1386</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948B54"/>
                          </a:solidFill>
                          <a:latin typeface="Calibri"/>
                        </a:rPr>
                        <a:t>0.5853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948B54"/>
                          </a:solidFill>
                          <a:latin typeface="Calibri"/>
                        </a:rPr>
                        <a:t>0.1493</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948B54"/>
                          </a:solidFill>
                          <a:latin typeface="Calibri"/>
                        </a:rPr>
                        <a:t>0.2238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948B54"/>
                          </a:solidFill>
                          <a:latin typeface="Calibri"/>
                        </a:rPr>
                        <a:t>0.2575</a:t>
                      </a:r>
                    </a:p>
                  </a:txBody>
                  <a:tcPr marL="0" marR="0" marT="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
        <p:nvSpPr>
          <p:cNvPr id="34" name="Rectangle 33"/>
          <p:cNvSpPr/>
          <p:nvPr/>
        </p:nvSpPr>
        <p:spPr>
          <a:xfrm>
            <a:off x="6931438" y="1458739"/>
            <a:ext cx="2098441" cy="1786682"/>
          </a:xfrm>
          <a:prstGeom prst="rect">
            <a:avLst/>
          </a:prstGeom>
          <a:solidFill>
            <a:schemeClr val="accent1">
              <a:alpha val="70000"/>
            </a:schemeClr>
          </a:solid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sp>
        <p:nvSpPr>
          <p:cNvPr id="35" name="ZoneTexte 24"/>
          <p:cNvSpPr txBox="1"/>
          <p:nvPr/>
        </p:nvSpPr>
        <p:spPr>
          <a:xfrm rot="1880898">
            <a:off x="6890162" y="1979424"/>
            <a:ext cx="2138620" cy="890594"/>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2000" dirty="0"/>
              <a:t>New collected data</a:t>
            </a:r>
          </a:p>
        </p:txBody>
      </p:sp>
      <p:sp>
        <p:nvSpPr>
          <p:cNvPr id="36" name="ZoneTexte 24"/>
          <p:cNvSpPr txBox="1"/>
          <p:nvPr/>
        </p:nvSpPr>
        <p:spPr>
          <a:xfrm rot="1465458">
            <a:off x="6913166" y="3624194"/>
            <a:ext cx="2138620" cy="890594"/>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2000" dirty="0" smtClean="0"/>
              <a:t>Learning-based virtual sensors</a:t>
            </a:r>
            <a:endParaRPr lang="en-US" sz="2000" dirty="0"/>
          </a:p>
        </p:txBody>
      </p:sp>
      <p:sp>
        <p:nvSpPr>
          <p:cNvPr id="40" name="ZoneTexte 39"/>
          <p:cNvSpPr txBox="1"/>
          <p:nvPr/>
        </p:nvSpPr>
        <p:spPr>
          <a:xfrm>
            <a:off x="1164889" y="4923007"/>
            <a:ext cx="7320670" cy="923330"/>
          </a:xfrm>
          <a:prstGeom prst="rect">
            <a:avLst/>
          </a:prstGeom>
          <a:noFill/>
        </p:spPr>
        <p:txBody>
          <a:bodyPr wrap="square" rtlCol="0">
            <a:spAutoFit/>
          </a:bodyPr>
          <a:lstStyle/>
          <a:p>
            <a:r>
              <a:rPr lang="fr-FR" dirty="0" smtClean="0"/>
              <a:t>Note 2: </a:t>
            </a:r>
          </a:p>
          <a:p>
            <a:r>
              <a:rPr lang="fr-FR" dirty="0" smtClean="0"/>
              <a:t>- if the </a:t>
            </a:r>
            <a:r>
              <a:rPr lang="fr-FR" dirty="0" err="1" smtClean="0"/>
              <a:t>target</a:t>
            </a:r>
            <a:r>
              <a:rPr lang="fr-FR" dirty="0" smtClean="0"/>
              <a:t> data </a:t>
            </a:r>
            <a:r>
              <a:rPr lang="fr-FR" dirty="0" err="1" smtClean="0"/>
              <a:t>is</a:t>
            </a:r>
            <a:r>
              <a:rPr lang="fr-FR" dirty="0" smtClean="0"/>
              <a:t> nominal, </a:t>
            </a:r>
            <a:r>
              <a:rPr lang="fr-FR" dirty="0" err="1" smtClean="0"/>
              <a:t>we</a:t>
            </a:r>
            <a:r>
              <a:rPr lang="fr-FR" dirty="0" smtClean="0"/>
              <a:t> call </a:t>
            </a:r>
            <a:r>
              <a:rPr lang="fr-FR" dirty="0" err="1" smtClean="0"/>
              <a:t>that</a:t>
            </a:r>
            <a:r>
              <a:rPr lang="fr-FR" dirty="0" smtClean="0"/>
              <a:t> « classification ».</a:t>
            </a:r>
          </a:p>
          <a:p>
            <a:r>
              <a:rPr lang="fr-FR" dirty="0" smtClean="0"/>
              <a:t>- If the </a:t>
            </a:r>
            <a:r>
              <a:rPr lang="fr-FR" dirty="0" err="1" smtClean="0"/>
              <a:t>target</a:t>
            </a:r>
            <a:r>
              <a:rPr lang="fr-FR" dirty="0" smtClean="0"/>
              <a:t> data </a:t>
            </a:r>
            <a:r>
              <a:rPr lang="fr-FR" dirty="0" err="1" smtClean="0"/>
              <a:t>is</a:t>
            </a:r>
            <a:r>
              <a:rPr lang="fr-FR" dirty="0" smtClean="0"/>
              <a:t> </a:t>
            </a:r>
            <a:r>
              <a:rPr lang="fr-FR" dirty="0" err="1" smtClean="0"/>
              <a:t>numeric</a:t>
            </a:r>
            <a:r>
              <a:rPr lang="fr-FR" dirty="0" smtClean="0"/>
              <a:t> </a:t>
            </a:r>
            <a:r>
              <a:rPr lang="fr-FR" dirty="0" err="1" smtClean="0"/>
              <a:t>we</a:t>
            </a:r>
            <a:r>
              <a:rPr lang="fr-FR" dirty="0" smtClean="0"/>
              <a:t> call </a:t>
            </a:r>
            <a:r>
              <a:rPr lang="fr-FR" dirty="0" err="1" smtClean="0"/>
              <a:t>that</a:t>
            </a:r>
            <a:r>
              <a:rPr lang="fr-FR" dirty="0" smtClean="0"/>
              <a:t>  « </a:t>
            </a:r>
            <a:r>
              <a:rPr lang="fr-FR" dirty="0" err="1" smtClean="0"/>
              <a:t>regression</a:t>
            </a:r>
            <a:r>
              <a:rPr lang="fr-FR" dirty="0" smtClean="0"/>
              <a:t>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Regression modeling</a:t>
            </a:r>
            <a:endParaRPr lang="en-US"/>
          </a:p>
        </p:txBody>
      </p:sp>
      <p:sp>
        <p:nvSpPr>
          <p:cNvPr id="3" name="Espace réservé du contenu 2"/>
          <p:cNvSpPr>
            <a:spLocks noGrp="1"/>
          </p:cNvSpPr>
          <p:nvPr>
            <p:ph idx="1"/>
          </p:nvPr>
        </p:nvSpPr>
        <p:spPr>
          <a:xfrm>
            <a:off x="431799" y="1773238"/>
            <a:ext cx="7083425" cy="4525962"/>
          </a:xfrm>
        </p:spPr>
        <p:txBody>
          <a:bodyPr>
            <a:normAutofit lnSpcReduction="10000"/>
          </a:bodyPr>
          <a:lstStyle/>
          <a:p>
            <a:r>
              <a:rPr lang="en-US" sz="1800" dirty="0" smtClean="0"/>
              <a:t>Exact same thing than virtual sensor, but </a:t>
            </a:r>
          </a:p>
          <a:p>
            <a:endParaRPr lang="en-US" sz="1800" dirty="0" smtClean="0"/>
          </a:p>
          <a:p>
            <a:r>
              <a:rPr lang="en-US" sz="1800" dirty="0" smtClean="0"/>
              <a:t>Requirements are different</a:t>
            </a:r>
          </a:p>
          <a:p>
            <a:pPr lvl="1"/>
            <a:r>
              <a:rPr lang="en-US" sz="1600" dirty="0" smtClean="0"/>
              <a:t>The pattern should be simple so that it can be used in legal performance contracts &gt; linear or piecewise linear patterns preferred</a:t>
            </a:r>
          </a:p>
          <a:p>
            <a:pPr lvl="1"/>
            <a:r>
              <a:rPr lang="en-US" sz="1600" dirty="0" smtClean="0"/>
              <a:t>For the same reason, </a:t>
            </a:r>
            <a:r>
              <a:rPr lang="en-US" sz="1600" dirty="0" smtClean="0">
                <a:solidFill>
                  <a:schemeClr val="accent2"/>
                </a:solidFill>
              </a:rPr>
              <a:t>static</a:t>
            </a:r>
            <a:r>
              <a:rPr lang="en-US" sz="1600" dirty="0" smtClean="0"/>
              <a:t> models are often preferred for regression modeling. These models are independent on time or sequence of events; therefore are less accurate to handle a system with </a:t>
            </a:r>
            <a:r>
              <a:rPr lang="en-US" sz="1600" dirty="0" smtClean="0">
                <a:solidFill>
                  <a:srgbClr val="00B0F0"/>
                </a:solidFill>
              </a:rPr>
              <a:t>dynamics/latencies</a:t>
            </a:r>
            <a:r>
              <a:rPr lang="en-US" sz="1600" dirty="0" smtClean="0"/>
              <a:t>, but are easier to use when it comes to </a:t>
            </a:r>
            <a:r>
              <a:rPr lang="en-US" sz="1600" dirty="0" smtClean="0">
                <a:solidFill>
                  <a:schemeClr val="accent2"/>
                </a:solidFill>
              </a:rPr>
              <a:t>normalization/benchmarking</a:t>
            </a:r>
            <a:r>
              <a:rPr lang="en-US" sz="1600" dirty="0" smtClean="0"/>
              <a:t> (see next slide)</a:t>
            </a:r>
          </a:p>
          <a:p>
            <a:pPr lvl="1"/>
            <a:r>
              <a:rPr lang="en-US" sz="1600" dirty="0" smtClean="0"/>
              <a:t>Regression modeling in Schneider Electric’s wording strongly focuses on energy in the </a:t>
            </a:r>
            <a:r>
              <a:rPr lang="en-US" sz="1600" dirty="0" smtClean="0">
                <a:solidFill>
                  <a:schemeClr val="accent1"/>
                </a:solidFill>
              </a:rPr>
              <a:t>buildings</a:t>
            </a:r>
            <a:r>
              <a:rPr lang="en-US" sz="1600" dirty="0" smtClean="0"/>
              <a:t> market, whereas virtual sensors are mentioned not only for energy but also for various process data in the </a:t>
            </a:r>
            <a:r>
              <a:rPr lang="en-US" sz="1600" dirty="0" smtClean="0">
                <a:solidFill>
                  <a:schemeClr val="accent1"/>
                </a:solidFill>
              </a:rPr>
              <a:t>industrial</a:t>
            </a:r>
            <a:r>
              <a:rPr lang="en-US" sz="1600" dirty="0" smtClean="0"/>
              <a:t> market</a:t>
            </a:r>
          </a:p>
          <a:p>
            <a:pPr lvl="1"/>
            <a:r>
              <a:rPr lang="fr-FR" sz="1600" dirty="0" smtClean="0"/>
              <a:t>Model </a:t>
            </a:r>
            <a:r>
              <a:rPr lang="fr-FR" sz="1600" dirty="0" err="1" smtClean="0"/>
              <a:t>quality</a:t>
            </a:r>
            <a:r>
              <a:rPr lang="fr-FR" sz="1600" dirty="0" smtClean="0"/>
              <a:t> </a:t>
            </a:r>
            <a:r>
              <a:rPr lang="fr-FR" sz="1600" dirty="0" err="1" smtClean="0"/>
              <a:t>wording</a:t>
            </a:r>
            <a:r>
              <a:rPr lang="fr-FR" sz="1600" dirty="0" smtClean="0"/>
              <a:t> and </a:t>
            </a:r>
            <a:r>
              <a:rPr lang="fr-FR" sz="1600" dirty="0" err="1" smtClean="0"/>
              <a:t>metrics</a:t>
            </a:r>
            <a:r>
              <a:rPr lang="fr-FR" sz="1600" dirty="0" smtClean="0"/>
              <a:t> are </a:t>
            </a:r>
            <a:r>
              <a:rPr lang="fr-FR" sz="1600" dirty="0" err="1" smtClean="0"/>
              <a:t>also</a:t>
            </a:r>
            <a:r>
              <a:rPr lang="fr-FR" sz="1600" dirty="0" smtClean="0"/>
              <a:t> not the </a:t>
            </a:r>
            <a:r>
              <a:rPr lang="fr-FR" sz="1600" dirty="0" err="1" smtClean="0"/>
              <a:t>same</a:t>
            </a:r>
            <a:r>
              <a:rPr lang="fr-FR" sz="1600" dirty="0" smtClean="0"/>
              <a:t>: </a:t>
            </a:r>
            <a:r>
              <a:rPr lang="fr-FR" sz="1600" dirty="0" err="1" smtClean="0"/>
              <a:t>regression</a:t>
            </a:r>
            <a:r>
              <a:rPr lang="fr-FR" sz="1600" dirty="0" smtClean="0"/>
              <a:t> </a:t>
            </a:r>
            <a:r>
              <a:rPr lang="fr-FR" sz="1600" dirty="0" err="1" smtClean="0"/>
              <a:t>models</a:t>
            </a:r>
            <a:r>
              <a:rPr lang="fr-FR" sz="1600" dirty="0" smtClean="0"/>
              <a:t> use </a:t>
            </a:r>
            <a:r>
              <a:rPr lang="fr-FR" sz="1600" dirty="0" err="1" smtClean="0"/>
              <a:t>wording</a:t>
            </a:r>
            <a:r>
              <a:rPr lang="fr-FR" sz="1600" dirty="0" smtClean="0"/>
              <a:t> </a:t>
            </a:r>
            <a:r>
              <a:rPr lang="fr-FR" sz="1600" dirty="0" err="1" smtClean="0"/>
              <a:t>from</a:t>
            </a:r>
            <a:r>
              <a:rPr lang="fr-FR" sz="1600" dirty="0" smtClean="0"/>
              <a:t> the </a:t>
            </a:r>
            <a:r>
              <a:rPr lang="fr-FR" sz="1600" dirty="0" err="1" smtClean="0"/>
              <a:t>statistics</a:t>
            </a:r>
            <a:r>
              <a:rPr lang="fr-FR" sz="1600" dirty="0" smtClean="0"/>
              <a:t> </a:t>
            </a:r>
            <a:r>
              <a:rPr lang="fr-FR" sz="1600" dirty="0" err="1" smtClean="0"/>
              <a:t>field</a:t>
            </a:r>
            <a:r>
              <a:rPr lang="fr-FR" sz="1600" dirty="0" smtClean="0"/>
              <a:t> (R², </a:t>
            </a:r>
            <a:r>
              <a:rPr lang="fr-FR" sz="1600" dirty="0" err="1" smtClean="0"/>
              <a:t>Correlation</a:t>
            </a:r>
            <a:r>
              <a:rPr lang="fr-FR" sz="1600" dirty="0" smtClean="0"/>
              <a:t>, </a:t>
            </a:r>
            <a:r>
              <a:rPr lang="fr-FR" sz="1600" dirty="0" err="1" smtClean="0"/>
              <a:t>significance</a:t>
            </a:r>
            <a:r>
              <a:rPr lang="fr-FR" sz="1600" dirty="0" smtClean="0"/>
              <a:t> test…) </a:t>
            </a:r>
            <a:r>
              <a:rPr lang="fr-FR" sz="1600" dirty="0" err="1" smtClean="0"/>
              <a:t>whereas</a:t>
            </a:r>
            <a:r>
              <a:rPr lang="fr-FR" sz="1600" dirty="0" smtClean="0"/>
              <a:t> </a:t>
            </a:r>
            <a:r>
              <a:rPr lang="fr-FR" sz="1600" dirty="0" err="1" smtClean="0"/>
              <a:t>industrial</a:t>
            </a:r>
            <a:r>
              <a:rPr lang="fr-FR" sz="1600" dirty="0" smtClean="0"/>
              <a:t> </a:t>
            </a:r>
            <a:r>
              <a:rPr lang="fr-FR" sz="1600" dirty="0" err="1" smtClean="0"/>
              <a:t>customer</a:t>
            </a:r>
            <a:r>
              <a:rPr lang="fr-FR" sz="1600" dirty="0" smtClean="0"/>
              <a:t> </a:t>
            </a:r>
            <a:r>
              <a:rPr lang="fr-FR" sz="1600" dirty="0" err="1" smtClean="0"/>
              <a:t>whant</a:t>
            </a:r>
            <a:r>
              <a:rPr lang="fr-FR" sz="1600" dirty="0" smtClean="0"/>
              <a:t> « </a:t>
            </a:r>
            <a:r>
              <a:rPr lang="fr-FR" sz="1600" dirty="0" err="1" smtClean="0"/>
              <a:t>sensor</a:t>
            </a:r>
            <a:r>
              <a:rPr lang="fr-FR" sz="1600" dirty="0" smtClean="0"/>
              <a:t>-</a:t>
            </a:r>
            <a:r>
              <a:rPr lang="fr-FR" sz="1600" dirty="0" err="1" smtClean="0"/>
              <a:t>like</a:t>
            </a:r>
            <a:r>
              <a:rPr lang="fr-FR" sz="1600" dirty="0" smtClean="0"/>
              <a:t> » performance (</a:t>
            </a:r>
            <a:r>
              <a:rPr lang="fr-FR" sz="1600" dirty="0" err="1" smtClean="0"/>
              <a:t>error</a:t>
            </a:r>
            <a:r>
              <a:rPr lang="fr-FR" sz="1600" dirty="0" smtClean="0"/>
              <a:t> rate, </a:t>
            </a:r>
            <a:r>
              <a:rPr lang="fr-FR" sz="1600" dirty="0" err="1" smtClean="0"/>
              <a:t>precision</a:t>
            </a:r>
            <a:r>
              <a:rPr lang="fr-FR" sz="1600" dirty="0" smtClean="0"/>
              <a:t> </a:t>
            </a:r>
            <a:r>
              <a:rPr lang="fr-FR" sz="1600" dirty="0" err="1" smtClean="0"/>
              <a:t>interval</a:t>
            </a:r>
            <a:r>
              <a:rPr lang="fr-FR" sz="1600" dirty="0" smtClean="0"/>
              <a:t>…)</a:t>
            </a:r>
            <a:endParaRPr lang="en-US" sz="1600" dirty="0" smtClean="0"/>
          </a:p>
        </p:txBody>
      </p:sp>
      <p:pic>
        <p:nvPicPr>
          <p:cNvPr id="4" name="Picture 3"/>
          <p:cNvPicPr>
            <a:picLocks noChangeAspect="1" noChangeArrowheads="1"/>
          </p:cNvPicPr>
          <p:nvPr/>
        </p:nvPicPr>
        <p:blipFill>
          <a:blip r:embed="rId2" cstate="print"/>
          <a:srcRect/>
          <a:stretch>
            <a:fillRect/>
          </a:stretch>
        </p:blipFill>
        <p:spPr bwMode="auto">
          <a:xfrm>
            <a:off x="6733625" y="228601"/>
            <a:ext cx="2151537" cy="1409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200" dirty="0" smtClean="0"/>
              <a:t>Performance </a:t>
            </a:r>
            <a:r>
              <a:rPr lang="fr-FR" sz="3200" dirty="0" err="1" smtClean="0"/>
              <a:t>evaluation</a:t>
            </a:r>
            <a:r>
              <a:rPr lang="fr-FR" sz="3200" dirty="0" smtClean="0"/>
              <a:t> and </a:t>
            </a:r>
            <a:r>
              <a:rPr lang="fr-FR" sz="3200" dirty="0" err="1" smtClean="0"/>
              <a:t>benchmarking</a:t>
            </a:r>
            <a:endParaRPr lang="en-US" sz="3200" dirty="0"/>
          </a:p>
        </p:txBody>
      </p:sp>
      <p:cxnSp>
        <p:nvCxnSpPr>
          <p:cNvPr id="13" name="Connecteur droit avec flèche 12"/>
          <p:cNvCxnSpPr/>
          <p:nvPr/>
        </p:nvCxnSpPr>
        <p:spPr bwMode="auto">
          <a:xfrm rot="5400000">
            <a:off x="940547" y="3345929"/>
            <a:ext cx="563231" cy="4440"/>
          </a:xfrm>
          <a:prstGeom prst="straightConnector1">
            <a:avLst/>
          </a:prstGeom>
          <a:solidFill>
            <a:schemeClr val="accent1"/>
          </a:solidFill>
          <a:ln w="57150" cap="flat" cmpd="sng" algn="ctr">
            <a:solidFill>
              <a:srgbClr val="C00000"/>
            </a:solidFill>
            <a:prstDash val="solid"/>
            <a:round/>
            <a:headEnd type="none" w="sm" len="sm"/>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pic>
        <p:nvPicPr>
          <p:cNvPr id="14" name="Picture 160" descr="rules"/>
          <p:cNvPicPr>
            <a:picLocks noChangeAspect="1" noChangeArrowheads="1"/>
          </p:cNvPicPr>
          <p:nvPr/>
        </p:nvPicPr>
        <p:blipFill>
          <a:blip r:embed="rId2" cstate="print"/>
          <a:srcRect/>
          <a:stretch>
            <a:fillRect/>
          </a:stretch>
        </p:blipFill>
        <p:spPr bwMode="auto">
          <a:xfrm>
            <a:off x="2149814" y="3799523"/>
            <a:ext cx="403760" cy="403760"/>
          </a:xfrm>
          <a:prstGeom prst="rect">
            <a:avLst/>
          </a:prstGeom>
          <a:noFill/>
        </p:spPr>
      </p:pic>
      <p:sp>
        <p:nvSpPr>
          <p:cNvPr id="15" name="ZoneTexte 14"/>
          <p:cNvSpPr txBox="1"/>
          <p:nvPr/>
        </p:nvSpPr>
        <p:spPr>
          <a:xfrm>
            <a:off x="133472" y="3696332"/>
            <a:ext cx="2056973" cy="615553"/>
          </a:xfrm>
          <a:prstGeom prst="rect">
            <a:avLst/>
          </a:prstGeom>
          <a:noFill/>
        </p:spPr>
        <p:txBody>
          <a:bodyPr wrap="none" rtlCol="0">
            <a:spAutoFit/>
          </a:bodyPr>
          <a:lstStyle/>
          <a:p>
            <a:r>
              <a:rPr lang="fr-FR" dirty="0" err="1" smtClean="0"/>
              <a:t>Learn</a:t>
            </a:r>
            <a:r>
              <a:rPr lang="fr-FR" dirty="0" smtClean="0"/>
              <a:t> the patterns</a:t>
            </a:r>
          </a:p>
          <a:p>
            <a:r>
              <a:rPr lang="fr-FR" sz="1600" dirty="0" smtClean="0"/>
              <a:t>(« </a:t>
            </a:r>
            <a:r>
              <a:rPr lang="fr-FR" sz="1600" dirty="0" err="1" smtClean="0"/>
              <a:t>create</a:t>
            </a:r>
            <a:r>
              <a:rPr lang="fr-FR" sz="1600" dirty="0" smtClean="0"/>
              <a:t> model A »)</a:t>
            </a:r>
            <a:endParaRPr lang="en-US" sz="1600" dirty="0"/>
          </a:p>
        </p:txBody>
      </p:sp>
      <p:pic>
        <p:nvPicPr>
          <p:cNvPr id="76802" name="Picture 2"/>
          <p:cNvPicPr>
            <a:picLocks noChangeAspect="1" noChangeArrowheads="1"/>
          </p:cNvPicPr>
          <p:nvPr/>
        </p:nvPicPr>
        <p:blipFill>
          <a:blip r:embed="rId3" cstate="print"/>
          <a:srcRect/>
          <a:stretch>
            <a:fillRect/>
          </a:stretch>
        </p:blipFill>
        <p:spPr bwMode="auto">
          <a:xfrm>
            <a:off x="160068" y="1501573"/>
            <a:ext cx="2018421" cy="1460500"/>
          </a:xfrm>
          <a:prstGeom prst="rect">
            <a:avLst/>
          </a:prstGeom>
          <a:noFill/>
          <a:ln w="9525">
            <a:noFill/>
            <a:miter lim="800000"/>
            <a:headEnd/>
            <a:tailEnd/>
          </a:ln>
          <a:effectLst/>
        </p:spPr>
      </p:pic>
      <p:sp>
        <p:nvSpPr>
          <p:cNvPr id="30" name="ZoneTexte 29"/>
          <p:cNvSpPr txBox="1"/>
          <p:nvPr/>
        </p:nvSpPr>
        <p:spPr>
          <a:xfrm>
            <a:off x="7057843" y="3695928"/>
            <a:ext cx="2056973" cy="584775"/>
          </a:xfrm>
          <a:prstGeom prst="rect">
            <a:avLst/>
          </a:prstGeom>
          <a:noFill/>
        </p:spPr>
        <p:txBody>
          <a:bodyPr wrap="none" rtlCol="0">
            <a:spAutoFit/>
          </a:bodyPr>
          <a:lstStyle/>
          <a:p>
            <a:r>
              <a:rPr lang="fr-FR" dirty="0" err="1" smtClean="0"/>
              <a:t>Learn</a:t>
            </a:r>
            <a:r>
              <a:rPr lang="fr-FR" dirty="0" smtClean="0"/>
              <a:t> the patterns</a:t>
            </a:r>
          </a:p>
          <a:p>
            <a:r>
              <a:rPr lang="fr-FR" sz="1400" dirty="0" smtClean="0"/>
              <a:t>(« </a:t>
            </a:r>
            <a:r>
              <a:rPr lang="fr-FR" sz="1400" dirty="0" err="1" smtClean="0"/>
              <a:t>create</a:t>
            </a:r>
            <a:r>
              <a:rPr lang="fr-FR" sz="1400" dirty="0" smtClean="0"/>
              <a:t> model B »)</a:t>
            </a:r>
            <a:endParaRPr lang="en-US" sz="1400" dirty="0"/>
          </a:p>
        </p:txBody>
      </p:sp>
      <p:cxnSp>
        <p:nvCxnSpPr>
          <p:cNvPr id="31" name="Connecteur droit avec flèche 30"/>
          <p:cNvCxnSpPr/>
          <p:nvPr/>
        </p:nvCxnSpPr>
        <p:spPr bwMode="auto">
          <a:xfrm rot="5400000">
            <a:off x="7587783" y="3412199"/>
            <a:ext cx="563231" cy="4440"/>
          </a:xfrm>
          <a:prstGeom prst="straightConnector1">
            <a:avLst/>
          </a:prstGeom>
          <a:solidFill>
            <a:schemeClr val="accent1"/>
          </a:solidFill>
          <a:ln w="57150" cap="flat" cmpd="sng" algn="ctr">
            <a:solidFill>
              <a:srgbClr val="C00000"/>
            </a:solidFill>
            <a:prstDash val="solid"/>
            <a:round/>
            <a:headEnd type="none" w="sm" len="sm"/>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2" name="ZoneTexte 31"/>
          <p:cNvSpPr txBox="1"/>
          <p:nvPr/>
        </p:nvSpPr>
        <p:spPr>
          <a:xfrm>
            <a:off x="276225" y="1123950"/>
            <a:ext cx="3172728" cy="369332"/>
          </a:xfrm>
          <a:prstGeom prst="rect">
            <a:avLst/>
          </a:prstGeom>
          <a:noFill/>
        </p:spPr>
        <p:txBody>
          <a:bodyPr wrap="none" rtlCol="0">
            <a:spAutoFit/>
          </a:bodyPr>
          <a:lstStyle/>
          <a:p>
            <a:r>
              <a:rPr lang="fr-FR" dirty="0" smtClean="0"/>
              <a:t>System A, </a:t>
            </a:r>
            <a:r>
              <a:rPr lang="fr-FR" dirty="0" err="1" smtClean="0"/>
              <a:t>under</a:t>
            </a:r>
            <a:r>
              <a:rPr lang="fr-FR" dirty="0" smtClean="0"/>
              <a:t> conditions a</a:t>
            </a:r>
            <a:endParaRPr lang="en-US" dirty="0"/>
          </a:p>
        </p:txBody>
      </p:sp>
      <p:sp>
        <p:nvSpPr>
          <p:cNvPr id="33" name="ZoneTexte 32"/>
          <p:cNvSpPr txBox="1"/>
          <p:nvPr/>
        </p:nvSpPr>
        <p:spPr>
          <a:xfrm>
            <a:off x="5638800" y="1104900"/>
            <a:ext cx="3185487" cy="369332"/>
          </a:xfrm>
          <a:prstGeom prst="rect">
            <a:avLst/>
          </a:prstGeom>
          <a:noFill/>
        </p:spPr>
        <p:txBody>
          <a:bodyPr wrap="none" rtlCol="0">
            <a:spAutoFit/>
          </a:bodyPr>
          <a:lstStyle/>
          <a:p>
            <a:r>
              <a:rPr lang="fr-FR" dirty="0" smtClean="0"/>
              <a:t>System B, </a:t>
            </a:r>
            <a:r>
              <a:rPr lang="fr-FR" dirty="0" err="1" smtClean="0"/>
              <a:t>under</a:t>
            </a:r>
            <a:r>
              <a:rPr lang="fr-FR" dirty="0" smtClean="0"/>
              <a:t> conditions b</a:t>
            </a:r>
            <a:endParaRPr lang="en-US" dirty="0"/>
          </a:p>
        </p:txBody>
      </p:sp>
      <p:cxnSp>
        <p:nvCxnSpPr>
          <p:cNvPr id="36" name="Connecteur droit avec flèche 35"/>
          <p:cNvCxnSpPr/>
          <p:nvPr/>
        </p:nvCxnSpPr>
        <p:spPr bwMode="auto">
          <a:xfrm rot="10800000" flipV="1">
            <a:off x="3894043" y="6185382"/>
            <a:ext cx="1538865" cy="534"/>
          </a:xfrm>
          <a:prstGeom prst="straightConnector1">
            <a:avLst/>
          </a:prstGeom>
          <a:solidFill>
            <a:schemeClr val="accent1"/>
          </a:solidFill>
          <a:ln w="38100" cap="flat" cmpd="sng" algn="ctr">
            <a:solidFill>
              <a:schemeClr val="accent1"/>
            </a:solidFill>
            <a:prstDash val="solid"/>
            <a:round/>
            <a:headEnd type="arrow"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pic>
        <p:nvPicPr>
          <p:cNvPr id="38" name="Picture 2"/>
          <p:cNvPicPr>
            <a:picLocks noChangeAspect="1" noChangeArrowheads="1"/>
          </p:cNvPicPr>
          <p:nvPr/>
        </p:nvPicPr>
        <p:blipFill>
          <a:blip r:embed="rId3" cstate="print"/>
          <a:srcRect/>
          <a:stretch>
            <a:fillRect/>
          </a:stretch>
        </p:blipFill>
        <p:spPr bwMode="auto">
          <a:xfrm>
            <a:off x="6824325" y="1559129"/>
            <a:ext cx="2018421" cy="1460500"/>
          </a:xfrm>
          <a:prstGeom prst="rect">
            <a:avLst/>
          </a:prstGeom>
          <a:noFill/>
          <a:ln w="9525">
            <a:noFill/>
            <a:miter lim="800000"/>
            <a:headEnd/>
            <a:tailEnd/>
          </a:ln>
          <a:effectLst/>
        </p:spPr>
      </p:pic>
      <p:pic>
        <p:nvPicPr>
          <p:cNvPr id="76804" name="Picture 4"/>
          <p:cNvPicPr>
            <a:picLocks noChangeAspect="1" noChangeArrowheads="1"/>
          </p:cNvPicPr>
          <p:nvPr/>
        </p:nvPicPr>
        <p:blipFill>
          <a:blip r:embed="rId4" cstate="print"/>
          <a:srcRect/>
          <a:stretch>
            <a:fillRect/>
          </a:stretch>
        </p:blipFill>
        <p:spPr bwMode="auto">
          <a:xfrm>
            <a:off x="2151745" y="5129277"/>
            <a:ext cx="1604962" cy="793961"/>
          </a:xfrm>
          <a:prstGeom prst="rect">
            <a:avLst/>
          </a:prstGeom>
          <a:noFill/>
          <a:ln w="9525">
            <a:noFill/>
            <a:miter lim="800000"/>
            <a:headEnd/>
            <a:tailEnd/>
          </a:ln>
          <a:effectLst/>
        </p:spPr>
      </p:pic>
      <p:sp>
        <p:nvSpPr>
          <p:cNvPr id="50" name="ZoneTexte 49"/>
          <p:cNvSpPr txBox="1"/>
          <p:nvPr/>
        </p:nvSpPr>
        <p:spPr>
          <a:xfrm>
            <a:off x="2255405" y="4808899"/>
            <a:ext cx="5173211" cy="369332"/>
          </a:xfrm>
          <a:prstGeom prst="rect">
            <a:avLst/>
          </a:prstGeom>
          <a:noFill/>
        </p:spPr>
        <p:txBody>
          <a:bodyPr wrap="none" rtlCol="0">
            <a:spAutoFit/>
          </a:bodyPr>
          <a:lstStyle/>
          <a:p>
            <a:r>
              <a:rPr lang="fr-FR" dirty="0" smtClean="0">
                <a:solidFill>
                  <a:schemeClr val="accent1"/>
                </a:solidFill>
              </a:rPr>
              <a:t>(2) Compare </a:t>
            </a:r>
            <a:r>
              <a:rPr lang="fr-FR" dirty="0" err="1" smtClean="0">
                <a:solidFill>
                  <a:schemeClr val="accent1"/>
                </a:solidFill>
              </a:rPr>
              <a:t>target</a:t>
            </a:r>
            <a:r>
              <a:rPr lang="fr-FR" dirty="0" smtClean="0">
                <a:solidFill>
                  <a:schemeClr val="accent1"/>
                </a:solidFill>
              </a:rPr>
              <a:t> data </a:t>
            </a:r>
            <a:r>
              <a:rPr lang="fr-FR" dirty="0" err="1" smtClean="0">
                <a:solidFill>
                  <a:schemeClr val="accent1"/>
                </a:solidFill>
              </a:rPr>
              <a:t>under</a:t>
            </a:r>
            <a:r>
              <a:rPr lang="fr-FR" dirty="0" smtClean="0">
                <a:solidFill>
                  <a:schemeClr val="accent1"/>
                </a:solidFill>
              </a:rPr>
              <a:t> normal conditions</a:t>
            </a:r>
            <a:endParaRPr lang="en-US" dirty="0">
              <a:solidFill>
                <a:schemeClr val="accent1"/>
              </a:solidFill>
            </a:endParaRPr>
          </a:p>
        </p:txBody>
      </p:sp>
      <p:pic>
        <p:nvPicPr>
          <p:cNvPr id="66" name="Picture 160" descr="rules"/>
          <p:cNvPicPr>
            <a:picLocks noChangeAspect="1" noChangeArrowheads="1"/>
          </p:cNvPicPr>
          <p:nvPr/>
        </p:nvPicPr>
        <p:blipFill>
          <a:blip r:embed="rId2" cstate="print"/>
          <a:srcRect/>
          <a:stretch>
            <a:fillRect/>
          </a:stretch>
        </p:blipFill>
        <p:spPr bwMode="auto">
          <a:xfrm>
            <a:off x="6710869" y="3816951"/>
            <a:ext cx="403760" cy="403760"/>
          </a:xfrm>
          <a:prstGeom prst="rect">
            <a:avLst/>
          </a:prstGeom>
          <a:noFill/>
        </p:spPr>
      </p:pic>
      <p:grpSp>
        <p:nvGrpSpPr>
          <p:cNvPr id="74" name="Groupe 73"/>
          <p:cNvGrpSpPr/>
          <p:nvPr/>
        </p:nvGrpSpPr>
        <p:grpSpPr>
          <a:xfrm>
            <a:off x="2919244" y="2532619"/>
            <a:ext cx="3768725" cy="1874282"/>
            <a:chOff x="2851150" y="3038475"/>
            <a:chExt cx="3768725" cy="1874282"/>
          </a:xfrm>
        </p:grpSpPr>
        <p:cxnSp>
          <p:nvCxnSpPr>
            <p:cNvPr id="34" name="Connecteur droit avec flèche 33"/>
            <p:cNvCxnSpPr/>
            <p:nvPr/>
          </p:nvCxnSpPr>
          <p:spPr bwMode="auto">
            <a:xfrm rot="10800000" flipV="1">
              <a:off x="3861814" y="4457703"/>
              <a:ext cx="1538865" cy="534"/>
            </a:xfrm>
            <a:prstGeom prst="straightConnector1">
              <a:avLst/>
            </a:prstGeom>
            <a:solidFill>
              <a:schemeClr val="accent1"/>
            </a:solidFill>
            <a:ln w="38100" cap="flat" cmpd="sng" algn="ctr">
              <a:solidFill>
                <a:schemeClr val="accent1"/>
              </a:solidFill>
              <a:prstDash val="solid"/>
              <a:round/>
              <a:headEnd type="arrow"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9" name="ZoneTexte 48"/>
            <p:cNvSpPr txBox="1"/>
            <p:nvPr/>
          </p:nvSpPr>
          <p:spPr>
            <a:xfrm>
              <a:off x="3257550" y="4543425"/>
              <a:ext cx="2672526" cy="369332"/>
            </a:xfrm>
            <a:prstGeom prst="rect">
              <a:avLst/>
            </a:prstGeom>
            <a:noFill/>
          </p:spPr>
          <p:txBody>
            <a:bodyPr wrap="none" rtlCol="0">
              <a:spAutoFit/>
            </a:bodyPr>
            <a:lstStyle/>
            <a:p>
              <a:r>
                <a:rPr lang="fr-FR" dirty="0" smtClean="0">
                  <a:solidFill>
                    <a:schemeClr val="accent1"/>
                  </a:solidFill>
                </a:rPr>
                <a:t>(1) Compare the </a:t>
              </a:r>
              <a:r>
                <a:rPr lang="fr-FR" dirty="0" err="1" smtClean="0">
                  <a:solidFill>
                    <a:schemeClr val="accent1"/>
                  </a:solidFill>
                </a:rPr>
                <a:t>models</a:t>
              </a:r>
              <a:endParaRPr lang="en-US" dirty="0">
                <a:solidFill>
                  <a:schemeClr val="accent1"/>
                </a:solidFill>
              </a:endParaRPr>
            </a:p>
          </p:txBody>
        </p:sp>
        <p:pic>
          <p:nvPicPr>
            <p:cNvPr id="76808" name="Picture 8"/>
            <p:cNvPicPr>
              <a:picLocks noChangeAspect="1" noChangeArrowheads="1"/>
            </p:cNvPicPr>
            <p:nvPr/>
          </p:nvPicPr>
          <p:blipFill>
            <a:blip r:embed="rId5" cstate="print"/>
            <a:srcRect/>
            <a:stretch>
              <a:fillRect/>
            </a:stretch>
          </p:blipFill>
          <p:spPr bwMode="auto">
            <a:xfrm>
              <a:off x="2851150" y="3332073"/>
              <a:ext cx="3768725" cy="824002"/>
            </a:xfrm>
            <a:prstGeom prst="rect">
              <a:avLst/>
            </a:prstGeom>
            <a:noFill/>
            <a:ln w="9525">
              <a:noFill/>
              <a:miter lim="800000"/>
              <a:headEnd/>
              <a:tailEnd/>
            </a:ln>
            <a:effectLst/>
          </p:spPr>
        </p:pic>
        <p:cxnSp>
          <p:nvCxnSpPr>
            <p:cNvPr id="68" name="Connecteur droit avec flèche 67"/>
            <p:cNvCxnSpPr/>
            <p:nvPr/>
          </p:nvCxnSpPr>
          <p:spPr bwMode="auto">
            <a:xfrm>
              <a:off x="2933700" y="4229100"/>
              <a:ext cx="2914650" cy="1588"/>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9" name="Connecteur droit avec flèche 68"/>
            <p:cNvCxnSpPr/>
            <p:nvPr/>
          </p:nvCxnSpPr>
          <p:spPr bwMode="auto">
            <a:xfrm rot="16200000" flipV="1">
              <a:off x="3062288" y="3662362"/>
              <a:ext cx="1123950" cy="9525"/>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72" name="ZoneTexte 71"/>
            <p:cNvSpPr txBox="1"/>
            <p:nvPr/>
          </p:nvSpPr>
          <p:spPr>
            <a:xfrm>
              <a:off x="3314700" y="3038475"/>
              <a:ext cx="342900" cy="276999"/>
            </a:xfrm>
            <a:prstGeom prst="rect">
              <a:avLst/>
            </a:prstGeom>
            <a:noFill/>
          </p:spPr>
          <p:txBody>
            <a:bodyPr wrap="square" rtlCol="0">
              <a:spAutoFit/>
            </a:bodyPr>
            <a:lstStyle/>
            <a:p>
              <a:r>
                <a:rPr lang="fr-FR" sz="1200" dirty="0" smtClean="0"/>
                <a:t>E</a:t>
              </a:r>
              <a:endParaRPr lang="en-US" sz="1200" dirty="0"/>
            </a:p>
          </p:txBody>
        </p:sp>
        <p:sp>
          <p:nvSpPr>
            <p:cNvPr id="73" name="ZoneTexte 72"/>
            <p:cNvSpPr txBox="1"/>
            <p:nvPr/>
          </p:nvSpPr>
          <p:spPr>
            <a:xfrm>
              <a:off x="5581650" y="3943350"/>
              <a:ext cx="519694" cy="276999"/>
            </a:xfrm>
            <a:prstGeom prst="rect">
              <a:avLst/>
            </a:prstGeom>
            <a:noFill/>
          </p:spPr>
          <p:txBody>
            <a:bodyPr wrap="none" rtlCol="0">
              <a:spAutoFit/>
            </a:bodyPr>
            <a:lstStyle/>
            <a:p>
              <a:r>
                <a:rPr lang="fr-FR" sz="1200" dirty="0" err="1" smtClean="0"/>
                <a:t>T°</a:t>
              </a:r>
              <a:r>
                <a:rPr lang="fr-FR" sz="1050" dirty="0" err="1" smtClean="0"/>
                <a:t>ext</a:t>
              </a:r>
              <a:endParaRPr lang="en-US" sz="1200" dirty="0"/>
            </a:p>
          </p:txBody>
        </p:sp>
      </p:grpSp>
      <p:pic>
        <p:nvPicPr>
          <p:cNvPr id="75" name="Picture 4"/>
          <p:cNvPicPr>
            <a:picLocks noChangeAspect="1" noChangeArrowheads="1"/>
          </p:cNvPicPr>
          <p:nvPr/>
        </p:nvPicPr>
        <p:blipFill>
          <a:blip r:embed="rId4" cstate="print"/>
          <a:srcRect/>
          <a:stretch>
            <a:fillRect/>
          </a:stretch>
        </p:blipFill>
        <p:spPr bwMode="auto">
          <a:xfrm>
            <a:off x="5647623" y="5148733"/>
            <a:ext cx="1604962" cy="793961"/>
          </a:xfrm>
          <a:prstGeom prst="rect">
            <a:avLst/>
          </a:prstGeom>
          <a:noFill/>
          <a:ln w="9525">
            <a:noFill/>
            <a:miter lim="800000"/>
            <a:headEnd/>
            <a:tailEnd/>
          </a:ln>
          <a:effectLst/>
        </p:spPr>
      </p:pic>
      <p:pic>
        <p:nvPicPr>
          <p:cNvPr id="76809" name="Picture 9"/>
          <p:cNvPicPr>
            <a:picLocks noChangeAspect="1" noChangeArrowheads="1"/>
          </p:cNvPicPr>
          <p:nvPr/>
        </p:nvPicPr>
        <p:blipFill>
          <a:blip r:embed="rId6" cstate="print"/>
          <a:srcRect/>
          <a:stretch>
            <a:fillRect/>
          </a:stretch>
        </p:blipFill>
        <p:spPr bwMode="auto">
          <a:xfrm>
            <a:off x="2140441" y="5879456"/>
            <a:ext cx="1624170" cy="529896"/>
          </a:xfrm>
          <a:prstGeom prst="rect">
            <a:avLst/>
          </a:prstGeom>
          <a:noFill/>
          <a:ln w="9525">
            <a:noFill/>
            <a:miter lim="800000"/>
            <a:headEnd/>
            <a:tailEnd/>
          </a:ln>
          <a:effectLst/>
        </p:spPr>
      </p:pic>
      <p:pic>
        <p:nvPicPr>
          <p:cNvPr id="80" name="Picture 9"/>
          <p:cNvPicPr>
            <a:picLocks noChangeAspect="1" noChangeArrowheads="1"/>
          </p:cNvPicPr>
          <p:nvPr/>
        </p:nvPicPr>
        <p:blipFill>
          <a:blip r:embed="rId6" cstate="print"/>
          <a:srcRect/>
          <a:stretch>
            <a:fillRect/>
          </a:stretch>
        </p:blipFill>
        <p:spPr bwMode="auto">
          <a:xfrm>
            <a:off x="5639156" y="5895668"/>
            <a:ext cx="1624170" cy="529896"/>
          </a:xfrm>
          <a:prstGeom prst="rect">
            <a:avLst/>
          </a:prstGeom>
          <a:noFill/>
          <a:ln w="9525">
            <a:noFill/>
            <a:miter lim="800000"/>
            <a:headEnd/>
            <a:tailEnd/>
          </a:ln>
          <a:effectLst/>
        </p:spPr>
      </p:pic>
      <p:sp>
        <p:nvSpPr>
          <p:cNvPr id="83" name="Forme libre 82"/>
          <p:cNvSpPr/>
          <p:nvPr/>
        </p:nvSpPr>
        <p:spPr bwMode="auto">
          <a:xfrm flipV="1">
            <a:off x="7363845" y="5526735"/>
            <a:ext cx="894945" cy="710119"/>
          </a:xfrm>
          <a:custGeom>
            <a:avLst/>
            <a:gdLst>
              <a:gd name="connsiteX0" fmla="*/ 0 w 894945"/>
              <a:gd name="connsiteY0" fmla="*/ 0 h 729575"/>
              <a:gd name="connsiteX1" fmla="*/ 894945 w 894945"/>
              <a:gd name="connsiteY1" fmla="*/ 0 h 729575"/>
              <a:gd name="connsiteX2" fmla="*/ 894945 w 894945"/>
              <a:gd name="connsiteY2" fmla="*/ 729575 h 729575"/>
              <a:gd name="connsiteX3" fmla="*/ 19455 w 894945"/>
              <a:gd name="connsiteY3" fmla="*/ 729575 h 729575"/>
            </a:gdLst>
            <a:ahLst/>
            <a:cxnLst>
              <a:cxn ang="0">
                <a:pos x="connsiteX0" y="connsiteY0"/>
              </a:cxn>
              <a:cxn ang="0">
                <a:pos x="connsiteX1" y="connsiteY1"/>
              </a:cxn>
              <a:cxn ang="0">
                <a:pos x="connsiteX2" y="connsiteY2"/>
              </a:cxn>
              <a:cxn ang="0">
                <a:pos x="connsiteX3" y="connsiteY3"/>
              </a:cxn>
            </a:cxnLst>
            <a:rect l="l" t="t" r="r" b="b"/>
            <a:pathLst>
              <a:path w="894945" h="729575">
                <a:moveTo>
                  <a:pt x="0" y="0"/>
                </a:moveTo>
                <a:lnTo>
                  <a:pt x="894945" y="0"/>
                </a:lnTo>
                <a:lnTo>
                  <a:pt x="894945" y="729575"/>
                </a:lnTo>
                <a:lnTo>
                  <a:pt x="19455" y="729575"/>
                </a:lnTo>
              </a:path>
            </a:pathLst>
          </a:custGeom>
          <a:noFill/>
          <a:ln w="28575" cap="flat" cmpd="sng" algn="ctr">
            <a:solidFill>
              <a:schemeClr val="accent2"/>
            </a:solidFill>
            <a:prstDash val="solid"/>
            <a:round/>
            <a:headEnd type="arrow"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pic>
        <p:nvPicPr>
          <p:cNvPr id="84" name="Picture 160" descr="rules"/>
          <p:cNvPicPr>
            <a:picLocks noChangeAspect="1" noChangeArrowheads="1"/>
          </p:cNvPicPr>
          <p:nvPr/>
        </p:nvPicPr>
        <p:blipFill>
          <a:blip r:embed="rId2" cstate="print"/>
          <a:srcRect/>
          <a:stretch>
            <a:fillRect/>
          </a:stretch>
        </p:blipFill>
        <p:spPr bwMode="auto">
          <a:xfrm>
            <a:off x="7709582" y="5682844"/>
            <a:ext cx="403760" cy="403760"/>
          </a:xfrm>
          <a:prstGeom prst="rect">
            <a:avLst/>
          </a:prstGeom>
          <a:noFill/>
        </p:spPr>
      </p:pic>
      <p:sp>
        <p:nvSpPr>
          <p:cNvPr id="85" name="ZoneTexte 84"/>
          <p:cNvSpPr txBox="1"/>
          <p:nvPr/>
        </p:nvSpPr>
        <p:spPr>
          <a:xfrm>
            <a:off x="7388591" y="5182442"/>
            <a:ext cx="1677062" cy="307777"/>
          </a:xfrm>
          <a:prstGeom prst="rect">
            <a:avLst/>
          </a:prstGeom>
          <a:noFill/>
        </p:spPr>
        <p:txBody>
          <a:bodyPr wrap="none" rtlCol="0">
            <a:spAutoFit/>
          </a:bodyPr>
          <a:lstStyle/>
          <a:p>
            <a:r>
              <a:rPr lang="fr-FR" sz="1400" dirty="0" smtClean="0"/>
              <a:t>« </a:t>
            </a:r>
            <a:r>
              <a:rPr lang="fr-FR" sz="1400" dirty="0" err="1" smtClean="0"/>
              <a:t>apply</a:t>
            </a:r>
            <a:r>
              <a:rPr lang="fr-FR" sz="1400" dirty="0" smtClean="0"/>
              <a:t> model B »</a:t>
            </a:r>
            <a:endParaRPr lang="en-US" sz="1400" dirty="0"/>
          </a:p>
        </p:txBody>
      </p:sp>
      <p:sp>
        <p:nvSpPr>
          <p:cNvPr id="86" name="Forme libre 85"/>
          <p:cNvSpPr/>
          <p:nvPr/>
        </p:nvSpPr>
        <p:spPr bwMode="auto">
          <a:xfrm flipH="1" flipV="1">
            <a:off x="1235420" y="5572130"/>
            <a:ext cx="823608" cy="710119"/>
          </a:xfrm>
          <a:custGeom>
            <a:avLst/>
            <a:gdLst>
              <a:gd name="connsiteX0" fmla="*/ 0 w 894945"/>
              <a:gd name="connsiteY0" fmla="*/ 0 h 729575"/>
              <a:gd name="connsiteX1" fmla="*/ 894945 w 894945"/>
              <a:gd name="connsiteY1" fmla="*/ 0 h 729575"/>
              <a:gd name="connsiteX2" fmla="*/ 894945 w 894945"/>
              <a:gd name="connsiteY2" fmla="*/ 729575 h 729575"/>
              <a:gd name="connsiteX3" fmla="*/ 19455 w 894945"/>
              <a:gd name="connsiteY3" fmla="*/ 729575 h 729575"/>
            </a:gdLst>
            <a:ahLst/>
            <a:cxnLst>
              <a:cxn ang="0">
                <a:pos x="connsiteX0" y="connsiteY0"/>
              </a:cxn>
              <a:cxn ang="0">
                <a:pos x="connsiteX1" y="connsiteY1"/>
              </a:cxn>
              <a:cxn ang="0">
                <a:pos x="connsiteX2" y="connsiteY2"/>
              </a:cxn>
              <a:cxn ang="0">
                <a:pos x="connsiteX3" y="connsiteY3"/>
              </a:cxn>
            </a:cxnLst>
            <a:rect l="l" t="t" r="r" b="b"/>
            <a:pathLst>
              <a:path w="894945" h="729575">
                <a:moveTo>
                  <a:pt x="0" y="0"/>
                </a:moveTo>
                <a:lnTo>
                  <a:pt x="894945" y="0"/>
                </a:lnTo>
                <a:lnTo>
                  <a:pt x="894945" y="729575"/>
                </a:lnTo>
                <a:lnTo>
                  <a:pt x="19455" y="729575"/>
                </a:lnTo>
              </a:path>
            </a:pathLst>
          </a:custGeom>
          <a:noFill/>
          <a:ln w="28575" cap="flat" cmpd="sng" algn="ctr">
            <a:solidFill>
              <a:schemeClr val="accent2"/>
            </a:solidFill>
            <a:prstDash val="solid"/>
            <a:round/>
            <a:headEnd type="arrow"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pic>
        <p:nvPicPr>
          <p:cNvPr id="87" name="Picture 160" descr="rules"/>
          <p:cNvPicPr>
            <a:picLocks noChangeAspect="1" noChangeArrowheads="1"/>
          </p:cNvPicPr>
          <p:nvPr/>
        </p:nvPicPr>
        <p:blipFill>
          <a:blip r:embed="rId2" cstate="print"/>
          <a:srcRect/>
          <a:stretch>
            <a:fillRect/>
          </a:stretch>
        </p:blipFill>
        <p:spPr bwMode="auto">
          <a:xfrm>
            <a:off x="1470909" y="5737967"/>
            <a:ext cx="403760" cy="403760"/>
          </a:xfrm>
          <a:prstGeom prst="rect">
            <a:avLst/>
          </a:prstGeom>
          <a:noFill/>
        </p:spPr>
      </p:pic>
      <p:sp>
        <p:nvSpPr>
          <p:cNvPr id="88" name="ZoneTexte 87"/>
          <p:cNvSpPr txBox="1"/>
          <p:nvPr/>
        </p:nvSpPr>
        <p:spPr>
          <a:xfrm>
            <a:off x="476661" y="5218110"/>
            <a:ext cx="1598002" cy="307777"/>
          </a:xfrm>
          <a:prstGeom prst="rect">
            <a:avLst/>
          </a:prstGeom>
          <a:noFill/>
        </p:spPr>
        <p:txBody>
          <a:bodyPr wrap="none" rtlCol="0">
            <a:spAutoFit/>
          </a:bodyPr>
          <a:lstStyle/>
          <a:p>
            <a:r>
              <a:rPr lang="fr-FR" sz="1400" dirty="0" smtClean="0"/>
              <a:t>« </a:t>
            </a:r>
            <a:r>
              <a:rPr lang="fr-FR" sz="1400" dirty="0" err="1" smtClean="0"/>
              <a:t>apply</a:t>
            </a:r>
            <a:r>
              <a:rPr lang="fr-FR" sz="1400" dirty="0" smtClean="0"/>
              <a:t> model A »</a:t>
            </a:r>
            <a:endParaRPr lang="en-US" sz="1400" dirty="0"/>
          </a:p>
        </p:txBody>
      </p:sp>
      <p:sp>
        <p:nvSpPr>
          <p:cNvPr id="89" name="ZoneTexte 88"/>
          <p:cNvSpPr txBox="1"/>
          <p:nvPr/>
        </p:nvSpPr>
        <p:spPr>
          <a:xfrm>
            <a:off x="4552543" y="4418181"/>
            <a:ext cx="389850" cy="369332"/>
          </a:xfrm>
          <a:prstGeom prst="rect">
            <a:avLst/>
          </a:prstGeom>
          <a:noFill/>
        </p:spPr>
        <p:txBody>
          <a:bodyPr wrap="none" rtlCol="0">
            <a:spAutoFit/>
          </a:bodyPr>
          <a:lstStyle/>
          <a:p>
            <a:r>
              <a:rPr lang="fr-FR" dirty="0" smtClean="0"/>
              <a:t>or</a:t>
            </a:r>
            <a:endParaRPr lang="en-US" dirty="0"/>
          </a:p>
        </p:txBody>
      </p:sp>
      <p:sp>
        <p:nvSpPr>
          <p:cNvPr id="90" name="ZoneTexte 89"/>
          <p:cNvSpPr txBox="1"/>
          <p:nvPr/>
        </p:nvSpPr>
        <p:spPr>
          <a:xfrm>
            <a:off x="4416356" y="5847742"/>
            <a:ext cx="330741" cy="369332"/>
          </a:xfrm>
          <a:prstGeom prst="rect">
            <a:avLst/>
          </a:prstGeom>
          <a:noFill/>
        </p:spPr>
        <p:txBody>
          <a:bodyPr wrap="square" rtlCol="0">
            <a:spAutoFit/>
          </a:bodyPr>
          <a:lstStyle/>
          <a:p>
            <a:r>
              <a:rPr lang="fr-FR" dirty="0" smtClean="0"/>
              <a:t>%</a:t>
            </a:r>
            <a:endParaRPr lang="en-US" dirty="0"/>
          </a:p>
        </p:txBody>
      </p:sp>
      <p:sp>
        <p:nvSpPr>
          <p:cNvPr id="91" name="Rectangle 90"/>
          <p:cNvSpPr/>
          <p:nvPr/>
        </p:nvSpPr>
        <p:spPr>
          <a:xfrm>
            <a:off x="3152775" y="6396335"/>
            <a:ext cx="4572000" cy="461665"/>
          </a:xfrm>
          <a:prstGeom prst="rect">
            <a:avLst/>
          </a:prstGeom>
        </p:spPr>
        <p:txBody>
          <a:bodyPr>
            <a:spAutoFit/>
          </a:bodyPr>
          <a:lstStyle/>
          <a:p>
            <a:r>
              <a:rPr lang="fr-FR" sz="1200" i="1" dirty="0" smtClean="0">
                <a:solidFill>
                  <a:srgbClr val="00B0F0"/>
                </a:solidFill>
              </a:rPr>
              <a:t>« </a:t>
            </a:r>
            <a:r>
              <a:rPr lang="fr-FR" sz="1200" i="1" dirty="0" err="1" smtClean="0">
                <a:solidFill>
                  <a:srgbClr val="00B0F0"/>
                </a:solidFill>
              </a:rPr>
              <a:t>what</a:t>
            </a:r>
            <a:r>
              <a:rPr lang="fr-FR" sz="1200" i="1" dirty="0" smtClean="0">
                <a:solidFill>
                  <a:srgbClr val="00B0F0"/>
                </a:solidFill>
              </a:rPr>
              <a:t> </a:t>
            </a:r>
            <a:r>
              <a:rPr lang="fr-FR" sz="1200" i="1" dirty="0" err="1" smtClean="0">
                <a:solidFill>
                  <a:srgbClr val="00B0F0"/>
                </a:solidFill>
              </a:rPr>
              <a:t>would</a:t>
            </a:r>
            <a:r>
              <a:rPr lang="fr-FR" sz="1200" i="1" dirty="0" smtClean="0">
                <a:solidFill>
                  <a:srgbClr val="00B0F0"/>
                </a:solidFill>
              </a:rPr>
              <a:t> </a:t>
            </a:r>
            <a:r>
              <a:rPr lang="fr-FR" sz="1200" i="1" dirty="0" err="1" smtClean="0">
                <a:solidFill>
                  <a:srgbClr val="00B0F0"/>
                </a:solidFill>
              </a:rPr>
              <a:t>be</a:t>
            </a:r>
            <a:r>
              <a:rPr lang="fr-FR" sz="1200" i="1" dirty="0" smtClean="0">
                <a:solidFill>
                  <a:srgbClr val="00B0F0"/>
                </a:solidFill>
              </a:rPr>
              <a:t> the output if the system </a:t>
            </a:r>
            <a:r>
              <a:rPr lang="fr-FR" sz="1200" i="1" dirty="0" err="1" smtClean="0">
                <a:solidFill>
                  <a:srgbClr val="00B0F0"/>
                </a:solidFill>
              </a:rPr>
              <a:t>was</a:t>
            </a:r>
            <a:r>
              <a:rPr lang="fr-FR" sz="1200" i="1" dirty="0" smtClean="0">
                <a:solidFill>
                  <a:srgbClr val="00B0F0"/>
                </a:solidFill>
              </a:rPr>
              <a:t> </a:t>
            </a:r>
            <a:r>
              <a:rPr lang="fr-FR" sz="1200" i="1" dirty="0" err="1" smtClean="0">
                <a:solidFill>
                  <a:srgbClr val="00B0F0"/>
                </a:solidFill>
              </a:rPr>
              <a:t>placed</a:t>
            </a:r>
            <a:r>
              <a:rPr lang="fr-FR" sz="1200" i="1" dirty="0" smtClean="0">
                <a:solidFill>
                  <a:srgbClr val="00B0F0"/>
                </a:solidFill>
              </a:rPr>
              <a:t> </a:t>
            </a:r>
            <a:r>
              <a:rPr lang="fr-FR" sz="1200" i="1" dirty="0" err="1" smtClean="0">
                <a:solidFill>
                  <a:srgbClr val="00B0F0"/>
                </a:solidFill>
              </a:rPr>
              <a:t>under</a:t>
            </a:r>
            <a:r>
              <a:rPr lang="fr-FR" sz="1200" i="1" dirty="0" smtClean="0">
                <a:solidFill>
                  <a:srgbClr val="00B0F0"/>
                </a:solidFill>
              </a:rPr>
              <a:t> </a:t>
            </a:r>
            <a:r>
              <a:rPr lang="fr-FR" sz="1200" i="1" dirty="0" err="1" smtClean="0">
                <a:solidFill>
                  <a:srgbClr val="00B0F0"/>
                </a:solidFill>
              </a:rPr>
              <a:t>normalized</a:t>
            </a:r>
            <a:r>
              <a:rPr lang="fr-FR" sz="1200" i="1" dirty="0" smtClean="0">
                <a:solidFill>
                  <a:srgbClr val="00B0F0"/>
                </a:solidFill>
              </a:rPr>
              <a:t> conditions (</a:t>
            </a:r>
            <a:r>
              <a:rPr lang="fr-FR" sz="1200" i="1" dirty="0" err="1" smtClean="0">
                <a:solidFill>
                  <a:srgbClr val="00B0F0"/>
                </a:solidFill>
              </a:rPr>
              <a:t>e.g</a:t>
            </a:r>
            <a:r>
              <a:rPr lang="fr-FR" sz="1200" i="1" dirty="0" smtClean="0">
                <a:solidFill>
                  <a:srgbClr val="00B0F0"/>
                </a:solidFill>
              </a:rPr>
              <a:t>. </a:t>
            </a:r>
            <a:r>
              <a:rPr lang="fr-FR" sz="1200" i="1" dirty="0" err="1" smtClean="0">
                <a:solidFill>
                  <a:srgbClr val="00B0F0"/>
                </a:solidFill>
              </a:rPr>
              <a:t>normalized</a:t>
            </a:r>
            <a:r>
              <a:rPr lang="fr-FR" sz="1200" i="1" dirty="0" smtClean="0">
                <a:solidFill>
                  <a:srgbClr val="00B0F0"/>
                </a:solidFill>
              </a:rPr>
              <a:t> </a:t>
            </a:r>
            <a:r>
              <a:rPr lang="fr-FR" sz="1200" i="1" dirty="0" err="1" smtClean="0">
                <a:solidFill>
                  <a:srgbClr val="00B0F0"/>
                </a:solidFill>
              </a:rPr>
              <a:t>external</a:t>
            </a:r>
            <a:r>
              <a:rPr lang="fr-FR" sz="1200" i="1" dirty="0" smtClean="0">
                <a:solidFill>
                  <a:srgbClr val="00B0F0"/>
                </a:solidFill>
              </a:rPr>
              <a:t> </a:t>
            </a:r>
            <a:r>
              <a:rPr lang="fr-FR" sz="1200" i="1" dirty="0" err="1" smtClean="0">
                <a:solidFill>
                  <a:srgbClr val="00B0F0"/>
                </a:solidFill>
              </a:rPr>
              <a:t>weather</a:t>
            </a:r>
            <a:r>
              <a:rPr lang="fr-FR" sz="1200" i="1" dirty="0" smtClean="0">
                <a:solidFill>
                  <a:srgbClr val="00B0F0"/>
                </a:solidFill>
              </a:rPr>
              <a:t>) ? »</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680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680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0"/>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nodeType="afterEffect">
                                  <p:stCondLst>
                                    <p:cond delay="0"/>
                                  </p:stCondLst>
                                  <p:childTnLst>
                                    <p:set>
                                      <p:cBhvr>
                                        <p:cTn id="53"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0" grpId="0"/>
      <p:bldP spid="50" grpId="0"/>
      <p:bldP spid="83" grpId="0" animBg="1"/>
      <p:bldP spid="85" grpId="0"/>
      <p:bldP spid="86" grpId="0" animBg="1"/>
      <p:bldP spid="88" grpId="0"/>
      <p:bldP spid="89" grpId="0"/>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Performance </a:t>
            </a:r>
            <a:r>
              <a:rPr lang="fr-FR" dirty="0" err="1" smtClean="0"/>
              <a:t>evaluation</a:t>
            </a:r>
            <a:r>
              <a:rPr lang="fr-FR" dirty="0" smtClean="0"/>
              <a:t> and </a:t>
            </a:r>
            <a:r>
              <a:rPr lang="fr-FR" dirty="0" err="1" smtClean="0"/>
              <a:t>benchmarking</a:t>
            </a:r>
            <a:endParaRPr lang="en-US" dirty="0"/>
          </a:p>
        </p:txBody>
      </p:sp>
      <p:sp>
        <p:nvSpPr>
          <p:cNvPr id="40" name="Forme libre 39"/>
          <p:cNvSpPr/>
          <p:nvPr/>
        </p:nvSpPr>
        <p:spPr bwMode="auto">
          <a:xfrm>
            <a:off x="3095625" y="2305049"/>
            <a:ext cx="3257550" cy="942975"/>
          </a:xfrm>
          <a:custGeom>
            <a:avLst/>
            <a:gdLst>
              <a:gd name="connsiteX0" fmla="*/ 19050 w 3276600"/>
              <a:gd name="connsiteY0" fmla="*/ 171450 h 1619250"/>
              <a:gd name="connsiteX1" fmla="*/ 0 w 3276600"/>
              <a:gd name="connsiteY1" fmla="*/ 1514475 h 1619250"/>
              <a:gd name="connsiteX2" fmla="*/ 3133725 w 3276600"/>
              <a:gd name="connsiteY2" fmla="*/ 1619250 h 1619250"/>
              <a:gd name="connsiteX3" fmla="*/ 3276600 w 3276600"/>
              <a:gd name="connsiteY3" fmla="*/ 0 h 1619250"/>
              <a:gd name="connsiteX0" fmla="*/ 19050 w 3276600"/>
              <a:gd name="connsiteY0" fmla="*/ 171450 h 1514475"/>
              <a:gd name="connsiteX1" fmla="*/ 0 w 3276600"/>
              <a:gd name="connsiteY1" fmla="*/ 1514475 h 1514475"/>
              <a:gd name="connsiteX2" fmla="*/ 2619375 w 3276600"/>
              <a:gd name="connsiteY2" fmla="*/ 933450 h 1514475"/>
              <a:gd name="connsiteX3" fmla="*/ 3276600 w 3276600"/>
              <a:gd name="connsiteY3" fmla="*/ 0 h 1514475"/>
              <a:gd name="connsiteX0" fmla="*/ 0 w 3257550"/>
              <a:gd name="connsiteY0" fmla="*/ 171450 h 942975"/>
              <a:gd name="connsiteX1" fmla="*/ 923925 w 3257550"/>
              <a:gd name="connsiteY1" fmla="*/ 942975 h 942975"/>
              <a:gd name="connsiteX2" fmla="*/ 2600325 w 3257550"/>
              <a:gd name="connsiteY2" fmla="*/ 933450 h 942975"/>
              <a:gd name="connsiteX3" fmla="*/ 3257550 w 3257550"/>
              <a:gd name="connsiteY3" fmla="*/ 0 h 942975"/>
            </a:gdLst>
            <a:ahLst/>
            <a:cxnLst>
              <a:cxn ang="0">
                <a:pos x="connsiteX0" y="connsiteY0"/>
              </a:cxn>
              <a:cxn ang="0">
                <a:pos x="connsiteX1" y="connsiteY1"/>
              </a:cxn>
              <a:cxn ang="0">
                <a:pos x="connsiteX2" y="connsiteY2"/>
              </a:cxn>
              <a:cxn ang="0">
                <a:pos x="connsiteX3" y="connsiteY3"/>
              </a:cxn>
            </a:cxnLst>
            <a:rect l="l" t="t" r="r" b="b"/>
            <a:pathLst>
              <a:path w="3257550" h="942975">
                <a:moveTo>
                  <a:pt x="0" y="171450"/>
                </a:moveTo>
                <a:lnTo>
                  <a:pt x="923925" y="942975"/>
                </a:lnTo>
                <a:lnTo>
                  <a:pt x="2600325" y="933450"/>
                </a:lnTo>
                <a:lnTo>
                  <a:pt x="3257550" y="0"/>
                </a:lnTo>
              </a:path>
            </a:pathLst>
          </a:custGeom>
          <a:noFill/>
          <a:ln w="41275" cap="flat" cmpd="sng" algn="ctr">
            <a:solidFill>
              <a:schemeClr val="accent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sp>
        <p:nvSpPr>
          <p:cNvPr id="41" name="Forme libre 40"/>
          <p:cNvSpPr/>
          <p:nvPr/>
        </p:nvSpPr>
        <p:spPr bwMode="auto">
          <a:xfrm>
            <a:off x="3124201" y="3133724"/>
            <a:ext cx="3333750" cy="542925"/>
          </a:xfrm>
          <a:custGeom>
            <a:avLst/>
            <a:gdLst>
              <a:gd name="connsiteX0" fmla="*/ 19050 w 3276600"/>
              <a:gd name="connsiteY0" fmla="*/ 171450 h 1619250"/>
              <a:gd name="connsiteX1" fmla="*/ 0 w 3276600"/>
              <a:gd name="connsiteY1" fmla="*/ 1514475 h 1619250"/>
              <a:gd name="connsiteX2" fmla="*/ 3133725 w 3276600"/>
              <a:gd name="connsiteY2" fmla="*/ 1619250 h 1619250"/>
              <a:gd name="connsiteX3" fmla="*/ 3276600 w 3276600"/>
              <a:gd name="connsiteY3" fmla="*/ 0 h 1619250"/>
              <a:gd name="connsiteX0" fmla="*/ 19050 w 3276600"/>
              <a:gd name="connsiteY0" fmla="*/ 171450 h 1514475"/>
              <a:gd name="connsiteX1" fmla="*/ 0 w 3276600"/>
              <a:gd name="connsiteY1" fmla="*/ 1514475 h 1514475"/>
              <a:gd name="connsiteX2" fmla="*/ 2619375 w 3276600"/>
              <a:gd name="connsiteY2" fmla="*/ 933450 h 1514475"/>
              <a:gd name="connsiteX3" fmla="*/ 3276600 w 3276600"/>
              <a:gd name="connsiteY3" fmla="*/ 0 h 1514475"/>
              <a:gd name="connsiteX0" fmla="*/ 0 w 3257550"/>
              <a:gd name="connsiteY0" fmla="*/ 171450 h 942975"/>
              <a:gd name="connsiteX1" fmla="*/ 923925 w 3257550"/>
              <a:gd name="connsiteY1" fmla="*/ 942975 h 942975"/>
              <a:gd name="connsiteX2" fmla="*/ 2600325 w 3257550"/>
              <a:gd name="connsiteY2" fmla="*/ 933450 h 942975"/>
              <a:gd name="connsiteX3" fmla="*/ 3257550 w 3257550"/>
              <a:gd name="connsiteY3" fmla="*/ 0 h 942975"/>
              <a:gd name="connsiteX0" fmla="*/ 0 w 3209925"/>
              <a:gd name="connsiteY0" fmla="*/ 495300 h 942975"/>
              <a:gd name="connsiteX1" fmla="*/ 876300 w 3209925"/>
              <a:gd name="connsiteY1" fmla="*/ 942975 h 942975"/>
              <a:gd name="connsiteX2" fmla="*/ 2552700 w 3209925"/>
              <a:gd name="connsiteY2" fmla="*/ 933450 h 942975"/>
              <a:gd name="connsiteX3" fmla="*/ 3209925 w 3209925"/>
              <a:gd name="connsiteY3" fmla="*/ 0 h 942975"/>
              <a:gd name="connsiteX0" fmla="*/ 0 w 3333750"/>
              <a:gd name="connsiteY0" fmla="*/ 95250 h 542925"/>
              <a:gd name="connsiteX1" fmla="*/ 876300 w 3333750"/>
              <a:gd name="connsiteY1" fmla="*/ 542925 h 542925"/>
              <a:gd name="connsiteX2" fmla="*/ 2552700 w 3333750"/>
              <a:gd name="connsiteY2" fmla="*/ 533400 h 542925"/>
              <a:gd name="connsiteX3" fmla="*/ 3333750 w 3333750"/>
              <a:gd name="connsiteY3" fmla="*/ 0 h 542925"/>
            </a:gdLst>
            <a:ahLst/>
            <a:cxnLst>
              <a:cxn ang="0">
                <a:pos x="connsiteX0" y="connsiteY0"/>
              </a:cxn>
              <a:cxn ang="0">
                <a:pos x="connsiteX1" y="connsiteY1"/>
              </a:cxn>
              <a:cxn ang="0">
                <a:pos x="connsiteX2" y="connsiteY2"/>
              </a:cxn>
              <a:cxn ang="0">
                <a:pos x="connsiteX3" y="connsiteY3"/>
              </a:cxn>
            </a:cxnLst>
            <a:rect l="l" t="t" r="r" b="b"/>
            <a:pathLst>
              <a:path w="3333750" h="542925">
                <a:moveTo>
                  <a:pt x="0" y="95250"/>
                </a:moveTo>
                <a:lnTo>
                  <a:pt x="876300" y="542925"/>
                </a:lnTo>
                <a:lnTo>
                  <a:pt x="2552700" y="533400"/>
                </a:lnTo>
                <a:lnTo>
                  <a:pt x="3333750" y="0"/>
                </a:lnTo>
              </a:path>
            </a:pathLst>
          </a:custGeom>
          <a:noFill/>
          <a:ln w="41275" cap="flat" cmpd="sng" algn="ctr">
            <a:solidFill>
              <a:srgbClr val="FFC000"/>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sp>
        <p:nvSpPr>
          <p:cNvPr id="42" name="Forme libre 41"/>
          <p:cNvSpPr/>
          <p:nvPr/>
        </p:nvSpPr>
        <p:spPr bwMode="auto">
          <a:xfrm>
            <a:off x="3067050" y="2514599"/>
            <a:ext cx="3571875" cy="771525"/>
          </a:xfrm>
          <a:custGeom>
            <a:avLst/>
            <a:gdLst>
              <a:gd name="connsiteX0" fmla="*/ 19050 w 3276600"/>
              <a:gd name="connsiteY0" fmla="*/ 171450 h 1619250"/>
              <a:gd name="connsiteX1" fmla="*/ 0 w 3276600"/>
              <a:gd name="connsiteY1" fmla="*/ 1514475 h 1619250"/>
              <a:gd name="connsiteX2" fmla="*/ 3133725 w 3276600"/>
              <a:gd name="connsiteY2" fmla="*/ 1619250 h 1619250"/>
              <a:gd name="connsiteX3" fmla="*/ 3276600 w 3276600"/>
              <a:gd name="connsiteY3" fmla="*/ 0 h 1619250"/>
              <a:gd name="connsiteX0" fmla="*/ 19050 w 3276600"/>
              <a:gd name="connsiteY0" fmla="*/ 171450 h 1514475"/>
              <a:gd name="connsiteX1" fmla="*/ 0 w 3276600"/>
              <a:gd name="connsiteY1" fmla="*/ 1514475 h 1514475"/>
              <a:gd name="connsiteX2" fmla="*/ 2619375 w 3276600"/>
              <a:gd name="connsiteY2" fmla="*/ 933450 h 1514475"/>
              <a:gd name="connsiteX3" fmla="*/ 3276600 w 3276600"/>
              <a:gd name="connsiteY3" fmla="*/ 0 h 1514475"/>
              <a:gd name="connsiteX0" fmla="*/ 0 w 3257550"/>
              <a:gd name="connsiteY0" fmla="*/ 171450 h 942975"/>
              <a:gd name="connsiteX1" fmla="*/ 923925 w 3257550"/>
              <a:gd name="connsiteY1" fmla="*/ 942975 h 942975"/>
              <a:gd name="connsiteX2" fmla="*/ 2600325 w 3257550"/>
              <a:gd name="connsiteY2" fmla="*/ 933450 h 942975"/>
              <a:gd name="connsiteX3" fmla="*/ 3257550 w 3257550"/>
              <a:gd name="connsiteY3" fmla="*/ 0 h 942975"/>
              <a:gd name="connsiteX0" fmla="*/ 0 w 3571875"/>
              <a:gd name="connsiteY0" fmla="*/ 0 h 771525"/>
              <a:gd name="connsiteX1" fmla="*/ 923925 w 3571875"/>
              <a:gd name="connsiteY1" fmla="*/ 771525 h 771525"/>
              <a:gd name="connsiteX2" fmla="*/ 2600325 w 3571875"/>
              <a:gd name="connsiteY2" fmla="*/ 762000 h 771525"/>
              <a:gd name="connsiteX3" fmla="*/ 3571875 w 3571875"/>
              <a:gd name="connsiteY3" fmla="*/ 381000 h 771525"/>
              <a:gd name="connsiteX0" fmla="*/ 0 w 3571875"/>
              <a:gd name="connsiteY0" fmla="*/ 0 h 771525"/>
              <a:gd name="connsiteX1" fmla="*/ 923925 w 3571875"/>
              <a:gd name="connsiteY1" fmla="*/ 771525 h 771525"/>
              <a:gd name="connsiteX2" fmla="*/ 2600325 w 3571875"/>
              <a:gd name="connsiteY2" fmla="*/ 762000 h 771525"/>
              <a:gd name="connsiteX3" fmla="*/ 3571875 w 3571875"/>
              <a:gd name="connsiteY3" fmla="*/ 295275 h 771525"/>
            </a:gdLst>
            <a:ahLst/>
            <a:cxnLst>
              <a:cxn ang="0">
                <a:pos x="connsiteX0" y="connsiteY0"/>
              </a:cxn>
              <a:cxn ang="0">
                <a:pos x="connsiteX1" y="connsiteY1"/>
              </a:cxn>
              <a:cxn ang="0">
                <a:pos x="connsiteX2" y="connsiteY2"/>
              </a:cxn>
              <a:cxn ang="0">
                <a:pos x="connsiteX3" y="connsiteY3"/>
              </a:cxn>
            </a:cxnLst>
            <a:rect l="l" t="t" r="r" b="b"/>
            <a:pathLst>
              <a:path w="3571875" h="771525">
                <a:moveTo>
                  <a:pt x="0" y="0"/>
                </a:moveTo>
                <a:lnTo>
                  <a:pt x="923925" y="771525"/>
                </a:lnTo>
                <a:lnTo>
                  <a:pt x="2600325" y="762000"/>
                </a:lnTo>
                <a:lnTo>
                  <a:pt x="3571875" y="295275"/>
                </a:lnTo>
              </a:path>
            </a:pathLst>
          </a:custGeom>
          <a:noFill/>
          <a:ln w="41275" cap="flat" cmpd="sng" algn="ctr">
            <a:solidFill>
              <a:srgbClr val="C00000"/>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sp>
        <p:nvSpPr>
          <p:cNvPr id="44" name="Rectangle 43"/>
          <p:cNvSpPr/>
          <p:nvPr/>
        </p:nvSpPr>
        <p:spPr>
          <a:xfrm>
            <a:off x="4171950" y="5105281"/>
            <a:ext cx="4572000" cy="1600438"/>
          </a:xfrm>
          <a:prstGeom prst="rect">
            <a:avLst/>
          </a:prstGeom>
        </p:spPr>
        <p:txBody>
          <a:bodyPr>
            <a:spAutoFit/>
          </a:bodyPr>
          <a:lstStyle/>
          <a:p>
            <a:r>
              <a:rPr lang="fr-FR" dirty="0" err="1" smtClean="0"/>
              <a:t>Additional</a:t>
            </a:r>
            <a:r>
              <a:rPr lang="fr-FR" dirty="0" smtClean="0"/>
              <a:t> use cases </a:t>
            </a:r>
            <a:r>
              <a:rPr lang="fr-FR" dirty="0" err="1" smtClean="0"/>
              <a:t>appear</a:t>
            </a:r>
            <a:endParaRPr lang="fr-FR" dirty="0" smtClean="0"/>
          </a:p>
          <a:p>
            <a:pPr lvl="1"/>
            <a:r>
              <a:rPr lang="fr-FR" sz="1600" dirty="0" err="1" smtClean="0"/>
              <a:t>Normalization</a:t>
            </a:r>
            <a:r>
              <a:rPr lang="fr-FR" sz="1600" dirty="0" smtClean="0"/>
              <a:t> </a:t>
            </a:r>
            <a:r>
              <a:rPr lang="fr-FR" sz="1600" dirty="0" err="1" smtClean="0"/>
              <a:t>is</a:t>
            </a:r>
            <a:r>
              <a:rPr lang="fr-FR" sz="1600" dirty="0" smtClean="0"/>
              <a:t> a </a:t>
            </a:r>
            <a:r>
              <a:rPr lang="fr-FR" sz="1600" dirty="0" err="1" smtClean="0"/>
              <a:t>very</a:t>
            </a:r>
            <a:r>
              <a:rPr lang="fr-FR" sz="1600" dirty="0" smtClean="0"/>
              <a:t> </a:t>
            </a:r>
            <a:r>
              <a:rPr lang="fr-FR" sz="1600" dirty="0" err="1" smtClean="0"/>
              <a:t>common</a:t>
            </a:r>
            <a:r>
              <a:rPr lang="fr-FR" sz="1600" dirty="0" smtClean="0"/>
              <a:t> use case in the performance </a:t>
            </a:r>
            <a:r>
              <a:rPr lang="fr-FR" sz="1600" dirty="0" err="1" smtClean="0"/>
              <a:t>contracting</a:t>
            </a:r>
            <a:r>
              <a:rPr lang="fr-FR" sz="1600" dirty="0" smtClean="0"/>
              <a:t> application: </a:t>
            </a:r>
            <a:br>
              <a:rPr lang="fr-FR" sz="1600" dirty="0" smtClean="0"/>
            </a:br>
            <a:r>
              <a:rPr lang="fr-FR" sz="1600" i="1" dirty="0" smtClean="0">
                <a:solidFill>
                  <a:srgbClr val="00B0F0"/>
                </a:solidFill>
              </a:rPr>
              <a:t>« </a:t>
            </a:r>
            <a:r>
              <a:rPr lang="fr-FR" sz="1600" i="1" dirty="0" err="1" smtClean="0">
                <a:solidFill>
                  <a:srgbClr val="00B0F0"/>
                </a:solidFill>
              </a:rPr>
              <a:t>what</a:t>
            </a:r>
            <a:r>
              <a:rPr lang="fr-FR" sz="1600" i="1" dirty="0" smtClean="0">
                <a:solidFill>
                  <a:srgbClr val="00B0F0"/>
                </a:solidFill>
              </a:rPr>
              <a:t> </a:t>
            </a:r>
            <a:r>
              <a:rPr lang="fr-FR" sz="1600" i="1" dirty="0" err="1" smtClean="0">
                <a:solidFill>
                  <a:srgbClr val="00B0F0"/>
                </a:solidFill>
              </a:rPr>
              <a:t>would</a:t>
            </a:r>
            <a:r>
              <a:rPr lang="fr-FR" sz="1600" i="1" dirty="0" smtClean="0">
                <a:solidFill>
                  <a:srgbClr val="00B0F0"/>
                </a:solidFill>
              </a:rPr>
              <a:t> </a:t>
            </a:r>
            <a:r>
              <a:rPr lang="fr-FR" sz="1600" i="1" dirty="0" err="1" smtClean="0">
                <a:solidFill>
                  <a:srgbClr val="00B0F0"/>
                </a:solidFill>
              </a:rPr>
              <a:t>be</a:t>
            </a:r>
            <a:r>
              <a:rPr lang="fr-FR" sz="1600" i="1" dirty="0" smtClean="0">
                <a:solidFill>
                  <a:srgbClr val="00B0F0"/>
                </a:solidFill>
              </a:rPr>
              <a:t> the output if the system </a:t>
            </a:r>
            <a:r>
              <a:rPr lang="fr-FR" sz="1600" i="1" dirty="0" err="1" smtClean="0">
                <a:solidFill>
                  <a:srgbClr val="00B0F0"/>
                </a:solidFill>
              </a:rPr>
              <a:t>was</a:t>
            </a:r>
            <a:r>
              <a:rPr lang="fr-FR" sz="1600" i="1" dirty="0" smtClean="0">
                <a:solidFill>
                  <a:srgbClr val="00B0F0"/>
                </a:solidFill>
              </a:rPr>
              <a:t> </a:t>
            </a:r>
            <a:r>
              <a:rPr lang="fr-FR" sz="1600" i="1" dirty="0" err="1" smtClean="0">
                <a:solidFill>
                  <a:srgbClr val="00B0F0"/>
                </a:solidFill>
              </a:rPr>
              <a:t>placed</a:t>
            </a:r>
            <a:r>
              <a:rPr lang="fr-FR" sz="1600" i="1" dirty="0" smtClean="0">
                <a:solidFill>
                  <a:srgbClr val="00B0F0"/>
                </a:solidFill>
              </a:rPr>
              <a:t> </a:t>
            </a:r>
            <a:r>
              <a:rPr lang="fr-FR" sz="1600" i="1" dirty="0" err="1" smtClean="0">
                <a:solidFill>
                  <a:srgbClr val="00B0F0"/>
                </a:solidFill>
              </a:rPr>
              <a:t>under</a:t>
            </a:r>
            <a:r>
              <a:rPr lang="fr-FR" sz="1600" i="1" dirty="0" smtClean="0">
                <a:solidFill>
                  <a:srgbClr val="00B0F0"/>
                </a:solidFill>
              </a:rPr>
              <a:t> </a:t>
            </a:r>
            <a:r>
              <a:rPr lang="fr-FR" sz="1600" i="1" dirty="0" err="1" smtClean="0">
                <a:solidFill>
                  <a:srgbClr val="00B0F0"/>
                </a:solidFill>
              </a:rPr>
              <a:t>normalized</a:t>
            </a:r>
            <a:r>
              <a:rPr lang="fr-FR" sz="1600" i="1" dirty="0" smtClean="0">
                <a:solidFill>
                  <a:srgbClr val="00B0F0"/>
                </a:solidFill>
              </a:rPr>
              <a:t> conditions (</a:t>
            </a:r>
            <a:r>
              <a:rPr lang="fr-FR" sz="1600" i="1" dirty="0" err="1" smtClean="0">
                <a:solidFill>
                  <a:srgbClr val="00B0F0"/>
                </a:solidFill>
              </a:rPr>
              <a:t>e.g</a:t>
            </a:r>
            <a:r>
              <a:rPr lang="fr-FR" sz="1600" i="1" dirty="0" smtClean="0">
                <a:solidFill>
                  <a:srgbClr val="00B0F0"/>
                </a:solidFill>
              </a:rPr>
              <a:t>. </a:t>
            </a:r>
            <a:r>
              <a:rPr lang="fr-FR" sz="1600" i="1" dirty="0" err="1" smtClean="0">
                <a:solidFill>
                  <a:srgbClr val="00B0F0"/>
                </a:solidFill>
              </a:rPr>
              <a:t>normalized</a:t>
            </a:r>
            <a:r>
              <a:rPr lang="fr-FR" sz="1600" i="1" dirty="0" smtClean="0">
                <a:solidFill>
                  <a:srgbClr val="00B0F0"/>
                </a:solidFill>
              </a:rPr>
              <a:t> </a:t>
            </a:r>
            <a:r>
              <a:rPr lang="fr-FR" sz="1600" i="1" dirty="0" err="1" smtClean="0">
                <a:solidFill>
                  <a:srgbClr val="00B0F0"/>
                </a:solidFill>
              </a:rPr>
              <a:t>external</a:t>
            </a:r>
            <a:r>
              <a:rPr lang="fr-FR" sz="1600" i="1" dirty="0" smtClean="0">
                <a:solidFill>
                  <a:srgbClr val="00B0F0"/>
                </a:solidFill>
              </a:rPr>
              <a:t> </a:t>
            </a:r>
            <a:r>
              <a:rPr lang="fr-FR" sz="1600" i="1" dirty="0" err="1" smtClean="0">
                <a:solidFill>
                  <a:srgbClr val="00B0F0"/>
                </a:solidFill>
              </a:rPr>
              <a:t>weather</a:t>
            </a:r>
            <a:r>
              <a:rPr lang="fr-FR" sz="1600" i="1" dirty="0" smtClean="0">
                <a:solidFill>
                  <a:srgbClr val="00B0F0"/>
                </a:solidFill>
              </a:rPr>
              <a:t>) ? »</a:t>
            </a:r>
          </a:p>
        </p:txBody>
      </p:sp>
      <p:cxnSp>
        <p:nvCxnSpPr>
          <p:cNvPr id="46" name="Connecteur droit avec flèche 45"/>
          <p:cNvCxnSpPr/>
          <p:nvPr/>
        </p:nvCxnSpPr>
        <p:spPr bwMode="auto">
          <a:xfrm rot="5400000">
            <a:off x="3910013" y="3481388"/>
            <a:ext cx="314325" cy="1588"/>
          </a:xfrm>
          <a:prstGeom prst="straightConnector1">
            <a:avLst/>
          </a:prstGeom>
          <a:solidFill>
            <a:schemeClr val="accent1"/>
          </a:solidFill>
          <a:ln w="12700" cap="flat" cmpd="sng" algn="ctr">
            <a:solidFill>
              <a:schemeClr val="tx1"/>
            </a:solidFill>
            <a:prstDash val="solid"/>
            <a:round/>
            <a:headEnd type="arrow"/>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7" name="Arc 46"/>
          <p:cNvSpPr/>
          <p:nvPr/>
        </p:nvSpPr>
        <p:spPr bwMode="auto">
          <a:xfrm rot="15009400" flipV="1">
            <a:off x="5833188" y="2815846"/>
            <a:ext cx="629757" cy="359586"/>
          </a:xfrm>
          <a:prstGeom prst="arc">
            <a:avLst>
              <a:gd name="adj1" fmla="val 16200000"/>
              <a:gd name="adj2" fmla="val 20506470"/>
            </a:avLst>
          </a:prstGeom>
          <a:noFill/>
          <a:ln w="1270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sp>
        <p:nvSpPr>
          <p:cNvPr id="48" name="Arc 47"/>
          <p:cNvSpPr/>
          <p:nvPr/>
        </p:nvSpPr>
        <p:spPr bwMode="auto">
          <a:xfrm rot="7919589" flipV="1">
            <a:off x="3301782" y="2962034"/>
            <a:ext cx="741205" cy="359586"/>
          </a:xfrm>
          <a:prstGeom prst="arc">
            <a:avLst>
              <a:gd name="adj1" fmla="val 16200000"/>
              <a:gd name="adj2" fmla="val 20506470"/>
            </a:avLst>
          </a:prstGeom>
          <a:noFill/>
          <a:ln w="1270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sp>
        <p:nvSpPr>
          <p:cNvPr id="49" name="ZoneTexte 48"/>
          <p:cNvSpPr txBox="1"/>
          <p:nvPr/>
        </p:nvSpPr>
        <p:spPr>
          <a:xfrm>
            <a:off x="6229350" y="2343150"/>
            <a:ext cx="1657350" cy="461665"/>
          </a:xfrm>
          <a:prstGeom prst="rect">
            <a:avLst/>
          </a:prstGeom>
          <a:noFill/>
        </p:spPr>
        <p:txBody>
          <a:bodyPr wrap="square" rtlCol="0">
            <a:spAutoFit/>
          </a:bodyPr>
          <a:lstStyle/>
          <a:p>
            <a:r>
              <a:rPr lang="fr-FR" sz="1200" dirty="0" err="1" smtClean="0"/>
              <a:t>Cooling</a:t>
            </a:r>
            <a:r>
              <a:rPr lang="fr-FR" sz="1200" dirty="0" smtClean="0"/>
              <a:t> more performant</a:t>
            </a:r>
            <a:endParaRPr lang="en-US" sz="1200" dirty="0"/>
          </a:p>
        </p:txBody>
      </p:sp>
      <p:sp>
        <p:nvSpPr>
          <p:cNvPr id="50" name="ZoneTexte 49"/>
          <p:cNvSpPr txBox="1"/>
          <p:nvPr/>
        </p:nvSpPr>
        <p:spPr>
          <a:xfrm>
            <a:off x="4076700" y="3324225"/>
            <a:ext cx="1657350" cy="276999"/>
          </a:xfrm>
          <a:prstGeom prst="rect">
            <a:avLst/>
          </a:prstGeom>
          <a:noFill/>
        </p:spPr>
        <p:txBody>
          <a:bodyPr wrap="square" rtlCol="0">
            <a:spAutoFit/>
          </a:bodyPr>
          <a:lstStyle/>
          <a:p>
            <a:r>
              <a:rPr lang="fr-FR" sz="1200" dirty="0" err="1" smtClean="0"/>
              <a:t>Less</a:t>
            </a:r>
            <a:r>
              <a:rPr lang="fr-FR" sz="1200" dirty="0" smtClean="0"/>
              <a:t> base </a:t>
            </a:r>
            <a:r>
              <a:rPr lang="fr-FR" sz="1200" dirty="0" err="1" smtClean="0"/>
              <a:t>idle</a:t>
            </a:r>
            <a:r>
              <a:rPr lang="fr-FR" sz="1200" dirty="0" smtClean="0"/>
              <a:t> power</a:t>
            </a:r>
            <a:endParaRPr lang="en-US" sz="1200" dirty="0"/>
          </a:p>
        </p:txBody>
      </p:sp>
      <p:sp>
        <p:nvSpPr>
          <p:cNvPr id="51" name="ZoneTexte 50"/>
          <p:cNvSpPr txBox="1"/>
          <p:nvPr/>
        </p:nvSpPr>
        <p:spPr>
          <a:xfrm>
            <a:off x="2381250" y="2743200"/>
            <a:ext cx="1133475" cy="461665"/>
          </a:xfrm>
          <a:prstGeom prst="rect">
            <a:avLst/>
          </a:prstGeom>
          <a:noFill/>
        </p:spPr>
        <p:txBody>
          <a:bodyPr wrap="square" rtlCol="0">
            <a:spAutoFit/>
          </a:bodyPr>
          <a:lstStyle/>
          <a:p>
            <a:r>
              <a:rPr lang="fr-FR" sz="1200" dirty="0" err="1" smtClean="0"/>
              <a:t>Heating</a:t>
            </a:r>
            <a:r>
              <a:rPr lang="fr-FR" sz="1200" dirty="0" smtClean="0"/>
              <a:t> more performant</a:t>
            </a:r>
            <a:endParaRPr lang="en-US" sz="1200" dirty="0"/>
          </a:p>
        </p:txBody>
      </p:sp>
      <p:sp>
        <p:nvSpPr>
          <p:cNvPr id="61" name="Forme libre 60"/>
          <p:cNvSpPr/>
          <p:nvPr/>
        </p:nvSpPr>
        <p:spPr bwMode="auto">
          <a:xfrm>
            <a:off x="714375" y="4010024"/>
            <a:ext cx="3257550" cy="942975"/>
          </a:xfrm>
          <a:custGeom>
            <a:avLst/>
            <a:gdLst>
              <a:gd name="connsiteX0" fmla="*/ 19050 w 3276600"/>
              <a:gd name="connsiteY0" fmla="*/ 171450 h 1619250"/>
              <a:gd name="connsiteX1" fmla="*/ 0 w 3276600"/>
              <a:gd name="connsiteY1" fmla="*/ 1514475 h 1619250"/>
              <a:gd name="connsiteX2" fmla="*/ 3133725 w 3276600"/>
              <a:gd name="connsiteY2" fmla="*/ 1619250 h 1619250"/>
              <a:gd name="connsiteX3" fmla="*/ 3276600 w 3276600"/>
              <a:gd name="connsiteY3" fmla="*/ 0 h 1619250"/>
              <a:gd name="connsiteX0" fmla="*/ 19050 w 3276600"/>
              <a:gd name="connsiteY0" fmla="*/ 171450 h 1514475"/>
              <a:gd name="connsiteX1" fmla="*/ 0 w 3276600"/>
              <a:gd name="connsiteY1" fmla="*/ 1514475 h 1514475"/>
              <a:gd name="connsiteX2" fmla="*/ 2619375 w 3276600"/>
              <a:gd name="connsiteY2" fmla="*/ 933450 h 1514475"/>
              <a:gd name="connsiteX3" fmla="*/ 3276600 w 3276600"/>
              <a:gd name="connsiteY3" fmla="*/ 0 h 1514475"/>
              <a:gd name="connsiteX0" fmla="*/ 0 w 3257550"/>
              <a:gd name="connsiteY0" fmla="*/ 171450 h 942975"/>
              <a:gd name="connsiteX1" fmla="*/ 923925 w 3257550"/>
              <a:gd name="connsiteY1" fmla="*/ 942975 h 942975"/>
              <a:gd name="connsiteX2" fmla="*/ 2600325 w 3257550"/>
              <a:gd name="connsiteY2" fmla="*/ 933450 h 942975"/>
              <a:gd name="connsiteX3" fmla="*/ 3257550 w 3257550"/>
              <a:gd name="connsiteY3" fmla="*/ 0 h 942975"/>
            </a:gdLst>
            <a:ahLst/>
            <a:cxnLst>
              <a:cxn ang="0">
                <a:pos x="connsiteX0" y="connsiteY0"/>
              </a:cxn>
              <a:cxn ang="0">
                <a:pos x="connsiteX1" y="connsiteY1"/>
              </a:cxn>
              <a:cxn ang="0">
                <a:pos x="connsiteX2" y="connsiteY2"/>
              </a:cxn>
              <a:cxn ang="0">
                <a:pos x="connsiteX3" y="connsiteY3"/>
              </a:cxn>
            </a:cxnLst>
            <a:rect l="l" t="t" r="r" b="b"/>
            <a:pathLst>
              <a:path w="3257550" h="942975">
                <a:moveTo>
                  <a:pt x="0" y="171450"/>
                </a:moveTo>
                <a:lnTo>
                  <a:pt x="923925" y="942975"/>
                </a:lnTo>
                <a:lnTo>
                  <a:pt x="2600325" y="933450"/>
                </a:lnTo>
                <a:lnTo>
                  <a:pt x="3257550" y="0"/>
                </a:lnTo>
              </a:path>
            </a:pathLst>
          </a:custGeom>
          <a:noFill/>
          <a:ln w="41275" cap="flat" cmpd="sng" algn="ctr">
            <a:solidFill>
              <a:schemeClr val="accent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sp>
        <p:nvSpPr>
          <p:cNvPr id="63" name="Forme libre 62"/>
          <p:cNvSpPr/>
          <p:nvPr/>
        </p:nvSpPr>
        <p:spPr bwMode="auto">
          <a:xfrm>
            <a:off x="685800" y="4219574"/>
            <a:ext cx="3571875" cy="771525"/>
          </a:xfrm>
          <a:custGeom>
            <a:avLst/>
            <a:gdLst>
              <a:gd name="connsiteX0" fmla="*/ 19050 w 3276600"/>
              <a:gd name="connsiteY0" fmla="*/ 171450 h 1619250"/>
              <a:gd name="connsiteX1" fmla="*/ 0 w 3276600"/>
              <a:gd name="connsiteY1" fmla="*/ 1514475 h 1619250"/>
              <a:gd name="connsiteX2" fmla="*/ 3133725 w 3276600"/>
              <a:gd name="connsiteY2" fmla="*/ 1619250 h 1619250"/>
              <a:gd name="connsiteX3" fmla="*/ 3276600 w 3276600"/>
              <a:gd name="connsiteY3" fmla="*/ 0 h 1619250"/>
              <a:gd name="connsiteX0" fmla="*/ 19050 w 3276600"/>
              <a:gd name="connsiteY0" fmla="*/ 171450 h 1514475"/>
              <a:gd name="connsiteX1" fmla="*/ 0 w 3276600"/>
              <a:gd name="connsiteY1" fmla="*/ 1514475 h 1514475"/>
              <a:gd name="connsiteX2" fmla="*/ 2619375 w 3276600"/>
              <a:gd name="connsiteY2" fmla="*/ 933450 h 1514475"/>
              <a:gd name="connsiteX3" fmla="*/ 3276600 w 3276600"/>
              <a:gd name="connsiteY3" fmla="*/ 0 h 1514475"/>
              <a:gd name="connsiteX0" fmla="*/ 0 w 3257550"/>
              <a:gd name="connsiteY0" fmla="*/ 171450 h 942975"/>
              <a:gd name="connsiteX1" fmla="*/ 923925 w 3257550"/>
              <a:gd name="connsiteY1" fmla="*/ 942975 h 942975"/>
              <a:gd name="connsiteX2" fmla="*/ 2600325 w 3257550"/>
              <a:gd name="connsiteY2" fmla="*/ 933450 h 942975"/>
              <a:gd name="connsiteX3" fmla="*/ 3257550 w 3257550"/>
              <a:gd name="connsiteY3" fmla="*/ 0 h 942975"/>
              <a:gd name="connsiteX0" fmla="*/ 0 w 3571875"/>
              <a:gd name="connsiteY0" fmla="*/ 0 h 771525"/>
              <a:gd name="connsiteX1" fmla="*/ 923925 w 3571875"/>
              <a:gd name="connsiteY1" fmla="*/ 771525 h 771525"/>
              <a:gd name="connsiteX2" fmla="*/ 2600325 w 3571875"/>
              <a:gd name="connsiteY2" fmla="*/ 762000 h 771525"/>
              <a:gd name="connsiteX3" fmla="*/ 3571875 w 3571875"/>
              <a:gd name="connsiteY3" fmla="*/ 381000 h 771525"/>
              <a:gd name="connsiteX0" fmla="*/ 0 w 3571875"/>
              <a:gd name="connsiteY0" fmla="*/ 0 h 771525"/>
              <a:gd name="connsiteX1" fmla="*/ 923925 w 3571875"/>
              <a:gd name="connsiteY1" fmla="*/ 771525 h 771525"/>
              <a:gd name="connsiteX2" fmla="*/ 2600325 w 3571875"/>
              <a:gd name="connsiteY2" fmla="*/ 762000 h 771525"/>
              <a:gd name="connsiteX3" fmla="*/ 3571875 w 3571875"/>
              <a:gd name="connsiteY3" fmla="*/ 295275 h 771525"/>
            </a:gdLst>
            <a:ahLst/>
            <a:cxnLst>
              <a:cxn ang="0">
                <a:pos x="connsiteX0" y="connsiteY0"/>
              </a:cxn>
              <a:cxn ang="0">
                <a:pos x="connsiteX1" y="connsiteY1"/>
              </a:cxn>
              <a:cxn ang="0">
                <a:pos x="connsiteX2" y="connsiteY2"/>
              </a:cxn>
              <a:cxn ang="0">
                <a:pos x="connsiteX3" y="connsiteY3"/>
              </a:cxn>
            </a:cxnLst>
            <a:rect l="l" t="t" r="r" b="b"/>
            <a:pathLst>
              <a:path w="3571875" h="771525">
                <a:moveTo>
                  <a:pt x="0" y="0"/>
                </a:moveTo>
                <a:lnTo>
                  <a:pt x="923925" y="771525"/>
                </a:lnTo>
                <a:lnTo>
                  <a:pt x="2600325" y="762000"/>
                </a:lnTo>
                <a:lnTo>
                  <a:pt x="3571875" y="295275"/>
                </a:lnTo>
              </a:path>
            </a:pathLst>
          </a:custGeom>
          <a:noFill/>
          <a:ln w="41275" cap="flat" cmpd="sng" algn="ctr">
            <a:solidFill>
              <a:srgbClr val="C00000"/>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cxnSp>
        <p:nvCxnSpPr>
          <p:cNvPr id="64" name="Connecteur droit avec flèche 63"/>
          <p:cNvCxnSpPr/>
          <p:nvPr/>
        </p:nvCxnSpPr>
        <p:spPr bwMode="auto">
          <a:xfrm rot="5400000">
            <a:off x="1519238" y="4957764"/>
            <a:ext cx="314325" cy="1588"/>
          </a:xfrm>
          <a:prstGeom prst="straightConnector1">
            <a:avLst/>
          </a:prstGeom>
          <a:solidFill>
            <a:schemeClr val="accent1"/>
          </a:solidFill>
          <a:ln w="12700" cap="flat" cmpd="sng" algn="ctr">
            <a:solidFill>
              <a:schemeClr val="tx1"/>
            </a:solidFill>
            <a:prstDash val="solid"/>
            <a:round/>
            <a:headEnd type="arrow"/>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65" name="Arc 64"/>
          <p:cNvSpPr/>
          <p:nvPr/>
        </p:nvSpPr>
        <p:spPr bwMode="auto">
          <a:xfrm rot="15009400" flipV="1">
            <a:off x="3451938" y="4520821"/>
            <a:ext cx="629757" cy="359586"/>
          </a:xfrm>
          <a:prstGeom prst="arc">
            <a:avLst>
              <a:gd name="adj1" fmla="val 16200000"/>
              <a:gd name="adj2" fmla="val 20506470"/>
            </a:avLst>
          </a:prstGeom>
          <a:noFill/>
          <a:ln w="1270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sp>
        <p:nvSpPr>
          <p:cNvPr id="66" name="Arc 65"/>
          <p:cNvSpPr/>
          <p:nvPr/>
        </p:nvSpPr>
        <p:spPr bwMode="auto">
          <a:xfrm rot="7919589" flipV="1">
            <a:off x="1168182" y="4533659"/>
            <a:ext cx="741205" cy="359586"/>
          </a:xfrm>
          <a:prstGeom prst="arc">
            <a:avLst>
              <a:gd name="adj1" fmla="val 16200000"/>
              <a:gd name="adj2" fmla="val 20506470"/>
            </a:avLst>
          </a:prstGeom>
          <a:noFill/>
          <a:ln w="1270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sp>
        <p:nvSpPr>
          <p:cNvPr id="67" name="ZoneTexte 66"/>
          <p:cNvSpPr txBox="1"/>
          <p:nvPr/>
        </p:nvSpPr>
        <p:spPr>
          <a:xfrm>
            <a:off x="3848100" y="4048125"/>
            <a:ext cx="1657350" cy="461665"/>
          </a:xfrm>
          <a:prstGeom prst="rect">
            <a:avLst/>
          </a:prstGeom>
          <a:noFill/>
        </p:spPr>
        <p:txBody>
          <a:bodyPr wrap="square" rtlCol="0">
            <a:spAutoFit/>
          </a:bodyPr>
          <a:lstStyle/>
          <a:p>
            <a:r>
              <a:rPr lang="fr-FR" sz="1200" dirty="0" err="1" smtClean="0"/>
              <a:t>Cooling</a:t>
            </a:r>
            <a:r>
              <a:rPr lang="fr-FR" sz="1200" dirty="0" smtClean="0"/>
              <a:t> more performant</a:t>
            </a:r>
            <a:endParaRPr lang="en-US" sz="1200" dirty="0"/>
          </a:p>
        </p:txBody>
      </p:sp>
      <p:sp>
        <p:nvSpPr>
          <p:cNvPr id="68" name="ZoneTexte 67"/>
          <p:cNvSpPr txBox="1"/>
          <p:nvPr/>
        </p:nvSpPr>
        <p:spPr>
          <a:xfrm>
            <a:off x="1676400" y="4657725"/>
            <a:ext cx="2000250" cy="276999"/>
          </a:xfrm>
          <a:prstGeom prst="rect">
            <a:avLst/>
          </a:prstGeom>
          <a:noFill/>
        </p:spPr>
        <p:txBody>
          <a:bodyPr wrap="square" rtlCol="0">
            <a:spAutoFit/>
          </a:bodyPr>
          <a:lstStyle/>
          <a:p>
            <a:r>
              <a:rPr lang="fr-FR" sz="1200" dirty="0" err="1" smtClean="0"/>
              <a:t>Same</a:t>
            </a:r>
            <a:r>
              <a:rPr lang="fr-FR" sz="1200" dirty="0" smtClean="0"/>
              <a:t> base </a:t>
            </a:r>
            <a:r>
              <a:rPr lang="fr-FR" sz="1200" dirty="0" err="1" smtClean="0"/>
              <a:t>idle</a:t>
            </a:r>
            <a:r>
              <a:rPr lang="fr-FR" sz="1200" dirty="0" smtClean="0"/>
              <a:t> power</a:t>
            </a:r>
            <a:endParaRPr lang="en-US" sz="1200" dirty="0"/>
          </a:p>
        </p:txBody>
      </p:sp>
      <p:sp>
        <p:nvSpPr>
          <p:cNvPr id="69" name="ZoneTexte 68"/>
          <p:cNvSpPr txBox="1"/>
          <p:nvPr/>
        </p:nvSpPr>
        <p:spPr>
          <a:xfrm>
            <a:off x="0" y="4295775"/>
            <a:ext cx="1133475" cy="461665"/>
          </a:xfrm>
          <a:prstGeom prst="rect">
            <a:avLst/>
          </a:prstGeom>
          <a:noFill/>
        </p:spPr>
        <p:txBody>
          <a:bodyPr wrap="square" rtlCol="0">
            <a:spAutoFit/>
          </a:bodyPr>
          <a:lstStyle/>
          <a:p>
            <a:r>
              <a:rPr lang="fr-FR" sz="1200" dirty="0" err="1" smtClean="0"/>
              <a:t>Heating</a:t>
            </a:r>
            <a:r>
              <a:rPr lang="fr-FR" sz="1200" dirty="0" smtClean="0"/>
              <a:t> as performant</a:t>
            </a:r>
            <a:endParaRPr lang="en-US" sz="1200"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Condition monitoring and Diagnosis</a:t>
            </a:r>
            <a:endParaRPr lang="en-US"/>
          </a:p>
        </p:txBody>
      </p:sp>
      <p:sp>
        <p:nvSpPr>
          <p:cNvPr id="3" name="Espace réservé du contenu 2"/>
          <p:cNvSpPr>
            <a:spLocks noGrp="1"/>
          </p:cNvSpPr>
          <p:nvPr>
            <p:ph idx="1"/>
          </p:nvPr>
        </p:nvSpPr>
        <p:spPr/>
        <p:txBody>
          <a:bodyPr/>
          <a:lstStyle/>
          <a:p>
            <a:r>
              <a:rPr lang="en-US" dirty="0" smtClean="0"/>
              <a:t>Fault / abnormal condition detection</a:t>
            </a:r>
          </a:p>
          <a:p>
            <a:pPr lvl="1"/>
            <a:r>
              <a:rPr lang="en-US" dirty="0" smtClean="0"/>
              <a:t>Some level of fault detection can be reached by comparing the output of the model and the actual data, and fixing a “safety boundary” (e.g. ±5%)</a:t>
            </a:r>
          </a:p>
          <a:p>
            <a:pPr lvl="1"/>
            <a:r>
              <a:rPr lang="en-US" dirty="0" smtClean="0"/>
              <a:t>See « forecasting » and « virtual sensor »</a:t>
            </a:r>
          </a:p>
          <a:p>
            <a:endParaRPr lang="en-US" dirty="0" smtClean="0"/>
          </a:p>
          <a:p>
            <a:r>
              <a:rPr lang="en-US" dirty="0" smtClean="0"/>
              <a:t>Diagnosis</a:t>
            </a:r>
          </a:p>
          <a:p>
            <a:pPr lvl="1"/>
            <a:r>
              <a:rPr lang="en-US" dirty="0" smtClean="0"/>
              <a:t>Diagnosis is </a:t>
            </a:r>
            <a:r>
              <a:rPr lang="en-US" dirty="0" smtClean="0">
                <a:solidFill>
                  <a:schemeClr val="accent2"/>
                </a:solidFill>
              </a:rPr>
              <a:t>more</a:t>
            </a:r>
            <a:r>
              <a:rPr lang="en-US" dirty="0" smtClean="0"/>
              <a:t> than abnormal condition detection. It requires expert knowledge about the system being monitored. </a:t>
            </a:r>
          </a:p>
          <a:p>
            <a:pPr lvl="1"/>
            <a:r>
              <a:rPr lang="en-US" dirty="0" smtClean="0"/>
              <a:t>That knowledge can be either </a:t>
            </a:r>
          </a:p>
          <a:p>
            <a:pPr lvl="2"/>
            <a:r>
              <a:rPr lang="en-US" dirty="0" smtClean="0">
                <a:solidFill>
                  <a:srgbClr val="00B0F0"/>
                </a:solidFill>
              </a:rPr>
              <a:t>learned</a:t>
            </a:r>
            <a:r>
              <a:rPr lang="en-US" dirty="0" smtClean="0"/>
              <a:t> from examples of faults annotated by experts (like a virtual sensor of diagnosis status)</a:t>
            </a:r>
          </a:p>
          <a:p>
            <a:pPr lvl="2"/>
            <a:r>
              <a:rPr lang="en-US" dirty="0" smtClean="0"/>
              <a:t>or explicitly </a:t>
            </a:r>
            <a:r>
              <a:rPr lang="en-US" dirty="0" smtClean="0">
                <a:solidFill>
                  <a:srgbClr val="00B0F0"/>
                </a:solidFill>
              </a:rPr>
              <a:t>described</a:t>
            </a:r>
            <a:r>
              <a:rPr lang="en-US" dirty="0" smtClean="0"/>
              <a:t> (expert rules)</a:t>
            </a:r>
          </a:p>
          <a:p>
            <a:pPr lvl="1"/>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ZoneTexte 45"/>
          <p:cNvSpPr txBox="1"/>
          <p:nvPr/>
        </p:nvSpPr>
        <p:spPr>
          <a:xfrm>
            <a:off x="1590337" y="2734833"/>
            <a:ext cx="431528" cy="276999"/>
          </a:xfrm>
          <a:prstGeom prst="rect">
            <a:avLst/>
          </a:prstGeom>
          <a:noFill/>
        </p:spPr>
        <p:txBody>
          <a:bodyPr wrap="none" rtlCol="0">
            <a:spAutoFit/>
          </a:bodyPr>
          <a:lstStyle/>
          <a:p>
            <a:r>
              <a:rPr lang="fr-FR" sz="1200" dirty="0" err="1" smtClean="0"/>
              <a:t>E</a:t>
            </a:r>
            <a:r>
              <a:rPr lang="fr-FR" sz="1200" baseline="-25000" dirty="0" err="1" smtClean="0"/>
              <a:t>tot</a:t>
            </a:r>
            <a:r>
              <a:rPr lang="fr-FR" sz="1200" baseline="-25000" dirty="0" smtClean="0"/>
              <a:t>,</a:t>
            </a:r>
            <a:endParaRPr lang="en-US" sz="1200" baseline="-25000" dirty="0"/>
          </a:p>
        </p:txBody>
      </p:sp>
      <p:sp>
        <p:nvSpPr>
          <p:cNvPr id="47" name="ZoneTexte 46"/>
          <p:cNvSpPr txBox="1"/>
          <p:nvPr/>
        </p:nvSpPr>
        <p:spPr>
          <a:xfrm>
            <a:off x="1849717" y="2737224"/>
            <a:ext cx="400046" cy="276999"/>
          </a:xfrm>
          <a:prstGeom prst="rect">
            <a:avLst/>
          </a:prstGeom>
          <a:noFill/>
        </p:spPr>
        <p:txBody>
          <a:bodyPr wrap="none" rtlCol="0">
            <a:spAutoFit/>
          </a:bodyPr>
          <a:lstStyle/>
          <a:p>
            <a:r>
              <a:rPr lang="fr-FR" sz="1200" dirty="0" err="1" smtClean="0"/>
              <a:t>T</a:t>
            </a:r>
            <a:r>
              <a:rPr lang="fr-FR" sz="1200" baseline="-25000" dirty="0" err="1" smtClean="0"/>
              <a:t>ext</a:t>
            </a:r>
            <a:endParaRPr lang="en-US" sz="1200" baseline="-25000" dirty="0"/>
          </a:p>
        </p:txBody>
      </p:sp>
      <p:cxnSp>
        <p:nvCxnSpPr>
          <p:cNvPr id="39" name="Connecteur droit avec flèche 38"/>
          <p:cNvCxnSpPr/>
          <p:nvPr/>
        </p:nvCxnSpPr>
        <p:spPr bwMode="auto">
          <a:xfrm rot="5400000">
            <a:off x="2024093" y="2552413"/>
            <a:ext cx="1011495" cy="1588"/>
          </a:xfrm>
          <a:prstGeom prst="straightConnector1">
            <a:avLst/>
          </a:prstGeom>
          <a:solidFill>
            <a:schemeClr val="accent1"/>
          </a:solidFill>
          <a:ln w="57150" cap="flat" cmpd="sng" algn="ctr">
            <a:solidFill>
              <a:schemeClr val="accent1"/>
            </a:solidFill>
            <a:prstDash val="solid"/>
            <a:round/>
            <a:headEnd type="none" w="sm" len="sm"/>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6" name="Forme libre 5"/>
          <p:cNvSpPr/>
          <p:nvPr/>
        </p:nvSpPr>
        <p:spPr bwMode="auto">
          <a:xfrm flipV="1">
            <a:off x="1224280" y="3070859"/>
            <a:ext cx="6781800" cy="1193800"/>
          </a:xfrm>
          <a:custGeom>
            <a:avLst/>
            <a:gdLst>
              <a:gd name="connsiteX0" fmla="*/ 0 w 1769533"/>
              <a:gd name="connsiteY0" fmla="*/ 0 h 524933"/>
              <a:gd name="connsiteX1" fmla="*/ 270933 w 1769533"/>
              <a:gd name="connsiteY1" fmla="*/ 186266 h 524933"/>
              <a:gd name="connsiteX2" fmla="*/ 423333 w 1769533"/>
              <a:gd name="connsiteY2" fmla="*/ 338666 h 524933"/>
              <a:gd name="connsiteX3" fmla="*/ 584200 w 1769533"/>
              <a:gd name="connsiteY3" fmla="*/ 499533 h 524933"/>
              <a:gd name="connsiteX4" fmla="*/ 745066 w 1769533"/>
              <a:gd name="connsiteY4" fmla="*/ 491066 h 524933"/>
              <a:gd name="connsiteX5" fmla="*/ 889000 w 1769533"/>
              <a:gd name="connsiteY5" fmla="*/ 423333 h 524933"/>
              <a:gd name="connsiteX6" fmla="*/ 965200 w 1769533"/>
              <a:gd name="connsiteY6" fmla="*/ 338666 h 524933"/>
              <a:gd name="connsiteX7" fmla="*/ 1109133 w 1769533"/>
              <a:gd name="connsiteY7" fmla="*/ 431800 h 524933"/>
              <a:gd name="connsiteX8" fmla="*/ 1270000 w 1769533"/>
              <a:gd name="connsiteY8" fmla="*/ 347133 h 524933"/>
              <a:gd name="connsiteX9" fmla="*/ 1422400 w 1769533"/>
              <a:gd name="connsiteY9" fmla="*/ 262466 h 524933"/>
              <a:gd name="connsiteX10" fmla="*/ 1583266 w 1769533"/>
              <a:gd name="connsiteY10" fmla="*/ 186266 h 524933"/>
              <a:gd name="connsiteX11" fmla="*/ 1769533 w 1769533"/>
              <a:gd name="connsiteY11" fmla="*/ 262466 h 524933"/>
              <a:gd name="connsiteX0" fmla="*/ 0 w 3098800"/>
              <a:gd name="connsiteY0" fmla="*/ 0 h 1168400"/>
              <a:gd name="connsiteX1" fmla="*/ 1600200 w 3098800"/>
              <a:gd name="connsiteY1" fmla="*/ 829733 h 1168400"/>
              <a:gd name="connsiteX2" fmla="*/ 1752600 w 3098800"/>
              <a:gd name="connsiteY2" fmla="*/ 982133 h 1168400"/>
              <a:gd name="connsiteX3" fmla="*/ 1913467 w 3098800"/>
              <a:gd name="connsiteY3" fmla="*/ 1143000 h 1168400"/>
              <a:gd name="connsiteX4" fmla="*/ 2074333 w 3098800"/>
              <a:gd name="connsiteY4" fmla="*/ 1134533 h 1168400"/>
              <a:gd name="connsiteX5" fmla="*/ 2218267 w 3098800"/>
              <a:gd name="connsiteY5" fmla="*/ 1066800 h 1168400"/>
              <a:gd name="connsiteX6" fmla="*/ 2294467 w 3098800"/>
              <a:gd name="connsiteY6" fmla="*/ 982133 h 1168400"/>
              <a:gd name="connsiteX7" fmla="*/ 2438400 w 3098800"/>
              <a:gd name="connsiteY7" fmla="*/ 1075267 h 1168400"/>
              <a:gd name="connsiteX8" fmla="*/ 2599267 w 3098800"/>
              <a:gd name="connsiteY8" fmla="*/ 990600 h 1168400"/>
              <a:gd name="connsiteX9" fmla="*/ 2751667 w 3098800"/>
              <a:gd name="connsiteY9" fmla="*/ 905933 h 1168400"/>
              <a:gd name="connsiteX10" fmla="*/ 2912533 w 3098800"/>
              <a:gd name="connsiteY10" fmla="*/ 829733 h 1168400"/>
              <a:gd name="connsiteX11" fmla="*/ 3098800 w 3098800"/>
              <a:gd name="connsiteY11" fmla="*/ 905933 h 1168400"/>
              <a:gd name="connsiteX0" fmla="*/ 0 w 3098800"/>
              <a:gd name="connsiteY0" fmla="*/ 443089 h 1611489"/>
              <a:gd name="connsiteX1" fmla="*/ 304800 w 3098800"/>
              <a:gd name="connsiteY1" fmla="*/ 138289 h 1611489"/>
              <a:gd name="connsiteX2" fmla="*/ 1600200 w 3098800"/>
              <a:gd name="connsiteY2" fmla="*/ 1272822 h 1611489"/>
              <a:gd name="connsiteX3" fmla="*/ 1752600 w 3098800"/>
              <a:gd name="connsiteY3" fmla="*/ 1425222 h 1611489"/>
              <a:gd name="connsiteX4" fmla="*/ 1913467 w 3098800"/>
              <a:gd name="connsiteY4" fmla="*/ 1586089 h 1611489"/>
              <a:gd name="connsiteX5" fmla="*/ 2074333 w 3098800"/>
              <a:gd name="connsiteY5" fmla="*/ 1577622 h 1611489"/>
              <a:gd name="connsiteX6" fmla="*/ 2218267 w 3098800"/>
              <a:gd name="connsiteY6" fmla="*/ 1509889 h 1611489"/>
              <a:gd name="connsiteX7" fmla="*/ 2294467 w 3098800"/>
              <a:gd name="connsiteY7" fmla="*/ 1425222 h 1611489"/>
              <a:gd name="connsiteX8" fmla="*/ 2438400 w 3098800"/>
              <a:gd name="connsiteY8" fmla="*/ 1518356 h 1611489"/>
              <a:gd name="connsiteX9" fmla="*/ 2599267 w 3098800"/>
              <a:gd name="connsiteY9" fmla="*/ 1433689 h 1611489"/>
              <a:gd name="connsiteX10" fmla="*/ 2751667 w 3098800"/>
              <a:gd name="connsiteY10" fmla="*/ 1349022 h 1611489"/>
              <a:gd name="connsiteX11" fmla="*/ 2912533 w 3098800"/>
              <a:gd name="connsiteY11" fmla="*/ 1272822 h 1611489"/>
              <a:gd name="connsiteX12" fmla="*/ 3098800 w 3098800"/>
              <a:gd name="connsiteY12" fmla="*/ 1349022 h 1611489"/>
              <a:gd name="connsiteX0" fmla="*/ 0 w 3098800"/>
              <a:gd name="connsiteY0" fmla="*/ 443089 h 1611489"/>
              <a:gd name="connsiteX1" fmla="*/ 304800 w 3098800"/>
              <a:gd name="connsiteY1" fmla="*/ 138289 h 1611489"/>
              <a:gd name="connsiteX2" fmla="*/ 685800 w 3098800"/>
              <a:gd name="connsiteY2" fmla="*/ 519290 h 1611489"/>
              <a:gd name="connsiteX3" fmla="*/ 1600200 w 3098800"/>
              <a:gd name="connsiteY3" fmla="*/ 1272822 h 1611489"/>
              <a:gd name="connsiteX4" fmla="*/ 1752600 w 3098800"/>
              <a:gd name="connsiteY4" fmla="*/ 1425222 h 1611489"/>
              <a:gd name="connsiteX5" fmla="*/ 1913467 w 3098800"/>
              <a:gd name="connsiteY5" fmla="*/ 1586089 h 1611489"/>
              <a:gd name="connsiteX6" fmla="*/ 2074333 w 3098800"/>
              <a:gd name="connsiteY6" fmla="*/ 1577622 h 1611489"/>
              <a:gd name="connsiteX7" fmla="*/ 2218267 w 3098800"/>
              <a:gd name="connsiteY7" fmla="*/ 1509889 h 1611489"/>
              <a:gd name="connsiteX8" fmla="*/ 2294467 w 3098800"/>
              <a:gd name="connsiteY8" fmla="*/ 1425222 h 1611489"/>
              <a:gd name="connsiteX9" fmla="*/ 2438400 w 3098800"/>
              <a:gd name="connsiteY9" fmla="*/ 1518356 h 1611489"/>
              <a:gd name="connsiteX10" fmla="*/ 2599267 w 3098800"/>
              <a:gd name="connsiteY10" fmla="*/ 1433689 h 1611489"/>
              <a:gd name="connsiteX11" fmla="*/ 2751667 w 3098800"/>
              <a:gd name="connsiteY11" fmla="*/ 1349022 h 1611489"/>
              <a:gd name="connsiteX12" fmla="*/ 2912533 w 3098800"/>
              <a:gd name="connsiteY12" fmla="*/ 1272822 h 1611489"/>
              <a:gd name="connsiteX13" fmla="*/ 3098800 w 3098800"/>
              <a:gd name="connsiteY13" fmla="*/ 1349022 h 1611489"/>
              <a:gd name="connsiteX0" fmla="*/ 0 w 3098800"/>
              <a:gd name="connsiteY0" fmla="*/ 443089 h 1611489"/>
              <a:gd name="connsiteX1" fmla="*/ 304800 w 3098800"/>
              <a:gd name="connsiteY1" fmla="*/ 138289 h 1611489"/>
              <a:gd name="connsiteX2" fmla="*/ 685800 w 3098800"/>
              <a:gd name="connsiteY2" fmla="*/ 519290 h 1611489"/>
              <a:gd name="connsiteX3" fmla="*/ 1600200 w 3098800"/>
              <a:gd name="connsiteY3" fmla="*/ 1272822 h 1611489"/>
              <a:gd name="connsiteX4" fmla="*/ 1752600 w 3098800"/>
              <a:gd name="connsiteY4" fmla="*/ 1425222 h 1611489"/>
              <a:gd name="connsiteX5" fmla="*/ 1913467 w 3098800"/>
              <a:gd name="connsiteY5" fmla="*/ 1586089 h 1611489"/>
              <a:gd name="connsiteX6" fmla="*/ 2074333 w 3098800"/>
              <a:gd name="connsiteY6" fmla="*/ 1577622 h 1611489"/>
              <a:gd name="connsiteX7" fmla="*/ 2218267 w 3098800"/>
              <a:gd name="connsiteY7" fmla="*/ 1509889 h 1611489"/>
              <a:gd name="connsiteX8" fmla="*/ 2294467 w 3098800"/>
              <a:gd name="connsiteY8" fmla="*/ 1425222 h 1611489"/>
              <a:gd name="connsiteX9" fmla="*/ 2438400 w 3098800"/>
              <a:gd name="connsiteY9" fmla="*/ 1518356 h 1611489"/>
              <a:gd name="connsiteX10" fmla="*/ 2599267 w 3098800"/>
              <a:gd name="connsiteY10" fmla="*/ 1433689 h 1611489"/>
              <a:gd name="connsiteX11" fmla="*/ 2751667 w 3098800"/>
              <a:gd name="connsiteY11" fmla="*/ 1349022 h 1611489"/>
              <a:gd name="connsiteX12" fmla="*/ 2912533 w 3098800"/>
              <a:gd name="connsiteY12" fmla="*/ 1272822 h 1611489"/>
              <a:gd name="connsiteX13" fmla="*/ 3098800 w 3098800"/>
              <a:gd name="connsiteY13" fmla="*/ 1349022 h 1611489"/>
              <a:gd name="connsiteX0" fmla="*/ 0 w 3098800"/>
              <a:gd name="connsiteY0" fmla="*/ 443089 h 1611489"/>
              <a:gd name="connsiteX1" fmla="*/ 304800 w 3098800"/>
              <a:gd name="connsiteY1" fmla="*/ 138289 h 1611489"/>
              <a:gd name="connsiteX2" fmla="*/ 685800 w 3098800"/>
              <a:gd name="connsiteY2" fmla="*/ 519290 h 1611489"/>
              <a:gd name="connsiteX3" fmla="*/ 1600200 w 3098800"/>
              <a:gd name="connsiteY3" fmla="*/ 1272822 h 1611489"/>
              <a:gd name="connsiteX4" fmla="*/ 1752600 w 3098800"/>
              <a:gd name="connsiteY4" fmla="*/ 1425222 h 1611489"/>
              <a:gd name="connsiteX5" fmla="*/ 1913467 w 3098800"/>
              <a:gd name="connsiteY5" fmla="*/ 1586089 h 1611489"/>
              <a:gd name="connsiteX6" fmla="*/ 2074333 w 3098800"/>
              <a:gd name="connsiteY6" fmla="*/ 1577622 h 1611489"/>
              <a:gd name="connsiteX7" fmla="*/ 2218267 w 3098800"/>
              <a:gd name="connsiteY7" fmla="*/ 1509889 h 1611489"/>
              <a:gd name="connsiteX8" fmla="*/ 2294467 w 3098800"/>
              <a:gd name="connsiteY8" fmla="*/ 1425222 h 1611489"/>
              <a:gd name="connsiteX9" fmla="*/ 2438400 w 3098800"/>
              <a:gd name="connsiteY9" fmla="*/ 1518356 h 1611489"/>
              <a:gd name="connsiteX10" fmla="*/ 2599267 w 3098800"/>
              <a:gd name="connsiteY10" fmla="*/ 1433689 h 1611489"/>
              <a:gd name="connsiteX11" fmla="*/ 2751667 w 3098800"/>
              <a:gd name="connsiteY11" fmla="*/ 1349022 h 1611489"/>
              <a:gd name="connsiteX12" fmla="*/ 2912533 w 3098800"/>
              <a:gd name="connsiteY12" fmla="*/ 1272822 h 1611489"/>
              <a:gd name="connsiteX13" fmla="*/ 3098800 w 3098800"/>
              <a:gd name="connsiteY13" fmla="*/ 1349022 h 1611489"/>
              <a:gd name="connsiteX0" fmla="*/ 0 w 3098800"/>
              <a:gd name="connsiteY0" fmla="*/ 443089 h 1611489"/>
              <a:gd name="connsiteX1" fmla="*/ 304800 w 3098800"/>
              <a:gd name="connsiteY1" fmla="*/ 138289 h 1611489"/>
              <a:gd name="connsiteX2" fmla="*/ 685800 w 3098800"/>
              <a:gd name="connsiteY2" fmla="*/ 519290 h 1611489"/>
              <a:gd name="connsiteX3" fmla="*/ 990600 w 3098800"/>
              <a:gd name="connsiteY3" fmla="*/ 366890 h 1611489"/>
              <a:gd name="connsiteX4" fmla="*/ 1600200 w 3098800"/>
              <a:gd name="connsiteY4" fmla="*/ 1272822 h 1611489"/>
              <a:gd name="connsiteX5" fmla="*/ 1752600 w 3098800"/>
              <a:gd name="connsiteY5" fmla="*/ 1425222 h 1611489"/>
              <a:gd name="connsiteX6" fmla="*/ 1913467 w 3098800"/>
              <a:gd name="connsiteY6" fmla="*/ 1586089 h 1611489"/>
              <a:gd name="connsiteX7" fmla="*/ 2074333 w 3098800"/>
              <a:gd name="connsiteY7" fmla="*/ 1577622 h 1611489"/>
              <a:gd name="connsiteX8" fmla="*/ 2218267 w 3098800"/>
              <a:gd name="connsiteY8" fmla="*/ 1509889 h 1611489"/>
              <a:gd name="connsiteX9" fmla="*/ 2294467 w 3098800"/>
              <a:gd name="connsiteY9" fmla="*/ 1425222 h 1611489"/>
              <a:gd name="connsiteX10" fmla="*/ 2438400 w 3098800"/>
              <a:gd name="connsiteY10" fmla="*/ 1518356 h 1611489"/>
              <a:gd name="connsiteX11" fmla="*/ 2599267 w 3098800"/>
              <a:gd name="connsiteY11" fmla="*/ 1433689 h 1611489"/>
              <a:gd name="connsiteX12" fmla="*/ 2751667 w 3098800"/>
              <a:gd name="connsiteY12" fmla="*/ 1349022 h 1611489"/>
              <a:gd name="connsiteX13" fmla="*/ 2912533 w 3098800"/>
              <a:gd name="connsiteY13" fmla="*/ 1272822 h 1611489"/>
              <a:gd name="connsiteX14" fmla="*/ 3098800 w 3098800"/>
              <a:gd name="connsiteY14" fmla="*/ 1349022 h 1611489"/>
              <a:gd name="connsiteX0" fmla="*/ 0 w 3098800"/>
              <a:gd name="connsiteY0" fmla="*/ 443089 h 1611489"/>
              <a:gd name="connsiteX1" fmla="*/ 304800 w 3098800"/>
              <a:gd name="connsiteY1" fmla="*/ 138289 h 1611489"/>
              <a:gd name="connsiteX2" fmla="*/ 685800 w 3098800"/>
              <a:gd name="connsiteY2" fmla="*/ 519290 h 1611489"/>
              <a:gd name="connsiteX3" fmla="*/ 990600 w 3098800"/>
              <a:gd name="connsiteY3" fmla="*/ 366890 h 1611489"/>
              <a:gd name="connsiteX4" fmla="*/ 1143000 w 3098800"/>
              <a:gd name="connsiteY4" fmla="*/ 824090 h 1611489"/>
              <a:gd name="connsiteX5" fmla="*/ 1600200 w 3098800"/>
              <a:gd name="connsiteY5" fmla="*/ 1272822 h 1611489"/>
              <a:gd name="connsiteX6" fmla="*/ 1752600 w 3098800"/>
              <a:gd name="connsiteY6" fmla="*/ 1425222 h 1611489"/>
              <a:gd name="connsiteX7" fmla="*/ 1913467 w 3098800"/>
              <a:gd name="connsiteY7" fmla="*/ 1586089 h 1611489"/>
              <a:gd name="connsiteX8" fmla="*/ 2074333 w 3098800"/>
              <a:gd name="connsiteY8" fmla="*/ 1577622 h 1611489"/>
              <a:gd name="connsiteX9" fmla="*/ 2218267 w 3098800"/>
              <a:gd name="connsiteY9" fmla="*/ 1509889 h 1611489"/>
              <a:gd name="connsiteX10" fmla="*/ 2294467 w 3098800"/>
              <a:gd name="connsiteY10" fmla="*/ 1425222 h 1611489"/>
              <a:gd name="connsiteX11" fmla="*/ 2438400 w 3098800"/>
              <a:gd name="connsiteY11" fmla="*/ 1518356 h 1611489"/>
              <a:gd name="connsiteX12" fmla="*/ 2599267 w 3098800"/>
              <a:gd name="connsiteY12" fmla="*/ 1433689 h 1611489"/>
              <a:gd name="connsiteX13" fmla="*/ 2751667 w 3098800"/>
              <a:gd name="connsiteY13" fmla="*/ 1349022 h 1611489"/>
              <a:gd name="connsiteX14" fmla="*/ 2912533 w 3098800"/>
              <a:gd name="connsiteY14" fmla="*/ 1272822 h 1611489"/>
              <a:gd name="connsiteX15" fmla="*/ 3098800 w 3098800"/>
              <a:gd name="connsiteY15" fmla="*/ 1349022 h 1611489"/>
              <a:gd name="connsiteX0" fmla="*/ 0 w 3098800"/>
              <a:gd name="connsiteY0" fmla="*/ 443089 h 1611489"/>
              <a:gd name="connsiteX1" fmla="*/ 304800 w 3098800"/>
              <a:gd name="connsiteY1" fmla="*/ 138289 h 1611489"/>
              <a:gd name="connsiteX2" fmla="*/ 685800 w 3098800"/>
              <a:gd name="connsiteY2" fmla="*/ 519290 h 1611489"/>
              <a:gd name="connsiteX3" fmla="*/ 990600 w 3098800"/>
              <a:gd name="connsiteY3" fmla="*/ 366890 h 1611489"/>
              <a:gd name="connsiteX4" fmla="*/ 1143000 w 3098800"/>
              <a:gd name="connsiteY4" fmla="*/ 824090 h 1611489"/>
              <a:gd name="connsiteX5" fmla="*/ 1295400 w 3098800"/>
              <a:gd name="connsiteY5" fmla="*/ 747890 h 1611489"/>
              <a:gd name="connsiteX6" fmla="*/ 1600200 w 3098800"/>
              <a:gd name="connsiteY6" fmla="*/ 1272822 h 1611489"/>
              <a:gd name="connsiteX7" fmla="*/ 1752600 w 3098800"/>
              <a:gd name="connsiteY7" fmla="*/ 1425222 h 1611489"/>
              <a:gd name="connsiteX8" fmla="*/ 1913467 w 3098800"/>
              <a:gd name="connsiteY8" fmla="*/ 1586089 h 1611489"/>
              <a:gd name="connsiteX9" fmla="*/ 2074333 w 3098800"/>
              <a:gd name="connsiteY9" fmla="*/ 1577622 h 1611489"/>
              <a:gd name="connsiteX10" fmla="*/ 2218267 w 3098800"/>
              <a:gd name="connsiteY10" fmla="*/ 1509889 h 1611489"/>
              <a:gd name="connsiteX11" fmla="*/ 2294467 w 3098800"/>
              <a:gd name="connsiteY11" fmla="*/ 1425222 h 1611489"/>
              <a:gd name="connsiteX12" fmla="*/ 2438400 w 3098800"/>
              <a:gd name="connsiteY12" fmla="*/ 1518356 h 1611489"/>
              <a:gd name="connsiteX13" fmla="*/ 2599267 w 3098800"/>
              <a:gd name="connsiteY13" fmla="*/ 1433689 h 1611489"/>
              <a:gd name="connsiteX14" fmla="*/ 2751667 w 3098800"/>
              <a:gd name="connsiteY14" fmla="*/ 1349022 h 1611489"/>
              <a:gd name="connsiteX15" fmla="*/ 2912533 w 3098800"/>
              <a:gd name="connsiteY15" fmla="*/ 1272822 h 1611489"/>
              <a:gd name="connsiteX16" fmla="*/ 3098800 w 3098800"/>
              <a:gd name="connsiteY16" fmla="*/ 1349022 h 1611489"/>
              <a:gd name="connsiteX0" fmla="*/ 0 w 3098800"/>
              <a:gd name="connsiteY0" fmla="*/ 443089 h 1611489"/>
              <a:gd name="connsiteX1" fmla="*/ 304800 w 3098800"/>
              <a:gd name="connsiteY1" fmla="*/ 138289 h 1611489"/>
              <a:gd name="connsiteX2" fmla="*/ 685800 w 3098800"/>
              <a:gd name="connsiteY2" fmla="*/ 519290 h 1611489"/>
              <a:gd name="connsiteX3" fmla="*/ 990600 w 3098800"/>
              <a:gd name="connsiteY3" fmla="*/ 366890 h 1611489"/>
              <a:gd name="connsiteX4" fmla="*/ 1143000 w 3098800"/>
              <a:gd name="connsiteY4" fmla="*/ 824090 h 1611489"/>
              <a:gd name="connsiteX5" fmla="*/ 1295400 w 3098800"/>
              <a:gd name="connsiteY5" fmla="*/ 747890 h 1611489"/>
              <a:gd name="connsiteX6" fmla="*/ 1371600 w 3098800"/>
              <a:gd name="connsiteY6" fmla="*/ 1205090 h 1611489"/>
              <a:gd name="connsiteX7" fmla="*/ 1600200 w 3098800"/>
              <a:gd name="connsiteY7" fmla="*/ 1272822 h 1611489"/>
              <a:gd name="connsiteX8" fmla="*/ 1752600 w 3098800"/>
              <a:gd name="connsiteY8" fmla="*/ 1425222 h 1611489"/>
              <a:gd name="connsiteX9" fmla="*/ 1913467 w 3098800"/>
              <a:gd name="connsiteY9" fmla="*/ 1586089 h 1611489"/>
              <a:gd name="connsiteX10" fmla="*/ 2074333 w 3098800"/>
              <a:gd name="connsiteY10" fmla="*/ 1577622 h 1611489"/>
              <a:gd name="connsiteX11" fmla="*/ 2218267 w 3098800"/>
              <a:gd name="connsiteY11" fmla="*/ 1509889 h 1611489"/>
              <a:gd name="connsiteX12" fmla="*/ 2294467 w 3098800"/>
              <a:gd name="connsiteY12" fmla="*/ 1425222 h 1611489"/>
              <a:gd name="connsiteX13" fmla="*/ 2438400 w 3098800"/>
              <a:gd name="connsiteY13" fmla="*/ 1518356 h 1611489"/>
              <a:gd name="connsiteX14" fmla="*/ 2599267 w 3098800"/>
              <a:gd name="connsiteY14" fmla="*/ 1433689 h 1611489"/>
              <a:gd name="connsiteX15" fmla="*/ 2751667 w 3098800"/>
              <a:gd name="connsiteY15" fmla="*/ 1349022 h 1611489"/>
              <a:gd name="connsiteX16" fmla="*/ 2912533 w 3098800"/>
              <a:gd name="connsiteY16" fmla="*/ 1272822 h 1611489"/>
              <a:gd name="connsiteX17" fmla="*/ 3098800 w 3098800"/>
              <a:gd name="connsiteY17" fmla="*/ 1349022 h 1611489"/>
              <a:gd name="connsiteX0" fmla="*/ 0 w 3098800"/>
              <a:gd name="connsiteY0" fmla="*/ 443089 h 1611489"/>
              <a:gd name="connsiteX1" fmla="*/ 304800 w 3098800"/>
              <a:gd name="connsiteY1" fmla="*/ 138289 h 1611489"/>
              <a:gd name="connsiteX2" fmla="*/ 685800 w 3098800"/>
              <a:gd name="connsiteY2" fmla="*/ 519290 h 1611489"/>
              <a:gd name="connsiteX3" fmla="*/ 990600 w 3098800"/>
              <a:gd name="connsiteY3" fmla="*/ 366890 h 1611489"/>
              <a:gd name="connsiteX4" fmla="*/ 1143000 w 3098800"/>
              <a:gd name="connsiteY4" fmla="*/ 824090 h 1611489"/>
              <a:gd name="connsiteX5" fmla="*/ 1295400 w 3098800"/>
              <a:gd name="connsiteY5" fmla="*/ 747890 h 1611489"/>
              <a:gd name="connsiteX6" fmla="*/ 1371600 w 3098800"/>
              <a:gd name="connsiteY6" fmla="*/ 1205090 h 1611489"/>
              <a:gd name="connsiteX7" fmla="*/ 1600200 w 3098800"/>
              <a:gd name="connsiteY7" fmla="*/ 1272822 h 1611489"/>
              <a:gd name="connsiteX8" fmla="*/ 1752600 w 3098800"/>
              <a:gd name="connsiteY8" fmla="*/ 1425222 h 1611489"/>
              <a:gd name="connsiteX9" fmla="*/ 1913467 w 3098800"/>
              <a:gd name="connsiteY9" fmla="*/ 1586089 h 1611489"/>
              <a:gd name="connsiteX10" fmla="*/ 2074333 w 3098800"/>
              <a:gd name="connsiteY10" fmla="*/ 1577622 h 1611489"/>
              <a:gd name="connsiteX11" fmla="*/ 2218267 w 3098800"/>
              <a:gd name="connsiteY11" fmla="*/ 1509889 h 1611489"/>
              <a:gd name="connsiteX12" fmla="*/ 2294467 w 3098800"/>
              <a:gd name="connsiteY12" fmla="*/ 1425222 h 1611489"/>
              <a:gd name="connsiteX13" fmla="*/ 2438400 w 3098800"/>
              <a:gd name="connsiteY13" fmla="*/ 1518356 h 1611489"/>
              <a:gd name="connsiteX14" fmla="*/ 2599267 w 3098800"/>
              <a:gd name="connsiteY14" fmla="*/ 1433689 h 1611489"/>
              <a:gd name="connsiteX15" fmla="*/ 2751667 w 3098800"/>
              <a:gd name="connsiteY15" fmla="*/ 1349022 h 1611489"/>
              <a:gd name="connsiteX16" fmla="*/ 2912533 w 3098800"/>
              <a:gd name="connsiteY16" fmla="*/ 1272822 h 1611489"/>
              <a:gd name="connsiteX17" fmla="*/ 3098800 w 3098800"/>
              <a:gd name="connsiteY17" fmla="*/ 1349022 h 1611489"/>
              <a:gd name="connsiteX0" fmla="*/ 0 w 3098800"/>
              <a:gd name="connsiteY0" fmla="*/ 443089 h 1611489"/>
              <a:gd name="connsiteX1" fmla="*/ 304800 w 3098800"/>
              <a:gd name="connsiteY1" fmla="*/ 138289 h 1611489"/>
              <a:gd name="connsiteX2" fmla="*/ 685800 w 3098800"/>
              <a:gd name="connsiteY2" fmla="*/ 519290 h 1611489"/>
              <a:gd name="connsiteX3" fmla="*/ 990600 w 3098800"/>
              <a:gd name="connsiteY3" fmla="*/ 366890 h 1611489"/>
              <a:gd name="connsiteX4" fmla="*/ 1143000 w 3098800"/>
              <a:gd name="connsiteY4" fmla="*/ 824090 h 1611489"/>
              <a:gd name="connsiteX5" fmla="*/ 1295400 w 3098800"/>
              <a:gd name="connsiteY5" fmla="*/ 747890 h 1611489"/>
              <a:gd name="connsiteX6" fmla="*/ 1371600 w 3098800"/>
              <a:gd name="connsiteY6" fmla="*/ 1205090 h 1611489"/>
              <a:gd name="connsiteX7" fmla="*/ 1600200 w 3098800"/>
              <a:gd name="connsiteY7" fmla="*/ 1272822 h 1611489"/>
              <a:gd name="connsiteX8" fmla="*/ 1752600 w 3098800"/>
              <a:gd name="connsiteY8" fmla="*/ 1425222 h 1611489"/>
              <a:gd name="connsiteX9" fmla="*/ 1913467 w 3098800"/>
              <a:gd name="connsiteY9" fmla="*/ 1586089 h 1611489"/>
              <a:gd name="connsiteX10" fmla="*/ 2074333 w 3098800"/>
              <a:gd name="connsiteY10" fmla="*/ 1577622 h 1611489"/>
              <a:gd name="connsiteX11" fmla="*/ 2218267 w 3098800"/>
              <a:gd name="connsiteY11" fmla="*/ 1509889 h 1611489"/>
              <a:gd name="connsiteX12" fmla="*/ 2294467 w 3098800"/>
              <a:gd name="connsiteY12" fmla="*/ 1425222 h 1611489"/>
              <a:gd name="connsiteX13" fmla="*/ 2438400 w 3098800"/>
              <a:gd name="connsiteY13" fmla="*/ 1518356 h 1611489"/>
              <a:gd name="connsiteX14" fmla="*/ 2599267 w 3098800"/>
              <a:gd name="connsiteY14" fmla="*/ 1433689 h 1611489"/>
              <a:gd name="connsiteX15" fmla="*/ 2751667 w 3098800"/>
              <a:gd name="connsiteY15" fmla="*/ 1349022 h 1611489"/>
              <a:gd name="connsiteX16" fmla="*/ 2912533 w 3098800"/>
              <a:gd name="connsiteY16" fmla="*/ 1272822 h 1611489"/>
              <a:gd name="connsiteX17" fmla="*/ 3098800 w 3098800"/>
              <a:gd name="connsiteY17" fmla="*/ 1349022 h 1611489"/>
              <a:gd name="connsiteX0" fmla="*/ 0 w 5384800"/>
              <a:gd name="connsiteY0" fmla="*/ 366890 h 1611489"/>
              <a:gd name="connsiteX1" fmla="*/ 2590800 w 5384800"/>
              <a:gd name="connsiteY1" fmla="*/ 138289 h 1611489"/>
              <a:gd name="connsiteX2" fmla="*/ 2971800 w 5384800"/>
              <a:gd name="connsiteY2" fmla="*/ 519290 h 1611489"/>
              <a:gd name="connsiteX3" fmla="*/ 3276600 w 5384800"/>
              <a:gd name="connsiteY3" fmla="*/ 366890 h 1611489"/>
              <a:gd name="connsiteX4" fmla="*/ 3429000 w 5384800"/>
              <a:gd name="connsiteY4" fmla="*/ 824090 h 1611489"/>
              <a:gd name="connsiteX5" fmla="*/ 3581400 w 5384800"/>
              <a:gd name="connsiteY5" fmla="*/ 747890 h 1611489"/>
              <a:gd name="connsiteX6" fmla="*/ 3657600 w 5384800"/>
              <a:gd name="connsiteY6" fmla="*/ 1205090 h 1611489"/>
              <a:gd name="connsiteX7" fmla="*/ 3886200 w 5384800"/>
              <a:gd name="connsiteY7" fmla="*/ 1272822 h 1611489"/>
              <a:gd name="connsiteX8" fmla="*/ 4038600 w 5384800"/>
              <a:gd name="connsiteY8" fmla="*/ 1425222 h 1611489"/>
              <a:gd name="connsiteX9" fmla="*/ 4199467 w 5384800"/>
              <a:gd name="connsiteY9" fmla="*/ 1586089 h 1611489"/>
              <a:gd name="connsiteX10" fmla="*/ 4360333 w 5384800"/>
              <a:gd name="connsiteY10" fmla="*/ 1577622 h 1611489"/>
              <a:gd name="connsiteX11" fmla="*/ 4504267 w 5384800"/>
              <a:gd name="connsiteY11" fmla="*/ 1509889 h 1611489"/>
              <a:gd name="connsiteX12" fmla="*/ 4580467 w 5384800"/>
              <a:gd name="connsiteY12" fmla="*/ 1425222 h 1611489"/>
              <a:gd name="connsiteX13" fmla="*/ 4724400 w 5384800"/>
              <a:gd name="connsiteY13" fmla="*/ 1518356 h 1611489"/>
              <a:gd name="connsiteX14" fmla="*/ 4885267 w 5384800"/>
              <a:gd name="connsiteY14" fmla="*/ 1433689 h 1611489"/>
              <a:gd name="connsiteX15" fmla="*/ 5037667 w 5384800"/>
              <a:gd name="connsiteY15" fmla="*/ 1349022 h 1611489"/>
              <a:gd name="connsiteX16" fmla="*/ 5198533 w 5384800"/>
              <a:gd name="connsiteY16" fmla="*/ 1272822 h 1611489"/>
              <a:gd name="connsiteX17" fmla="*/ 5384800 w 5384800"/>
              <a:gd name="connsiteY17" fmla="*/ 1349022 h 1611489"/>
              <a:gd name="connsiteX0" fmla="*/ 0 w 5384800"/>
              <a:gd name="connsiteY0" fmla="*/ 258234 h 1502833"/>
              <a:gd name="connsiteX1" fmla="*/ 533400 w 5384800"/>
              <a:gd name="connsiteY1" fmla="*/ 258234 h 1502833"/>
              <a:gd name="connsiteX2" fmla="*/ 2590800 w 5384800"/>
              <a:gd name="connsiteY2" fmla="*/ 29633 h 1502833"/>
              <a:gd name="connsiteX3" fmla="*/ 2971800 w 5384800"/>
              <a:gd name="connsiteY3" fmla="*/ 410634 h 1502833"/>
              <a:gd name="connsiteX4" fmla="*/ 3276600 w 5384800"/>
              <a:gd name="connsiteY4" fmla="*/ 258234 h 1502833"/>
              <a:gd name="connsiteX5" fmla="*/ 3429000 w 5384800"/>
              <a:gd name="connsiteY5" fmla="*/ 715434 h 1502833"/>
              <a:gd name="connsiteX6" fmla="*/ 3581400 w 5384800"/>
              <a:gd name="connsiteY6" fmla="*/ 639234 h 1502833"/>
              <a:gd name="connsiteX7" fmla="*/ 3657600 w 5384800"/>
              <a:gd name="connsiteY7" fmla="*/ 1096434 h 1502833"/>
              <a:gd name="connsiteX8" fmla="*/ 3886200 w 5384800"/>
              <a:gd name="connsiteY8" fmla="*/ 1164166 h 1502833"/>
              <a:gd name="connsiteX9" fmla="*/ 4038600 w 5384800"/>
              <a:gd name="connsiteY9" fmla="*/ 1316566 h 1502833"/>
              <a:gd name="connsiteX10" fmla="*/ 4199467 w 5384800"/>
              <a:gd name="connsiteY10" fmla="*/ 1477433 h 1502833"/>
              <a:gd name="connsiteX11" fmla="*/ 4360333 w 5384800"/>
              <a:gd name="connsiteY11" fmla="*/ 1468966 h 1502833"/>
              <a:gd name="connsiteX12" fmla="*/ 4504267 w 5384800"/>
              <a:gd name="connsiteY12" fmla="*/ 1401233 h 1502833"/>
              <a:gd name="connsiteX13" fmla="*/ 4580467 w 5384800"/>
              <a:gd name="connsiteY13" fmla="*/ 1316566 h 1502833"/>
              <a:gd name="connsiteX14" fmla="*/ 4724400 w 5384800"/>
              <a:gd name="connsiteY14" fmla="*/ 1409700 h 1502833"/>
              <a:gd name="connsiteX15" fmla="*/ 4885267 w 5384800"/>
              <a:gd name="connsiteY15" fmla="*/ 1325033 h 1502833"/>
              <a:gd name="connsiteX16" fmla="*/ 5037667 w 5384800"/>
              <a:gd name="connsiteY16" fmla="*/ 1240366 h 1502833"/>
              <a:gd name="connsiteX17" fmla="*/ 5198533 w 5384800"/>
              <a:gd name="connsiteY17" fmla="*/ 1164166 h 1502833"/>
              <a:gd name="connsiteX18" fmla="*/ 5384800 w 5384800"/>
              <a:gd name="connsiteY18" fmla="*/ 1240366 h 1502833"/>
              <a:gd name="connsiteX0" fmla="*/ 0 w 5384800"/>
              <a:gd name="connsiteY0" fmla="*/ 262468 h 1507067"/>
              <a:gd name="connsiteX1" fmla="*/ 533400 w 5384800"/>
              <a:gd name="connsiteY1" fmla="*/ 262468 h 1507067"/>
              <a:gd name="connsiteX2" fmla="*/ 838200 w 5384800"/>
              <a:gd name="connsiteY2" fmla="*/ 110068 h 1507067"/>
              <a:gd name="connsiteX3" fmla="*/ 2590800 w 5384800"/>
              <a:gd name="connsiteY3" fmla="*/ 33867 h 1507067"/>
              <a:gd name="connsiteX4" fmla="*/ 2971800 w 5384800"/>
              <a:gd name="connsiteY4" fmla="*/ 414868 h 1507067"/>
              <a:gd name="connsiteX5" fmla="*/ 3276600 w 5384800"/>
              <a:gd name="connsiteY5" fmla="*/ 262468 h 1507067"/>
              <a:gd name="connsiteX6" fmla="*/ 3429000 w 5384800"/>
              <a:gd name="connsiteY6" fmla="*/ 719668 h 1507067"/>
              <a:gd name="connsiteX7" fmla="*/ 3581400 w 5384800"/>
              <a:gd name="connsiteY7" fmla="*/ 643468 h 1507067"/>
              <a:gd name="connsiteX8" fmla="*/ 3657600 w 5384800"/>
              <a:gd name="connsiteY8" fmla="*/ 1100668 h 1507067"/>
              <a:gd name="connsiteX9" fmla="*/ 3886200 w 5384800"/>
              <a:gd name="connsiteY9" fmla="*/ 1168400 h 1507067"/>
              <a:gd name="connsiteX10" fmla="*/ 4038600 w 5384800"/>
              <a:gd name="connsiteY10" fmla="*/ 1320800 h 1507067"/>
              <a:gd name="connsiteX11" fmla="*/ 4199467 w 5384800"/>
              <a:gd name="connsiteY11" fmla="*/ 1481667 h 1507067"/>
              <a:gd name="connsiteX12" fmla="*/ 4360333 w 5384800"/>
              <a:gd name="connsiteY12" fmla="*/ 1473200 h 1507067"/>
              <a:gd name="connsiteX13" fmla="*/ 4504267 w 5384800"/>
              <a:gd name="connsiteY13" fmla="*/ 1405467 h 1507067"/>
              <a:gd name="connsiteX14" fmla="*/ 4580467 w 5384800"/>
              <a:gd name="connsiteY14" fmla="*/ 1320800 h 1507067"/>
              <a:gd name="connsiteX15" fmla="*/ 4724400 w 5384800"/>
              <a:gd name="connsiteY15" fmla="*/ 1413934 h 1507067"/>
              <a:gd name="connsiteX16" fmla="*/ 4885267 w 5384800"/>
              <a:gd name="connsiteY16" fmla="*/ 1329267 h 1507067"/>
              <a:gd name="connsiteX17" fmla="*/ 5037667 w 5384800"/>
              <a:gd name="connsiteY17" fmla="*/ 1244600 h 1507067"/>
              <a:gd name="connsiteX18" fmla="*/ 5198533 w 5384800"/>
              <a:gd name="connsiteY18" fmla="*/ 1168400 h 1507067"/>
              <a:gd name="connsiteX19" fmla="*/ 5384800 w 5384800"/>
              <a:gd name="connsiteY19" fmla="*/ 1244600 h 1507067"/>
              <a:gd name="connsiteX0" fmla="*/ 0 w 5384800"/>
              <a:gd name="connsiteY0" fmla="*/ 283634 h 1528233"/>
              <a:gd name="connsiteX1" fmla="*/ 533400 w 5384800"/>
              <a:gd name="connsiteY1" fmla="*/ 283634 h 1528233"/>
              <a:gd name="connsiteX2" fmla="*/ 838200 w 5384800"/>
              <a:gd name="connsiteY2" fmla="*/ 131234 h 1528233"/>
              <a:gd name="connsiteX3" fmla="*/ 1066800 w 5384800"/>
              <a:gd name="connsiteY3" fmla="*/ 207434 h 1528233"/>
              <a:gd name="connsiteX4" fmla="*/ 2590800 w 5384800"/>
              <a:gd name="connsiteY4" fmla="*/ 55033 h 1528233"/>
              <a:gd name="connsiteX5" fmla="*/ 2971800 w 5384800"/>
              <a:gd name="connsiteY5" fmla="*/ 436034 h 1528233"/>
              <a:gd name="connsiteX6" fmla="*/ 3276600 w 5384800"/>
              <a:gd name="connsiteY6" fmla="*/ 283634 h 1528233"/>
              <a:gd name="connsiteX7" fmla="*/ 3429000 w 5384800"/>
              <a:gd name="connsiteY7" fmla="*/ 740834 h 1528233"/>
              <a:gd name="connsiteX8" fmla="*/ 3581400 w 5384800"/>
              <a:gd name="connsiteY8" fmla="*/ 664634 h 1528233"/>
              <a:gd name="connsiteX9" fmla="*/ 3657600 w 5384800"/>
              <a:gd name="connsiteY9" fmla="*/ 1121834 h 1528233"/>
              <a:gd name="connsiteX10" fmla="*/ 3886200 w 5384800"/>
              <a:gd name="connsiteY10" fmla="*/ 1189566 h 1528233"/>
              <a:gd name="connsiteX11" fmla="*/ 4038600 w 5384800"/>
              <a:gd name="connsiteY11" fmla="*/ 1341966 h 1528233"/>
              <a:gd name="connsiteX12" fmla="*/ 4199467 w 5384800"/>
              <a:gd name="connsiteY12" fmla="*/ 1502833 h 1528233"/>
              <a:gd name="connsiteX13" fmla="*/ 4360333 w 5384800"/>
              <a:gd name="connsiteY13" fmla="*/ 1494366 h 1528233"/>
              <a:gd name="connsiteX14" fmla="*/ 4504267 w 5384800"/>
              <a:gd name="connsiteY14" fmla="*/ 1426633 h 1528233"/>
              <a:gd name="connsiteX15" fmla="*/ 4580467 w 5384800"/>
              <a:gd name="connsiteY15" fmla="*/ 1341966 h 1528233"/>
              <a:gd name="connsiteX16" fmla="*/ 4724400 w 5384800"/>
              <a:gd name="connsiteY16" fmla="*/ 1435100 h 1528233"/>
              <a:gd name="connsiteX17" fmla="*/ 4885267 w 5384800"/>
              <a:gd name="connsiteY17" fmla="*/ 1350433 h 1528233"/>
              <a:gd name="connsiteX18" fmla="*/ 5037667 w 5384800"/>
              <a:gd name="connsiteY18" fmla="*/ 1265766 h 1528233"/>
              <a:gd name="connsiteX19" fmla="*/ 5198533 w 5384800"/>
              <a:gd name="connsiteY19" fmla="*/ 1189566 h 1528233"/>
              <a:gd name="connsiteX20" fmla="*/ 5384800 w 5384800"/>
              <a:gd name="connsiteY20" fmla="*/ 1265766 h 1528233"/>
              <a:gd name="connsiteX0" fmla="*/ 0 w 5384800"/>
              <a:gd name="connsiteY0" fmla="*/ 283634 h 1528233"/>
              <a:gd name="connsiteX1" fmla="*/ 533400 w 5384800"/>
              <a:gd name="connsiteY1" fmla="*/ 283634 h 1528233"/>
              <a:gd name="connsiteX2" fmla="*/ 838200 w 5384800"/>
              <a:gd name="connsiteY2" fmla="*/ 131234 h 1528233"/>
              <a:gd name="connsiteX3" fmla="*/ 1066800 w 5384800"/>
              <a:gd name="connsiteY3" fmla="*/ 207434 h 1528233"/>
              <a:gd name="connsiteX4" fmla="*/ 2590800 w 5384800"/>
              <a:gd name="connsiteY4" fmla="*/ 55033 h 1528233"/>
              <a:gd name="connsiteX5" fmla="*/ 2971800 w 5384800"/>
              <a:gd name="connsiteY5" fmla="*/ 436034 h 1528233"/>
              <a:gd name="connsiteX6" fmla="*/ 3276600 w 5384800"/>
              <a:gd name="connsiteY6" fmla="*/ 283634 h 1528233"/>
              <a:gd name="connsiteX7" fmla="*/ 3429000 w 5384800"/>
              <a:gd name="connsiteY7" fmla="*/ 740834 h 1528233"/>
              <a:gd name="connsiteX8" fmla="*/ 3581400 w 5384800"/>
              <a:gd name="connsiteY8" fmla="*/ 664634 h 1528233"/>
              <a:gd name="connsiteX9" fmla="*/ 3657600 w 5384800"/>
              <a:gd name="connsiteY9" fmla="*/ 1121834 h 1528233"/>
              <a:gd name="connsiteX10" fmla="*/ 3886200 w 5384800"/>
              <a:gd name="connsiteY10" fmla="*/ 1189566 h 1528233"/>
              <a:gd name="connsiteX11" fmla="*/ 4038600 w 5384800"/>
              <a:gd name="connsiteY11" fmla="*/ 1341966 h 1528233"/>
              <a:gd name="connsiteX12" fmla="*/ 4199467 w 5384800"/>
              <a:gd name="connsiteY12" fmla="*/ 1502833 h 1528233"/>
              <a:gd name="connsiteX13" fmla="*/ 4360333 w 5384800"/>
              <a:gd name="connsiteY13" fmla="*/ 1494366 h 1528233"/>
              <a:gd name="connsiteX14" fmla="*/ 4504267 w 5384800"/>
              <a:gd name="connsiteY14" fmla="*/ 1426633 h 1528233"/>
              <a:gd name="connsiteX15" fmla="*/ 4580467 w 5384800"/>
              <a:gd name="connsiteY15" fmla="*/ 1341966 h 1528233"/>
              <a:gd name="connsiteX16" fmla="*/ 4724400 w 5384800"/>
              <a:gd name="connsiteY16" fmla="*/ 1435100 h 1528233"/>
              <a:gd name="connsiteX17" fmla="*/ 4885267 w 5384800"/>
              <a:gd name="connsiteY17" fmla="*/ 1350433 h 1528233"/>
              <a:gd name="connsiteX18" fmla="*/ 5037667 w 5384800"/>
              <a:gd name="connsiteY18" fmla="*/ 1265766 h 1528233"/>
              <a:gd name="connsiteX19" fmla="*/ 5198533 w 5384800"/>
              <a:gd name="connsiteY19" fmla="*/ 1189566 h 1528233"/>
              <a:gd name="connsiteX20" fmla="*/ 5384800 w 5384800"/>
              <a:gd name="connsiteY20" fmla="*/ 1265766 h 1528233"/>
              <a:gd name="connsiteX0" fmla="*/ 0 w 5384800"/>
              <a:gd name="connsiteY0" fmla="*/ 283634 h 1528233"/>
              <a:gd name="connsiteX1" fmla="*/ 533400 w 5384800"/>
              <a:gd name="connsiteY1" fmla="*/ 283634 h 1528233"/>
              <a:gd name="connsiteX2" fmla="*/ 838200 w 5384800"/>
              <a:gd name="connsiteY2" fmla="*/ 131234 h 1528233"/>
              <a:gd name="connsiteX3" fmla="*/ 1066800 w 5384800"/>
              <a:gd name="connsiteY3" fmla="*/ 207434 h 1528233"/>
              <a:gd name="connsiteX4" fmla="*/ 2590800 w 5384800"/>
              <a:gd name="connsiteY4" fmla="*/ 55033 h 1528233"/>
              <a:gd name="connsiteX5" fmla="*/ 2971800 w 5384800"/>
              <a:gd name="connsiteY5" fmla="*/ 436034 h 1528233"/>
              <a:gd name="connsiteX6" fmla="*/ 3276600 w 5384800"/>
              <a:gd name="connsiteY6" fmla="*/ 283634 h 1528233"/>
              <a:gd name="connsiteX7" fmla="*/ 3429000 w 5384800"/>
              <a:gd name="connsiteY7" fmla="*/ 740834 h 1528233"/>
              <a:gd name="connsiteX8" fmla="*/ 3581400 w 5384800"/>
              <a:gd name="connsiteY8" fmla="*/ 664634 h 1528233"/>
              <a:gd name="connsiteX9" fmla="*/ 3657600 w 5384800"/>
              <a:gd name="connsiteY9" fmla="*/ 1121834 h 1528233"/>
              <a:gd name="connsiteX10" fmla="*/ 3886200 w 5384800"/>
              <a:gd name="connsiteY10" fmla="*/ 1189566 h 1528233"/>
              <a:gd name="connsiteX11" fmla="*/ 4038600 w 5384800"/>
              <a:gd name="connsiteY11" fmla="*/ 1341966 h 1528233"/>
              <a:gd name="connsiteX12" fmla="*/ 4199467 w 5384800"/>
              <a:gd name="connsiteY12" fmla="*/ 1502833 h 1528233"/>
              <a:gd name="connsiteX13" fmla="*/ 4360333 w 5384800"/>
              <a:gd name="connsiteY13" fmla="*/ 1494366 h 1528233"/>
              <a:gd name="connsiteX14" fmla="*/ 4504267 w 5384800"/>
              <a:gd name="connsiteY14" fmla="*/ 1426633 h 1528233"/>
              <a:gd name="connsiteX15" fmla="*/ 4580467 w 5384800"/>
              <a:gd name="connsiteY15" fmla="*/ 1341966 h 1528233"/>
              <a:gd name="connsiteX16" fmla="*/ 4724400 w 5384800"/>
              <a:gd name="connsiteY16" fmla="*/ 1435100 h 1528233"/>
              <a:gd name="connsiteX17" fmla="*/ 4885267 w 5384800"/>
              <a:gd name="connsiteY17" fmla="*/ 1350433 h 1528233"/>
              <a:gd name="connsiteX18" fmla="*/ 5037667 w 5384800"/>
              <a:gd name="connsiteY18" fmla="*/ 1265766 h 1528233"/>
              <a:gd name="connsiteX19" fmla="*/ 5198533 w 5384800"/>
              <a:gd name="connsiteY19" fmla="*/ 1189566 h 1528233"/>
              <a:gd name="connsiteX20" fmla="*/ 5384800 w 5384800"/>
              <a:gd name="connsiteY20" fmla="*/ 1265766 h 1528233"/>
              <a:gd name="connsiteX0" fmla="*/ 0 w 5384800"/>
              <a:gd name="connsiteY0" fmla="*/ 283634 h 1528233"/>
              <a:gd name="connsiteX1" fmla="*/ 533400 w 5384800"/>
              <a:gd name="connsiteY1" fmla="*/ 283634 h 1528233"/>
              <a:gd name="connsiteX2" fmla="*/ 838200 w 5384800"/>
              <a:gd name="connsiteY2" fmla="*/ 131234 h 1528233"/>
              <a:gd name="connsiteX3" fmla="*/ 1066800 w 5384800"/>
              <a:gd name="connsiteY3" fmla="*/ 207434 h 1528233"/>
              <a:gd name="connsiteX4" fmla="*/ 2590800 w 5384800"/>
              <a:gd name="connsiteY4" fmla="*/ 55033 h 1528233"/>
              <a:gd name="connsiteX5" fmla="*/ 2971800 w 5384800"/>
              <a:gd name="connsiteY5" fmla="*/ 436034 h 1528233"/>
              <a:gd name="connsiteX6" fmla="*/ 3276600 w 5384800"/>
              <a:gd name="connsiteY6" fmla="*/ 283634 h 1528233"/>
              <a:gd name="connsiteX7" fmla="*/ 3429000 w 5384800"/>
              <a:gd name="connsiteY7" fmla="*/ 740834 h 1528233"/>
              <a:gd name="connsiteX8" fmla="*/ 3581400 w 5384800"/>
              <a:gd name="connsiteY8" fmla="*/ 664634 h 1528233"/>
              <a:gd name="connsiteX9" fmla="*/ 3657600 w 5384800"/>
              <a:gd name="connsiteY9" fmla="*/ 1121834 h 1528233"/>
              <a:gd name="connsiteX10" fmla="*/ 3886200 w 5384800"/>
              <a:gd name="connsiteY10" fmla="*/ 1189566 h 1528233"/>
              <a:gd name="connsiteX11" fmla="*/ 4038600 w 5384800"/>
              <a:gd name="connsiteY11" fmla="*/ 1341966 h 1528233"/>
              <a:gd name="connsiteX12" fmla="*/ 4199467 w 5384800"/>
              <a:gd name="connsiteY12" fmla="*/ 1502833 h 1528233"/>
              <a:gd name="connsiteX13" fmla="*/ 4360333 w 5384800"/>
              <a:gd name="connsiteY13" fmla="*/ 1494366 h 1528233"/>
              <a:gd name="connsiteX14" fmla="*/ 4504267 w 5384800"/>
              <a:gd name="connsiteY14" fmla="*/ 1426633 h 1528233"/>
              <a:gd name="connsiteX15" fmla="*/ 4580467 w 5384800"/>
              <a:gd name="connsiteY15" fmla="*/ 1341966 h 1528233"/>
              <a:gd name="connsiteX16" fmla="*/ 4724400 w 5384800"/>
              <a:gd name="connsiteY16" fmla="*/ 1435100 h 1528233"/>
              <a:gd name="connsiteX17" fmla="*/ 4885267 w 5384800"/>
              <a:gd name="connsiteY17" fmla="*/ 1350433 h 1528233"/>
              <a:gd name="connsiteX18" fmla="*/ 5037667 w 5384800"/>
              <a:gd name="connsiteY18" fmla="*/ 1265766 h 1528233"/>
              <a:gd name="connsiteX19" fmla="*/ 5198533 w 5384800"/>
              <a:gd name="connsiteY19" fmla="*/ 1189566 h 1528233"/>
              <a:gd name="connsiteX20" fmla="*/ 5384800 w 5384800"/>
              <a:gd name="connsiteY20" fmla="*/ 1265766 h 1528233"/>
              <a:gd name="connsiteX0" fmla="*/ 0 w 5384800"/>
              <a:gd name="connsiteY0" fmla="*/ 283634 h 1528233"/>
              <a:gd name="connsiteX1" fmla="*/ 533400 w 5384800"/>
              <a:gd name="connsiteY1" fmla="*/ 283634 h 1528233"/>
              <a:gd name="connsiteX2" fmla="*/ 762000 w 5384800"/>
              <a:gd name="connsiteY2" fmla="*/ 131234 h 1528233"/>
              <a:gd name="connsiteX3" fmla="*/ 1066800 w 5384800"/>
              <a:gd name="connsiteY3" fmla="*/ 207434 h 1528233"/>
              <a:gd name="connsiteX4" fmla="*/ 2590800 w 5384800"/>
              <a:gd name="connsiteY4" fmla="*/ 55033 h 1528233"/>
              <a:gd name="connsiteX5" fmla="*/ 2971800 w 5384800"/>
              <a:gd name="connsiteY5" fmla="*/ 436034 h 1528233"/>
              <a:gd name="connsiteX6" fmla="*/ 3276600 w 5384800"/>
              <a:gd name="connsiteY6" fmla="*/ 283634 h 1528233"/>
              <a:gd name="connsiteX7" fmla="*/ 3429000 w 5384800"/>
              <a:gd name="connsiteY7" fmla="*/ 740834 h 1528233"/>
              <a:gd name="connsiteX8" fmla="*/ 3581400 w 5384800"/>
              <a:gd name="connsiteY8" fmla="*/ 664634 h 1528233"/>
              <a:gd name="connsiteX9" fmla="*/ 3657600 w 5384800"/>
              <a:gd name="connsiteY9" fmla="*/ 1121834 h 1528233"/>
              <a:gd name="connsiteX10" fmla="*/ 3886200 w 5384800"/>
              <a:gd name="connsiteY10" fmla="*/ 1189566 h 1528233"/>
              <a:gd name="connsiteX11" fmla="*/ 4038600 w 5384800"/>
              <a:gd name="connsiteY11" fmla="*/ 1341966 h 1528233"/>
              <a:gd name="connsiteX12" fmla="*/ 4199467 w 5384800"/>
              <a:gd name="connsiteY12" fmla="*/ 1502833 h 1528233"/>
              <a:gd name="connsiteX13" fmla="*/ 4360333 w 5384800"/>
              <a:gd name="connsiteY13" fmla="*/ 1494366 h 1528233"/>
              <a:gd name="connsiteX14" fmla="*/ 4504267 w 5384800"/>
              <a:gd name="connsiteY14" fmla="*/ 1426633 h 1528233"/>
              <a:gd name="connsiteX15" fmla="*/ 4580467 w 5384800"/>
              <a:gd name="connsiteY15" fmla="*/ 1341966 h 1528233"/>
              <a:gd name="connsiteX16" fmla="*/ 4724400 w 5384800"/>
              <a:gd name="connsiteY16" fmla="*/ 1435100 h 1528233"/>
              <a:gd name="connsiteX17" fmla="*/ 4885267 w 5384800"/>
              <a:gd name="connsiteY17" fmla="*/ 1350433 h 1528233"/>
              <a:gd name="connsiteX18" fmla="*/ 5037667 w 5384800"/>
              <a:gd name="connsiteY18" fmla="*/ 1265766 h 1528233"/>
              <a:gd name="connsiteX19" fmla="*/ 5198533 w 5384800"/>
              <a:gd name="connsiteY19" fmla="*/ 1189566 h 1528233"/>
              <a:gd name="connsiteX20" fmla="*/ 5384800 w 5384800"/>
              <a:gd name="connsiteY20" fmla="*/ 1265766 h 1528233"/>
              <a:gd name="connsiteX0" fmla="*/ 0 w 5384800"/>
              <a:gd name="connsiteY0" fmla="*/ 283634 h 1528233"/>
              <a:gd name="connsiteX1" fmla="*/ 533400 w 5384800"/>
              <a:gd name="connsiteY1" fmla="*/ 283634 h 1528233"/>
              <a:gd name="connsiteX2" fmla="*/ 762000 w 5384800"/>
              <a:gd name="connsiteY2" fmla="*/ 131234 h 1528233"/>
              <a:gd name="connsiteX3" fmla="*/ 990600 w 5384800"/>
              <a:gd name="connsiteY3" fmla="*/ 207434 h 1528233"/>
              <a:gd name="connsiteX4" fmla="*/ 2590800 w 5384800"/>
              <a:gd name="connsiteY4" fmla="*/ 55033 h 1528233"/>
              <a:gd name="connsiteX5" fmla="*/ 2971800 w 5384800"/>
              <a:gd name="connsiteY5" fmla="*/ 436034 h 1528233"/>
              <a:gd name="connsiteX6" fmla="*/ 3276600 w 5384800"/>
              <a:gd name="connsiteY6" fmla="*/ 283634 h 1528233"/>
              <a:gd name="connsiteX7" fmla="*/ 3429000 w 5384800"/>
              <a:gd name="connsiteY7" fmla="*/ 740834 h 1528233"/>
              <a:gd name="connsiteX8" fmla="*/ 3581400 w 5384800"/>
              <a:gd name="connsiteY8" fmla="*/ 664634 h 1528233"/>
              <a:gd name="connsiteX9" fmla="*/ 3657600 w 5384800"/>
              <a:gd name="connsiteY9" fmla="*/ 1121834 h 1528233"/>
              <a:gd name="connsiteX10" fmla="*/ 3886200 w 5384800"/>
              <a:gd name="connsiteY10" fmla="*/ 1189566 h 1528233"/>
              <a:gd name="connsiteX11" fmla="*/ 4038600 w 5384800"/>
              <a:gd name="connsiteY11" fmla="*/ 1341966 h 1528233"/>
              <a:gd name="connsiteX12" fmla="*/ 4199467 w 5384800"/>
              <a:gd name="connsiteY12" fmla="*/ 1502833 h 1528233"/>
              <a:gd name="connsiteX13" fmla="*/ 4360333 w 5384800"/>
              <a:gd name="connsiteY13" fmla="*/ 1494366 h 1528233"/>
              <a:gd name="connsiteX14" fmla="*/ 4504267 w 5384800"/>
              <a:gd name="connsiteY14" fmla="*/ 1426633 h 1528233"/>
              <a:gd name="connsiteX15" fmla="*/ 4580467 w 5384800"/>
              <a:gd name="connsiteY15" fmla="*/ 1341966 h 1528233"/>
              <a:gd name="connsiteX16" fmla="*/ 4724400 w 5384800"/>
              <a:gd name="connsiteY16" fmla="*/ 1435100 h 1528233"/>
              <a:gd name="connsiteX17" fmla="*/ 4885267 w 5384800"/>
              <a:gd name="connsiteY17" fmla="*/ 1350433 h 1528233"/>
              <a:gd name="connsiteX18" fmla="*/ 5037667 w 5384800"/>
              <a:gd name="connsiteY18" fmla="*/ 1265766 h 1528233"/>
              <a:gd name="connsiteX19" fmla="*/ 5198533 w 5384800"/>
              <a:gd name="connsiteY19" fmla="*/ 1189566 h 1528233"/>
              <a:gd name="connsiteX20" fmla="*/ 5384800 w 5384800"/>
              <a:gd name="connsiteY20" fmla="*/ 1265766 h 1528233"/>
              <a:gd name="connsiteX0" fmla="*/ 0 w 5384800"/>
              <a:gd name="connsiteY0" fmla="*/ 272345 h 1516944"/>
              <a:gd name="connsiteX1" fmla="*/ 533400 w 5384800"/>
              <a:gd name="connsiteY1" fmla="*/ 272345 h 1516944"/>
              <a:gd name="connsiteX2" fmla="*/ 762000 w 5384800"/>
              <a:gd name="connsiteY2" fmla="*/ 119945 h 1516944"/>
              <a:gd name="connsiteX3" fmla="*/ 990600 w 5384800"/>
              <a:gd name="connsiteY3" fmla="*/ 196145 h 1516944"/>
              <a:gd name="connsiteX4" fmla="*/ 1371600 w 5384800"/>
              <a:gd name="connsiteY4" fmla="*/ 43745 h 1516944"/>
              <a:gd name="connsiteX5" fmla="*/ 2590800 w 5384800"/>
              <a:gd name="connsiteY5" fmla="*/ 43744 h 1516944"/>
              <a:gd name="connsiteX6" fmla="*/ 2971800 w 5384800"/>
              <a:gd name="connsiteY6" fmla="*/ 424745 h 1516944"/>
              <a:gd name="connsiteX7" fmla="*/ 3276600 w 5384800"/>
              <a:gd name="connsiteY7" fmla="*/ 272345 h 1516944"/>
              <a:gd name="connsiteX8" fmla="*/ 3429000 w 5384800"/>
              <a:gd name="connsiteY8" fmla="*/ 729545 h 1516944"/>
              <a:gd name="connsiteX9" fmla="*/ 3581400 w 5384800"/>
              <a:gd name="connsiteY9" fmla="*/ 653345 h 1516944"/>
              <a:gd name="connsiteX10" fmla="*/ 3657600 w 5384800"/>
              <a:gd name="connsiteY10" fmla="*/ 1110545 h 1516944"/>
              <a:gd name="connsiteX11" fmla="*/ 3886200 w 5384800"/>
              <a:gd name="connsiteY11" fmla="*/ 1178277 h 1516944"/>
              <a:gd name="connsiteX12" fmla="*/ 4038600 w 5384800"/>
              <a:gd name="connsiteY12" fmla="*/ 1330677 h 1516944"/>
              <a:gd name="connsiteX13" fmla="*/ 4199467 w 5384800"/>
              <a:gd name="connsiteY13" fmla="*/ 1491544 h 1516944"/>
              <a:gd name="connsiteX14" fmla="*/ 4360333 w 5384800"/>
              <a:gd name="connsiteY14" fmla="*/ 1483077 h 1516944"/>
              <a:gd name="connsiteX15" fmla="*/ 4504267 w 5384800"/>
              <a:gd name="connsiteY15" fmla="*/ 1415344 h 1516944"/>
              <a:gd name="connsiteX16" fmla="*/ 4580467 w 5384800"/>
              <a:gd name="connsiteY16" fmla="*/ 1330677 h 1516944"/>
              <a:gd name="connsiteX17" fmla="*/ 4724400 w 5384800"/>
              <a:gd name="connsiteY17" fmla="*/ 1423811 h 1516944"/>
              <a:gd name="connsiteX18" fmla="*/ 4885267 w 5384800"/>
              <a:gd name="connsiteY18" fmla="*/ 1339144 h 1516944"/>
              <a:gd name="connsiteX19" fmla="*/ 5037667 w 5384800"/>
              <a:gd name="connsiteY19" fmla="*/ 1254477 h 1516944"/>
              <a:gd name="connsiteX20" fmla="*/ 5198533 w 5384800"/>
              <a:gd name="connsiteY20" fmla="*/ 1178277 h 1516944"/>
              <a:gd name="connsiteX21" fmla="*/ 5384800 w 5384800"/>
              <a:gd name="connsiteY21" fmla="*/ 1254477 h 1516944"/>
              <a:gd name="connsiteX0" fmla="*/ 0 w 5384800"/>
              <a:gd name="connsiteY0" fmla="*/ 294923 h 1539522"/>
              <a:gd name="connsiteX1" fmla="*/ 533400 w 5384800"/>
              <a:gd name="connsiteY1" fmla="*/ 294923 h 1539522"/>
              <a:gd name="connsiteX2" fmla="*/ 762000 w 5384800"/>
              <a:gd name="connsiteY2" fmla="*/ 142523 h 1539522"/>
              <a:gd name="connsiteX3" fmla="*/ 990600 w 5384800"/>
              <a:gd name="connsiteY3" fmla="*/ 218723 h 1539522"/>
              <a:gd name="connsiteX4" fmla="*/ 1371600 w 5384800"/>
              <a:gd name="connsiteY4" fmla="*/ 66323 h 1539522"/>
              <a:gd name="connsiteX5" fmla="*/ 1752600 w 5384800"/>
              <a:gd name="connsiteY5" fmla="*/ 294922 h 1539522"/>
              <a:gd name="connsiteX6" fmla="*/ 2590800 w 5384800"/>
              <a:gd name="connsiteY6" fmla="*/ 66322 h 1539522"/>
              <a:gd name="connsiteX7" fmla="*/ 2971800 w 5384800"/>
              <a:gd name="connsiteY7" fmla="*/ 447323 h 1539522"/>
              <a:gd name="connsiteX8" fmla="*/ 3276600 w 5384800"/>
              <a:gd name="connsiteY8" fmla="*/ 294923 h 1539522"/>
              <a:gd name="connsiteX9" fmla="*/ 3429000 w 5384800"/>
              <a:gd name="connsiteY9" fmla="*/ 752123 h 1539522"/>
              <a:gd name="connsiteX10" fmla="*/ 3581400 w 5384800"/>
              <a:gd name="connsiteY10" fmla="*/ 675923 h 1539522"/>
              <a:gd name="connsiteX11" fmla="*/ 3657600 w 5384800"/>
              <a:gd name="connsiteY11" fmla="*/ 1133123 h 1539522"/>
              <a:gd name="connsiteX12" fmla="*/ 3886200 w 5384800"/>
              <a:gd name="connsiteY12" fmla="*/ 1200855 h 1539522"/>
              <a:gd name="connsiteX13" fmla="*/ 4038600 w 5384800"/>
              <a:gd name="connsiteY13" fmla="*/ 1353255 h 1539522"/>
              <a:gd name="connsiteX14" fmla="*/ 4199467 w 5384800"/>
              <a:gd name="connsiteY14" fmla="*/ 1514122 h 1539522"/>
              <a:gd name="connsiteX15" fmla="*/ 4360333 w 5384800"/>
              <a:gd name="connsiteY15" fmla="*/ 1505655 h 1539522"/>
              <a:gd name="connsiteX16" fmla="*/ 4504267 w 5384800"/>
              <a:gd name="connsiteY16" fmla="*/ 1437922 h 1539522"/>
              <a:gd name="connsiteX17" fmla="*/ 4580467 w 5384800"/>
              <a:gd name="connsiteY17" fmla="*/ 1353255 h 1539522"/>
              <a:gd name="connsiteX18" fmla="*/ 4724400 w 5384800"/>
              <a:gd name="connsiteY18" fmla="*/ 1446389 h 1539522"/>
              <a:gd name="connsiteX19" fmla="*/ 4885267 w 5384800"/>
              <a:gd name="connsiteY19" fmla="*/ 1361722 h 1539522"/>
              <a:gd name="connsiteX20" fmla="*/ 5037667 w 5384800"/>
              <a:gd name="connsiteY20" fmla="*/ 1277055 h 1539522"/>
              <a:gd name="connsiteX21" fmla="*/ 5198533 w 5384800"/>
              <a:gd name="connsiteY21" fmla="*/ 1200855 h 1539522"/>
              <a:gd name="connsiteX22" fmla="*/ 5384800 w 5384800"/>
              <a:gd name="connsiteY22" fmla="*/ 1277055 h 1539522"/>
              <a:gd name="connsiteX0" fmla="*/ 0 w 5384800"/>
              <a:gd name="connsiteY0" fmla="*/ 294923 h 1539522"/>
              <a:gd name="connsiteX1" fmla="*/ 533400 w 5384800"/>
              <a:gd name="connsiteY1" fmla="*/ 294923 h 1539522"/>
              <a:gd name="connsiteX2" fmla="*/ 762000 w 5384800"/>
              <a:gd name="connsiteY2" fmla="*/ 142523 h 1539522"/>
              <a:gd name="connsiteX3" fmla="*/ 990600 w 5384800"/>
              <a:gd name="connsiteY3" fmla="*/ 218723 h 1539522"/>
              <a:gd name="connsiteX4" fmla="*/ 1371600 w 5384800"/>
              <a:gd name="connsiteY4" fmla="*/ 66323 h 1539522"/>
              <a:gd name="connsiteX5" fmla="*/ 1752600 w 5384800"/>
              <a:gd name="connsiteY5" fmla="*/ 371122 h 1539522"/>
              <a:gd name="connsiteX6" fmla="*/ 2590800 w 5384800"/>
              <a:gd name="connsiteY6" fmla="*/ 66322 h 1539522"/>
              <a:gd name="connsiteX7" fmla="*/ 2971800 w 5384800"/>
              <a:gd name="connsiteY7" fmla="*/ 447323 h 1539522"/>
              <a:gd name="connsiteX8" fmla="*/ 3276600 w 5384800"/>
              <a:gd name="connsiteY8" fmla="*/ 294923 h 1539522"/>
              <a:gd name="connsiteX9" fmla="*/ 3429000 w 5384800"/>
              <a:gd name="connsiteY9" fmla="*/ 752123 h 1539522"/>
              <a:gd name="connsiteX10" fmla="*/ 3581400 w 5384800"/>
              <a:gd name="connsiteY10" fmla="*/ 675923 h 1539522"/>
              <a:gd name="connsiteX11" fmla="*/ 3657600 w 5384800"/>
              <a:gd name="connsiteY11" fmla="*/ 1133123 h 1539522"/>
              <a:gd name="connsiteX12" fmla="*/ 3886200 w 5384800"/>
              <a:gd name="connsiteY12" fmla="*/ 1200855 h 1539522"/>
              <a:gd name="connsiteX13" fmla="*/ 4038600 w 5384800"/>
              <a:gd name="connsiteY13" fmla="*/ 1353255 h 1539522"/>
              <a:gd name="connsiteX14" fmla="*/ 4199467 w 5384800"/>
              <a:gd name="connsiteY14" fmla="*/ 1514122 h 1539522"/>
              <a:gd name="connsiteX15" fmla="*/ 4360333 w 5384800"/>
              <a:gd name="connsiteY15" fmla="*/ 1505655 h 1539522"/>
              <a:gd name="connsiteX16" fmla="*/ 4504267 w 5384800"/>
              <a:gd name="connsiteY16" fmla="*/ 1437922 h 1539522"/>
              <a:gd name="connsiteX17" fmla="*/ 4580467 w 5384800"/>
              <a:gd name="connsiteY17" fmla="*/ 1353255 h 1539522"/>
              <a:gd name="connsiteX18" fmla="*/ 4724400 w 5384800"/>
              <a:gd name="connsiteY18" fmla="*/ 1446389 h 1539522"/>
              <a:gd name="connsiteX19" fmla="*/ 4885267 w 5384800"/>
              <a:gd name="connsiteY19" fmla="*/ 1361722 h 1539522"/>
              <a:gd name="connsiteX20" fmla="*/ 5037667 w 5384800"/>
              <a:gd name="connsiteY20" fmla="*/ 1277055 h 1539522"/>
              <a:gd name="connsiteX21" fmla="*/ 5198533 w 5384800"/>
              <a:gd name="connsiteY21" fmla="*/ 1200855 h 1539522"/>
              <a:gd name="connsiteX22" fmla="*/ 5384800 w 5384800"/>
              <a:gd name="connsiteY22" fmla="*/ 1277055 h 1539522"/>
              <a:gd name="connsiteX0" fmla="*/ 0 w 5384800"/>
              <a:gd name="connsiteY0" fmla="*/ 256822 h 1501421"/>
              <a:gd name="connsiteX1" fmla="*/ 533400 w 5384800"/>
              <a:gd name="connsiteY1" fmla="*/ 256822 h 1501421"/>
              <a:gd name="connsiteX2" fmla="*/ 762000 w 5384800"/>
              <a:gd name="connsiteY2" fmla="*/ 104422 h 1501421"/>
              <a:gd name="connsiteX3" fmla="*/ 990600 w 5384800"/>
              <a:gd name="connsiteY3" fmla="*/ 180622 h 1501421"/>
              <a:gd name="connsiteX4" fmla="*/ 1371600 w 5384800"/>
              <a:gd name="connsiteY4" fmla="*/ 28222 h 1501421"/>
              <a:gd name="connsiteX5" fmla="*/ 1752600 w 5384800"/>
              <a:gd name="connsiteY5" fmla="*/ 333021 h 1501421"/>
              <a:gd name="connsiteX6" fmla="*/ 1981200 w 5384800"/>
              <a:gd name="connsiteY6" fmla="*/ 104421 h 1501421"/>
              <a:gd name="connsiteX7" fmla="*/ 2590800 w 5384800"/>
              <a:gd name="connsiteY7" fmla="*/ 28221 h 1501421"/>
              <a:gd name="connsiteX8" fmla="*/ 2971800 w 5384800"/>
              <a:gd name="connsiteY8" fmla="*/ 409222 h 1501421"/>
              <a:gd name="connsiteX9" fmla="*/ 3276600 w 5384800"/>
              <a:gd name="connsiteY9" fmla="*/ 256822 h 1501421"/>
              <a:gd name="connsiteX10" fmla="*/ 3429000 w 5384800"/>
              <a:gd name="connsiteY10" fmla="*/ 714022 h 1501421"/>
              <a:gd name="connsiteX11" fmla="*/ 3581400 w 5384800"/>
              <a:gd name="connsiteY11" fmla="*/ 637822 h 1501421"/>
              <a:gd name="connsiteX12" fmla="*/ 3657600 w 5384800"/>
              <a:gd name="connsiteY12" fmla="*/ 1095022 h 1501421"/>
              <a:gd name="connsiteX13" fmla="*/ 3886200 w 5384800"/>
              <a:gd name="connsiteY13" fmla="*/ 1162754 h 1501421"/>
              <a:gd name="connsiteX14" fmla="*/ 4038600 w 5384800"/>
              <a:gd name="connsiteY14" fmla="*/ 1315154 h 1501421"/>
              <a:gd name="connsiteX15" fmla="*/ 4199467 w 5384800"/>
              <a:gd name="connsiteY15" fmla="*/ 1476021 h 1501421"/>
              <a:gd name="connsiteX16" fmla="*/ 4360333 w 5384800"/>
              <a:gd name="connsiteY16" fmla="*/ 1467554 h 1501421"/>
              <a:gd name="connsiteX17" fmla="*/ 4504267 w 5384800"/>
              <a:gd name="connsiteY17" fmla="*/ 1399821 h 1501421"/>
              <a:gd name="connsiteX18" fmla="*/ 4580467 w 5384800"/>
              <a:gd name="connsiteY18" fmla="*/ 1315154 h 1501421"/>
              <a:gd name="connsiteX19" fmla="*/ 4724400 w 5384800"/>
              <a:gd name="connsiteY19" fmla="*/ 1408288 h 1501421"/>
              <a:gd name="connsiteX20" fmla="*/ 4885267 w 5384800"/>
              <a:gd name="connsiteY20" fmla="*/ 1323621 h 1501421"/>
              <a:gd name="connsiteX21" fmla="*/ 5037667 w 5384800"/>
              <a:gd name="connsiteY21" fmla="*/ 1238954 h 1501421"/>
              <a:gd name="connsiteX22" fmla="*/ 5198533 w 5384800"/>
              <a:gd name="connsiteY22" fmla="*/ 1162754 h 1501421"/>
              <a:gd name="connsiteX23" fmla="*/ 5384800 w 5384800"/>
              <a:gd name="connsiteY23" fmla="*/ 1238954 h 1501421"/>
              <a:gd name="connsiteX0" fmla="*/ 0 w 5384800"/>
              <a:gd name="connsiteY0" fmla="*/ 393701 h 1638300"/>
              <a:gd name="connsiteX1" fmla="*/ 533400 w 5384800"/>
              <a:gd name="connsiteY1" fmla="*/ 393701 h 1638300"/>
              <a:gd name="connsiteX2" fmla="*/ 762000 w 5384800"/>
              <a:gd name="connsiteY2" fmla="*/ 241301 h 1638300"/>
              <a:gd name="connsiteX3" fmla="*/ 990600 w 5384800"/>
              <a:gd name="connsiteY3" fmla="*/ 317501 h 1638300"/>
              <a:gd name="connsiteX4" fmla="*/ 1371600 w 5384800"/>
              <a:gd name="connsiteY4" fmla="*/ 165101 h 1638300"/>
              <a:gd name="connsiteX5" fmla="*/ 1752600 w 5384800"/>
              <a:gd name="connsiteY5" fmla="*/ 469900 h 1638300"/>
              <a:gd name="connsiteX6" fmla="*/ 1981200 w 5384800"/>
              <a:gd name="connsiteY6" fmla="*/ 241300 h 1638300"/>
              <a:gd name="connsiteX7" fmla="*/ 2133600 w 5384800"/>
              <a:gd name="connsiteY7" fmla="*/ 12700 h 1638300"/>
              <a:gd name="connsiteX8" fmla="*/ 2590800 w 5384800"/>
              <a:gd name="connsiteY8" fmla="*/ 165100 h 1638300"/>
              <a:gd name="connsiteX9" fmla="*/ 2971800 w 5384800"/>
              <a:gd name="connsiteY9" fmla="*/ 546101 h 1638300"/>
              <a:gd name="connsiteX10" fmla="*/ 3276600 w 5384800"/>
              <a:gd name="connsiteY10" fmla="*/ 393701 h 1638300"/>
              <a:gd name="connsiteX11" fmla="*/ 3429000 w 5384800"/>
              <a:gd name="connsiteY11" fmla="*/ 850901 h 1638300"/>
              <a:gd name="connsiteX12" fmla="*/ 3581400 w 5384800"/>
              <a:gd name="connsiteY12" fmla="*/ 774701 h 1638300"/>
              <a:gd name="connsiteX13" fmla="*/ 3657600 w 5384800"/>
              <a:gd name="connsiteY13" fmla="*/ 1231901 h 1638300"/>
              <a:gd name="connsiteX14" fmla="*/ 3886200 w 5384800"/>
              <a:gd name="connsiteY14" fmla="*/ 1299633 h 1638300"/>
              <a:gd name="connsiteX15" fmla="*/ 4038600 w 5384800"/>
              <a:gd name="connsiteY15" fmla="*/ 1452033 h 1638300"/>
              <a:gd name="connsiteX16" fmla="*/ 4199467 w 5384800"/>
              <a:gd name="connsiteY16" fmla="*/ 1612900 h 1638300"/>
              <a:gd name="connsiteX17" fmla="*/ 4360333 w 5384800"/>
              <a:gd name="connsiteY17" fmla="*/ 1604433 h 1638300"/>
              <a:gd name="connsiteX18" fmla="*/ 4504267 w 5384800"/>
              <a:gd name="connsiteY18" fmla="*/ 1536700 h 1638300"/>
              <a:gd name="connsiteX19" fmla="*/ 4580467 w 5384800"/>
              <a:gd name="connsiteY19" fmla="*/ 1452033 h 1638300"/>
              <a:gd name="connsiteX20" fmla="*/ 4724400 w 5384800"/>
              <a:gd name="connsiteY20" fmla="*/ 1545167 h 1638300"/>
              <a:gd name="connsiteX21" fmla="*/ 4885267 w 5384800"/>
              <a:gd name="connsiteY21" fmla="*/ 1460500 h 1638300"/>
              <a:gd name="connsiteX22" fmla="*/ 5037667 w 5384800"/>
              <a:gd name="connsiteY22" fmla="*/ 1375833 h 1638300"/>
              <a:gd name="connsiteX23" fmla="*/ 5198533 w 5384800"/>
              <a:gd name="connsiteY23" fmla="*/ 1299633 h 1638300"/>
              <a:gd name="connsiteX24" fmla="*/ 5384800 w 5384800"/>
              <a:gd name="connsiteY24" fmla="*/ 1375833 h 1638300"/>
              <a:gd name="connsiteX0" fmla="*/ 50800 w 5435600"/>
              <a:gd name="connsiteY0" fmla="*/ 393701 h 1638300"/>
              <a:gd name="connsiteX1" fmla="*/ 431800 w 5435600"/>
              <a:gd name="connsiteY1" fmla="*/ 393700 h 1638300"/>
              <a:gd name="connsiteX2" fmla="*/ 812800 w 5435600"/>
              <a:gd name="connsiteY2" fmla="*/ 241301 h 1638300"/>
              <a:gd name="connsiteX3" fmla="*/ 1041400 w 5435600"/>
              <a:gd name="connsiteY3" fmla="*/ 317501 h 1638300"/>
              <a:gd name="connsiteX4" fmla="*/ 1422400 w 5435600"/>
              <a:gd name="connsiteY4" fmla="*/ 165101 h 1638300"/>
              <a:gd name="connsiteX5" fmla="*/ 1803400 w 5435600"/>
              <a:gd name="connsiteY5" fmla="*/ 469900 h 1638300"/>
              <a:gd name="connsiteX6" fmla="*/ 2032000 w 5435600"/>
              <a:gd name="connsiteY6" fmla="*/ 241300 h 1638300"/>
              <a:gd name="connsiteX7" fmla="*/ 2184400 w 5435600"/>
              <a:gd name="connsiteY7" fmla="*/ 12700 h 1638300"/>
              <a:gd name="connsiteX8" fmla="*/ 2641600 w 5435600"/>
              <a:gd name="connsiteY8" fmla="*/ 165100 h 1638300"/>
              <a:gd name="connsiteX9" fmla="*/ 3022600 w 5435600"/>
              <a:gd name="connsiteY9" fmla="*/ 546101 h 1638300"/>
              <a:gd name="connsiteX10" fmla="*/ 3327400 w 5435600"/>
              <a:gd name="connsiteY10" fmla="*/ 393701 h 1638300"/>
              <a:gd name="connsiteX11" fmla="*/ 3479800 w 5435600"/>
              <a:gd name="connsiteY11" fmla="*/ 850901 h 1638300"/>
              <a:gd name="connsiteX12" fmla="*/ 3632200 w 5435600"/>
              <a:gd name="connsiteY12" fmla="*/ 774701 h 1638300"/>
              <a:gd name="connsiteX13" fmla="*/ 3708400 w 5435600"/>
              <a:gd name="connsiteY13" fmla="*/ 1231901 h 1638300"/>
              <a:gd name="connsiteX14" fmla="*/ 3937000 w 5435600"/>
              <a:gd name="connsiteY14" fmla="*/ 1299633 h 1638300"/>
              <a:gd name="connsiteX15" fmla="*/ 4089400 w 5435600"/>
              <a:gd name="connsiteY15" fmla="*/ 1452033 h 1638300"/>
              <a:gd name="connsiteX16" fmla="*/ 4250267 w 5435600"/>
              <a:gd name="connsiteY16" fmla="*/ 1612900 h 1638300"/>
              <a:gd name="connsiteX17" fmla="*/ 4411133 w 5435600"/>
              <a:gd name="connsiteY17" fmla="*/ 1604433 h 1638300"/>
              <a:gd name="connsiteX18" fmla="*/ 4555067 w 5435600"/>
              <a:gd name="connsiteY18" fmla="*/ 1536700 h 1638300"/>
              <a:gd name="connsiteX19" fmla="*/ 4631267 w 5435600"/>
              <a:gd name="connsiteY19" fmla="*/ 1452033 h 1638300"/>
              <a:gd name="connsiteX20" fmla="*/ 4775200 w 5435600"/>
              <a:gd name="connsiteY20" fmla="*/ 1545167 h 1638300"/>
              <a:gd name="connsiteX21" fmla="*/ 4936067 w 5435600"/>
              <a:gd name="connsiteY21" fmla="*/ 1460500 h 1638300"/>
              <a:gd name="connsiteX22" fmla="*/ 5088467 w 5435600"/>
              <a:gd name="connsiteY22" fmla="*/ 1375833 h 1638300"/>
              <a:gd name="connsiteX23" fmla="*/ 5249333 w 5435600"/>
              <a:gd name="connsiteY23" fmla="*/ 1299633 h 1638300"/>
              <a:gd name="connsiteX24" fmla="*/ 5435600 w 5435600"/>
              <a:gd name="connsiteY24" fmla="*/ 1375833 h 1638300"/>
              <a:gd name="connsiteX0" fmla="*/ 0 w 5384800"/>
              <a:gd name="connsiteY0" fmla="*/ 393701 h 1638300"/>
              <a:gd name="connsiteX1" fmla="*/ 152400 w 5384800"/>
              <a:gd name="connsiteY1" fmla="*/ 546100 h 1638300"/>
              <a:gd name="connsiteX2" fmla="*/ 381000 w 5384800"/>
              <a:gd name="connsiteY2" fmla="*/ 393700 h 1638300"/>
              <a:gd name="connsiteX3" fmla="*/ 762000 w 5384800"/>
              <a:gd name="connsiteY3" fmla="*/ 241301 h 1638300"/>
              <a:gd name="connsiteX4" fmla="*/ 990600 w 5384800"/>
              <a:gd name="connsiteY4" fmla="*/ 317501 h 1638300"/>
              <a:gd name="connsiteX5" fmla="*/ 1371600 w 5384800"/>
              <a:gd name="connsiteY5" fmla="*/ 165101 h 1638300"/>
              <a:gd name="connsiteX6" fmla="*/ 1752600 w 5384800"/>
              <a:gd name="connsiteY6" fmla="*/ 469900 h 1638300"/>
              <a:gd name="connsiteX7" fmla="*/ 1981200 w 5384800"/>
              <a:gd name="connsiteY7" fmla="*/ 241300 h 1638300"/>
              <a:gd name="connsiteX8" fmla="*/ 2133600 w 5384800"/>
              <a:gd name="connsiteY8" fmla="*/ 12700 h 1638300"/>
              <a:gd name="connsiteX9" fmla="*/ 2590800 w 5384800"/>
              <a:gd name="connsiteY9" fmla="*/ 165100 h 1638300"/>
              <a:gd name="connsiteX10" fmla="*/ 2971800 w 5384800"/>
              <a:gd name="connsiteY10" fmla="*/ 546101 h 1638300"/>
              <a:gd name="connsiteX11" fmla="*/ 3276600 w 5384800"/>
              <a:gd name="connsiteY11" fmla="*/ 393701 h 1638300"/>
              <a:gd name="connsiteX12" fmla="*/ 3429000 w 5384800"/>
              <a:gd name="connsiteY12" fmla="*/ 850901 h 1638300"/>
              <a:gd name="connsiteX13" fmla="*/ 3581400 w 5384800"/>
              <a:gd name="connsiteY13" fmla="*/ 774701 h 1638300"/>
              <a:gd name="connsiteX14" fmla="*/ 3657600 w 5384800"/>
              <a:gd name="connsiteY14" fmla="*/ 1231901 h 1638300"/>
              <a:gd name="connsiteX15" fmla="*/ 3886200 w 5384800"/>
              <a:gd name="connsiteY15" fmla="*/ 1299633 h 1638300"/>
              <a:gd name="connsiteX16" fmla="*/ 4038600 w 5384800"/>
              <a:gd name="connsiteY16" fmla="*/ 1452033 h 1638300"/>
              <a:gd name="connsiteX17" fmla="*/ 4199467 w 5384800"/>
              <a:gd name="connsiteY17" fmla="*/ 1612900 h 1638300"/>
              <a:gd name="connsiteX18" fmla="*/ 4360333 w 5384800"/>
              <a:gd name="connsiteY18" fmla="*/ 1604433 h 1638300"/>
              <a:gd name="connsiteX19" fmla="*/ 4504267 w 5384800"/>
              <a:gd name="connsiteY19" fmla="*/ 1536700 h 1638300"/>
              <a:gd name="connsiteX20" fmla="*/ 4580467 w 5384800"/>
              <a:gd name="connsiteY20" fmla="*/ 1452033 h 1638300"/>
              <a:gd name="connsiteX21" fmla="*/ 4724400 w 5384800"/>
              <a:gd name="connsiteY21" fmla="*/ 1545167 h 1638300"/>
              <a:gd name="connsiteX22" fmla="*/ 4885267 w 5384800"/>
              <a:gd name="connsiteY22" fmla="*/ 1460500 h 1638300"/>
              <a:gd name="connsiteX23" fmla="*/ 5037667 w 5384800"/>
              <a:gd name="connsiteY23" fmla="*/ 1375833 h 1638300"/>
              <a:gd name="connsiteX24" fmla="*/ 5198533 w 5384800"/>
              <a:gd name="connsiteY24" fmla="*/ 1299633 h 1638300"/>
              <a:gd name="connsiteX25" fmla="*/ 5384800 w 5384800"/>
              <a:gd name="connsiteY25" fmla="*/ 1375833 h 1638300"/>
              <a:gd name="connsiteX0" fmla="*/ 0 w 5384800"/>
              <a:gd name="connsiteY0" fmla="*/ 393701 h 1638300"/>
              <a:gd name="connsiteX1" fmla="*/ 152400 w 5384800"/>
              <a:gd name="connsiteY1" fmla="*/ 546100 h 1638300"/>
              <a:gd name="connsiteX2" fmla="*/ 381000 w 5384800"/>
              <a:gd name="connsiteY2" fmla="*/ 317500 h 1638300"/>
              <a:gd name="connsiteX3" fmla="*/ 762000 w 5384800"/>
              <a:gd name="connsiteY3" fmla="*/ 241301 h 1638300"/>
              <a:gd name="connsiteX4" fmla="*/ 990600 w 5384800"/>
              <a:gd name="connsiteY4" fmla="*/ 317501 h 1638300"/>
              <a:gd name="connsiteX5" fmla="*/ 1371600 w 5384800"/>
              <a:gd name="connsiteY5" fmla="*/ 165101 h 1638300"/>
              <a:gd name="connsiteX6" fmla="*/ 1752600 w 5384800"/>
              <a:gd name="connsiteY6" fmla="*/ 469900 h 1638300"/>
              <a:gd name="connsiteX7" fmla="*/ 1981200 w 5384800"/>
              <a:gd name="connsiteY7" fmla="*/ 241300 h 1638300"/>
              <a:gd name="connsiteX8" fmla="*/ 2133600 w 5384800"/>
              <a:gd name="connsiteY8" fmla="*/ 12700 h 1638300"/>
              <a:gd name="connsiteX9" fmla="*/ 2590800 w 5384800"/>
              <a:gd name="connsiteY9" fmla="*/ 165100 h 1638300"/>
              <a:gd name="connsiteX10" fmla="*/ 2971800 w 5384800"/>
              <a:gd name="connsiteY10" fmla="*/ 546101 h 1638300"/>
              <a:gd name="connsiteX11" fmla="*/ 3276600 w 5384800"/>
              <a:gd name="connsiteY11" fmla="*/ 393701 h 1638300"/>
              <a:gd name="connsiteX12" fmla="*/ 3429000 w 5384800"/>
              <a:gd name="connsiteY12" fmla="*/ 850901 h 1638300"/>
              <a:gd name="connsiteX13" fmla="*/ 3581400 w 5384800"/>
              <a:gd name="connsiteY13" fmla="*/ 774701 h 1638300"/>
              <a:gd name="connsiteX14" fmla="*/ 3657600 w 5384800"/>
              <a:gd name="connsiteY14" fmla="*/ 1231901 h 1638300"/>
              <a:gd name="connsiteX15" fmla="*/ 3886200 w 5384800"/>
              <a:gd name="connsiteY15" fmla="*/ 1299633 h 1638300"/>
              <a:gd name="connsiteX16" fmla="*/ 4038600 w 5384800"/>
              <a:gd name="connsiteY16" fmla="*/ 1452033 h 1638300"/>
              <a:gd name="connsiteX17" fmla="*/ 4199467 w 5384800"/>
              <a:gd name="connsiteY17" fmla="*/ 1612900 h 1638300"/>
              <a:gd name="connsiteX18" fmla="*/ 4360333 w 5384800"/>
              <a:gd name="connsiteY18" fmla="*/ 1604433 h 1638300"/>
              <a:gd name="connsiteX19" fmla="*/ 4504267 w 5384800"/>
              <a:gd name="connsiteY19" fmla="*/ 1536700 h 1638300"/>
              <a:gd name="connsiteX20" fmla="*/ 4580467 w 5384800"/>
              <a:gd name="connsiteY20" fmla="*/ 1452033 h 1638300"/>
              <a:gd name="connsiteX21" fmla="*/ 4724400 w 5384800"/>
              <a:gd name="connsiteY21" fmla="*/ 1545167 h 1638300"/>
              <a:gd name="connsiteX22" fmla="*/ 4885267 w 5384800"/>
              <a:gd name="connsiteY22" fmla="*/ 1460500 h 1638300"/>
              <a:gd name="connsiteX23" fmla="*/ 5037667 w 5384800"/>
              <a:gd name="connsiteY23" fmla="*/ 1375833 h 1638300"/>
              <a:gd name="connsiteX24" fmla="*/ 5198533 w 5384800"/>
              <a:gd name="connsiteY24" fmla="*/ 1299633 h 1638300"/>
              <a:gd name="connsiteX25" fmla="*/ 5384800 w 5384800"/>
              <a:gd name="connsiteY25" fmla="*/ 1375833 h 1638300"/>
              <a:gd name="connsiteX0" fmla="*/ 0 w 5384800"/>
              <a:gd name="connsiteY0" fmla="*/ 393701 h 1638300"/>
              <a:gd name="connsiteX1" fmla="*/ 152400 w 5384800"/>
              <a:gd name="connsiteY1" fmla="*/ 546100 h 1638300"/>
              <a:gd name="connsiteX2" fmla="*/ 381000 w 5384800"/>
              <a:gd name="connsiteY2" fmla="*/ 393700 h 1638300"/>
              <a:gd name="connsiteX3" fmla="*/ 762000 w 5384800"/>
              <a:gd name="connsiteY3" fmla="*/ 241301 h 1638300"/>
              <a:gd name="connsiteX4" fmla="*/ 990600 w 5384800"/>
              <a:gd name="connsiteY4" fmla="*/ 317501 h 1638300"/>
              <a:gd name="connsiteX5" fmla="*/ 1371600 w 5384800"/>
              <a:gd name="connsiteY5" fmla="*/ 165101 h 1638300"/>
              <a:gd name="connsiteX6" fmla="*/ 1752600 w 5384800"/>
              <a:gd name="connsiteY6" fmla="*/ 469900 h 1638300"/>
              <a:gd name="connsiteX7" fmla="*/ 1981200 w 5384800"/>
              <a:gd name="connsiteY7" fmla="*/ 241300 h 1638300"/>
              <a:gd name="connsiteX8" fmla="*/ 2133600 w 5384800"/>
              <a:gd name="connsiteY8" fmla="*/ 12700 h 1638300"/>
              <a:gd name="connsiteX9" fmla="*/ 2590800 w 5384800"/>
              <a:gd name="connsiteY9" fmla="*/ 165100 h 1638300"/>
              <a:gd name="connsiteX10" fmla="*/ 2971800 w 5384800"/>
              <a:gd name="connsiteY10" fmla="*/ 546101 h 1638300"/>
              <a:gd name="connsiteX11" fmla="*/ 3276600 w 5384800"/>
              <a:gd name="connsiteY11" fmla="*/ 393701 h 1638300"/>
              <a:gd name="connsiteX12" fmla="*/ 3429000 w 5384800"/>
              <a:gd name="connsiteY12" fmla="*/ 850901 h 1638300"/>
              <a:gd name="connsiteX13" fmla="*/ 3581400 w 5384800"/>
              <a:gd name="connsiteY13" fmla="*/ 774701 h 1638300"/>
              <a:gd name="connsiteX14" fmla="*/ 3657600 w 5384800"/>
              <a:gd name="connsiteY14" fmla="*/ 1231901 h 1638300"/>
              <a:gd name="connsiteX15" fmla="*/ 3886200 w 5384800"/>
              <a:gd name="connsiteY15" fmla="*/ 1299633 h 1638300"/>
              <a:gd name="connsiteX16" fmla="*/ 4038600 w 5384800"/>
              <a:gd name="connsiteY16" fmla="*/ 1452033 h 1638300"/>
              <a:gd name="connsiteX17" fmla="*/ 4199467 w 5384800"/>
              <a:gd name="connsiteY17" fmla="*/ 1612900 h 1638300"/>
              <a:gd name="connsiteX18" fmla="*/ 4360333 w 5384800"/>
              <a:gd name="connsiteY18" fmla="*/ 1604433 h 1638300"/>
              <a:gd name="connsiteX19" fmla="*/ 4504267 w 5384800"/>
              <a:gd name="connsiteY19" fmla="*/ 1536700 h 1638300"/>
              <a:gd name="connsiteX20" fmla="*/ 4580467 w 5384800"/>
              <a:gd name="connsiteY20" fmla="*/ 1452033 h 1638300"/>
              <a:gd name="connsiteX21" fmla="*/ 4724400 w 5384800"/>
              <a:gd name="connsiteY21" fmla="*/ 1545167 h 1638300"/>
              <a:gd name="connsiteX22" fmla="*/ 4885267 w 5384800"/>
              <a:gd name="connsiteY22" fmla="*/ 1460500 h 1638300"/>
              <a:gd name="connsiteX23" fmla="*/ 5037667 w 5384800"/>
              <a:gd name="connsiteY23" fmla="*/ 1375833 h 1638300"/>
              <a:gd name="connsiteX24" fmla="*/ 5198533 w 5384800"/>
              <a:gd name="connsiteY24" fmla="*/ 1299633 h 1638300"/>
              <a:gd name="connsiteX25" fmla="*/ 5384800 w 5384800"/>
              <a:gd name="connsiteY25" fmla="*/ 1375833 h 1638300"/>
              <a:gd name="connsiteX0" fmla="*/ 0 w 5384800"/>
              <a:gd name="connsiteY0" fmla="*/ 393701 h 1638300"/>
              <a:gd name="connsiteX1" fmla="*/ 152400 w 5384800"/>
              <a:gd name="connsiteY1" fmla="*/ 546100 h 1638300"/>
              <a:gd name="connsiteX2" fmla="*/ 381000 w 5384800"/>
              <a:gd name="connsiteY2" fmla="*/ 393700 h 1638300"/>
              <a:gd name="connsiteX3" fmla="*/ 609600 w 5384800"/>
              <a:gd name="connsiteY3" fmla="*/ 165100 h 1638300"/>
              <a:gd name="connsiteX4" fmla="*/ 990600 w 5384800"/>
              <a:gd name="connsiteY4" fmla="*/ 317501 h 1638300"/>
              <a:gd name="connsiteX5" fmla="*/ 1371600 w 5384800"/>
              <a:gd name="connsiteY5" fmla="*/ 165101 h 1638300"/>
              <a:gd name="connsiteX6" fmla="*/ 1752600 w 5384800"/>
              <a:gd name="connsiteY6" fmla="*/ 469900 h 1638300"/>
              <a:gd name="connsiteX7" fmla="*/ 1981200 w 5384800"/>
              <a:gd name="connsiteY7" fmla="*/ 241300 h 1638300"/>
              <a:gd name="connsiteX8" fmla="*/ 2133600 w 5384800"/>
              <a:gd name="connsiteY8" fmla="*/ 12700 h 1638300"/>
              <a:gd name="connsiteX9" fmla="*/ 2590800 w 5384800"/>
              <a:gd name="connsiteY9" fmla="*/ 165100 h 1638300"/>
              <a:gd name="connsiteX10" fmla="*/ 2971800 w 5384800"/>
              <a:gd name="connsiteY10" fmla="*/ 546101 h 1638300"/>
              <a:gd name="connsiteX11" fmla="*/ 3276600 w 5384800"/>
              <a:gd name="connsiteY11" fmla="*/ 393701 h 1638300"/>
              <a:gd name="connsiteX12" fmla="*/ 3429000 w 5384800"/>
              <a:gd name="connsiteY12" fmla="*/ 850901 h 1638300"/>
              <a:gd name="connsiteX13" fmla="*/ 3581400 w 5384800"/>
              <a:gd name="connsiteY13" fmla="*/ 774701 h 1638300"/>
              <a:gd name="connsiteX14" fmla="*/ 3657600 w 5384800"/>
              <a:gd name="connsiteY14" fmla="*/ 1231901 h 1638300"/>
              <a:gd name="connsiteX15" fmla="*/ 3886200 w 5384800"/>
              <a:gd name="connsiteY15" fmla="*/ 1299633 h 1638300"/>
              <a:gd name="connsiteX16" fmla="*/ 4038600 w 5384800"/>
              <a:gd name="connsiteY16" fmla="*/ 1452033 h 1638300"/>
              <a:gd name="connsiteX17" fmla="*/ 4199467 w 5384800"/>
              <a:gd name="connsiteY17" fmla="*/ 1612900 h 1638300"/>
              <a:gd name="connsiteX18" fmla="*/ 4360333 w 5384800"/>
              <a:gd name="connsiteY18" fmla="*/ 1604433 h 1638300"/>
              <a:gd name="connsiteX19" fmla="*/ 4504267 w 5384800"/>
              <a:gd name="connsiteY19" fmla="*/ 1536700 h 1638300"/>
              <a:gd name="connsiteX20" fmla="*/ 4580467 w 5384800"/>
              <a:gd name="connsiteY20" fmla="*/ 1452033 h 1638300"/>
              <a:gd name="connsiteX21" fmla="*/ 4724400 w 5384800"/>
              <a:gd name="connsiteY21" fmla="*/ 1545167 h 1638300"/>
              <a:gd name="connsiteX22" fmla="*/ 4885267 w 5384800"/>
              <a:gd name="connsiteY22" fmla="*/ 1460500 h 1638300"/>
              <a:gd name="connsiteX23" fmla="*/ 5037667 w 5384800"/>
              <a:gd name="connsiteY23" fmla="*/ 1375833 h 1638300"/>
              <a:gd name="connsiteX24" fmla="*/ 5198533 w 5384800"/>
              <a:gd name="connsiteY24" fmla="*/ 1299633 h 1638300"/>
              <a:gd name="connsiteX25" fmla="*/ 5384800 w 5384800"/>
              <a:gd name="connsiteY25" fmla="*/ 1375833 h 1638300"/>
              <a:gd name="connsiteX0" fmla="*/ 0 w 5384800"/>
              <a:gd name="connsiteY0" fmla="*/ 393701 h 1638300"/>
              <a:gd name="connsiteX1" fmla="*/ 228600 w 5384800"/>
              <a:gd name="connsiteY1" fmla="*/ 546100 h 1638300"/>
              <a:gd name="connsiteX2" fmla="*/ 381000 w 5384800"/>
              <a:gd name="connsiteY2" fmla="*/ 393700 h 1638300"/>
              <a:gd name="connsiteX3" fmla="*/ 609600 w 5384800"/>
              <a:gd name="connsiteY3" fmla="*/ 165100 h 1638300"/>
              <a:gd name="connsiteX4" fmla="*/ 990600 w 5384800"/>
              <a:gd name="connsiteY4" fmla="*/ 317501 h 1638300"/>
              <a:gd name="connsiteX5" fmla="*/ 1371600 w 5384800"/>
              <a:gd name="connsiteY5" fmla="*/ 165101 h 1638300"/>
              <a:gd name="connsiteX6" fmla="*/ 1752600 w 5384800"/>
              <a:gd name="connsiteY6" fmla="*/ 469900 h 1638300"/>
              <a:gd name="connsiteX7" fmla="*/ 1981200 w 5384800"/>
              <a:gd name="connsiteY7" fmla="*/ 241300 h 1638300"/>
              <a:gd name="connsiteX8" fmla="*/ 2133600 w 5384800"/>
              <a:gd name="connsiteY8" fmla="*/ 12700 h 1638300"/>
              <a:gd name="connsiteX9" fmla="*/ 2590800 w 5384800"/>
              <a:gd name="connsiteY9" fmla="*/ 165100 h 1638300"/>
              <a:gd name="connsiteX10" fmla="*/ 2971800 w 5384800"/>
              <a:gd name="connsiteY10" fmla="*/ 546101 h 1638300"/>
              <a:gd name="connsiteX11" fmla="*/ 3276600 w 5384800"/>
              <a:gd name="connsiteY11" fmla="*/ 393701 h 1638300"/>
              <a:gd name="connsiteX12" fmla="*/ 3429000 w 5384800"/>
              <a:gd name="connsiteY12" fmla="*/ 850901 h 1638300"/>
              <a:gd name="connsiteX13" fmla="*/ 3581400 w 5384800"/>
              <a:gd name="connsiteY13" fmla="*/ 774701 h 1638300"/>
              <a:gd name="connsiteX14" fmla="*/ 3657600 w 5384800"/>
              <a:gd name="connsiteY14" fmla="*/ 1231901 h 1638300"/>
              <a:gd name="connsiteX15" fmla="*/ 3886200 w 5384800"/>
              <a:gd name="connsiteY15" fmla="*/ 1299633 h 1638300"/>
              <a:gd name="connsiteX16" fmla="*/ 4038600 w 5384800"/>
              <a:gd name="connsiteY16" fmla="*/ 1452033 h 1638300"/>
              <a:gd name="connsiteX17" fmla="*/ 4199467 w 5384800"/>
              <a:gd name="connsiteY17" fmla="*/ 1612900 h 1638300"/>
              <a:gd name="connsiteX18" fmla="*/ 4360333 w 5384800"/>
              <a:gd name="connsiteY18" fmla="*/ 1604433 h 1638300"/>
              <a:gd name="connsiteX19" fmla="*/ 4504267 w 5384800"/>
              <a:gd name="connsiteY19" fmla="*/ 1536700 h 1638300"/>
              <a:gd name="connsiteX20" fmla="*/ 4580467 w 5384800"/>
              <a:gd name="connsiteY20" fmla="*/ 1452033 h 1638300"/>
              <a:gd name="connsiteX21" fmla="*/ 4724400 w 5384800"/>
              <a:gd name="connsiteY21" fmla="*/ 1545167 h 1638300"/>
              <a:gd name="connsiteX22" fmla="*/ 4885267 w 5384800"/>
              <a:gd name="connsiteY22" fmla="*/ 1460500 h 1638300"/>
              <a:gd name="connsiteX23" fmla="*/ 5037667 w 5384800"/>
              <a:gd name="connsiteY23" fmla="*/ 1375833 h 1638300"/>
              <a:gd name="connsiteX24" fmla="*/ 5198533 w 5384800"/>
              <a:gd name="connsiteY24" fmla="*/ 1299633 h 1638300"/>
              <a:gd name="connsiteX25" fmla="*/ 5384800 w 5384800"/>
              <a:gd name="connsiteY25" fmla="*/ 1375833 h 1638300"/>
              <a:gd name="connsiteX0" fmla="*/ 0 w 6781800"/>
              <a:gd name="connsiteY0" fmla="*/ 393701 h 1638300"/>
              <a:gd name="connsiteX1" fmla="*/ 228600 w 6781800"/>
              <a:gd name="connsiteY1" fmla="*/ 546100 h 1638300"/>
              <a:gd name="connsiteX2" fmla="*/ 381000 w 6781800"/>
              <a:gd name="connsiteY2" fmla="*/ 393700 h 1638300"/>
              <a:gd name="connsiteX3" fmla="*/ 609600 w 6781800"/>
              <a:gd name="connsiteY3" fmla="*/ 165100 h 1638300"/>
              <a:gd name="connsiteX4" fmla="*/ 990600 w 6781800"/>
              <a:gd name="connsiteY4" fmla="*/ 317501 h 1638300"/>
              <a:gd name="connsiteX5" fmla="*/ 1371600 w 6781800"/>
              <a:gd name="connsiteY5" fmla="*/ 165101 h 1638300"/>
              <a:gd name="connsiteX6" fmla="*/ 1752600 w 6781800"/>
              <a:gd name="connsiteY6" fmla="*/ 469900 h 1638300"/>
              <a:gd name="connsiteX7" fmla="*/ 1981200 w 6781800"/>
              <a:gd name="connsiteY7" fmla="*/ 241300 h 1638300"/>
              <a:gd name="connsiteX8" fmla="*/ 2133600 w 6781800"/>
              <a:gd name="connsiteY8" fmla="*/ 12700 h 1638300"/>
              <a:gd name="connsiteX9" fmla="*/ 2590800 w 6781800"/>
              <a:gd name="connsiteY9" fmla="*/ 165100 h 1638300"/>
              <a:gd name="connsiteX10" fmla="*/ 2971800 w 6781800"/>
              <a:gd name="connsiteY10" fmla="*/ 546101 h 1638300"/>
              <a:gd name="connsiteX11" fmla="*/ 3276600 w 6781800"/>
              <a:gd name="connsiteY11" fmla="*/ 393701 h 1638300"/>
              <a:gd name="connsiteX12" fmla="*/ 3429000 w 6781800"/>
              <a:gd name="connsiteY12" fmla="*/ 850901 h 1638300"/>
              <a:gd name="connsiteX13" fmla="*/ 3581400 w 6781800"/>
              <a:gd name="connsiteY13" fmla="*/ 774701 h 1638300"/>
              <a:gd name="connsiteX14" fmla="*/ 3657600 w 6781800"/>
              <a:gd name="connsiteY14" fmla="*/ 1231901 h 1638300"/>
              <a:gd name="connsiteX15" fmla="*/ 3886200 w 6781800"/>
              <a:gd name="connsiteY15" fmla="*/ 1299633 h 1638300"/>
              <a:gd name="connsiteX16" fmla="*/ 4038600 w 6781800"/>
              <a:gd name="connsiteY16" fmla="*/ 1452033 h 1638300"/>
              <a:gd name="connsiteX17" fmla="*/ 4199467 w 6781800"/>
              <a:gd name="connsiteY17" fmla="*/ 1612900 h 1638300"/>
              <a:gd name="connsiteX18" fmla="*/ 4360333 w 6781800"/>
              <a:gd name="connsiteY18" fmla="*/ 1604433 h 1638300"/>
              <a:gd name="connsiteX19" fmla="*/ 4504267 w 6781800"/>
              <a:gd name="connsiteY19" fmla="*/ 1536700 h 1638300"/>
              <a:gd name="connsiteX20" fmla="*/ 4580467 w 6781800"/>
              <a:gd name="connsiteY20" fmla="*/ 1452033 h 1638300"/>
              <a:gd name="connsiteX21" fmla="*/ 4724400 w 6781800"/>
              <a:gd name="connsiteY21" fmla="*/ 1545167 h 1638300"/>
              <a:gd name="connsiteX22" fmla="*/ 4885267 w 6781800"/>
              <a:gd name="connsiteY22" fmla="*/ 1460500 h 1638300"/>
              <a:gd name="connsiteX23" fmla="*/ 5037667 w 6781800"/>
              <a:gd name="connsiteY23" fmla="*/ 1375833 h 1638300"/>
              <a:gd name="connsiteX24" fmla="*/ 5198533 w 6781800"/>
              <a:gd name="connsiteY24" fmla="*/ 1299633 h 1638300"/>
              <a:gd name="connsiteX25" fmla="*/ 6781800 w 6781800"/>
              <a:gd name="connsiteY25" fmla="*/ 1525314 h 1638300"/>
              <a:gd name="connsiteX0" fmla="*/ 0 w 6781800"/>
              <a:gd name="connsiteY0" fmla="*/ 393701 h 1638300"/>
              <a:gd name="connsiteX1" fmla="*/ 228600 w 6781800"/>
              <a:gd name="connsiteY1" fmla="*/ 546100 h 1638300"/>
              <a:gd name="connsiteX2" fmla="*/ 381000 w 6781800"/>
              <a:gd name="connsiteY2" fmla="*/ 393700 h 1638300"/>
              <a:gd name="connsiteX3" fmla="*/ 609600 w 6781800"/>
              <a:gd name="connsiteY3" fmla="*/ 165100 h 1638300"/>
              <a:gd name="connsiteX4" fmla="*/ 990600 w 6781800"/>
              <a:gd name="connsiteY4" fmla="*/ 317501 h 1638300"/>
              <a:gd name="connsiteX5" fmla="*/ 1371600 w 6781800"/>
              <a:gd name="connsiteY5" fmla="*/ 165101 h 1638300"/>
              <a:gd name="connsiteX6" fmla="*/ 1752600 w 6781800"/>
              <a:gd name="connsiteY6" fmla="*/ 469900 h 1638300"/>
              <a:gd name="connsiteX7" fmla="*/ 1981200 w 6781800"/>
              <a:gd name="connsiteY7" fmla="*/ 241300 h 1638300"/>
              <a:gd name="connsiteX8" fmla="*/ 2133600 w 6781800"/>
              <a:gd name="connsiteY8" fmla="*/ 12700 h 1638300"/>
              <a:gd name="connsiteX9" fmla="*/ 2590800 w 6781800"/>
              <a:gd name="connsiteY9" fmla="*/ 165100 h 1638300"/>
              <a:gd name="connsiteX10" fmla="*/ 2971800 w 6781800"/>
              <a:gd name="connsiteY10" fmla="*/ 546101 h 1638300"/>
              <a:gd name="connsiteX11" fmla="*/ 3276600 w 6781800"/>
              <a:gd name="connsiteY11" fmla="*/ 393701 h 1638300"/>
              <a:gd name="connsiteX12" fmla="*/ 3429000 w 6781800"/>
              <a:gd name="connsiteY12" fmla="*/ 850901 h 1638300"/>
              <a:gd name="connsiteX13" fmla="*/ 3581400 w 6781800"/>
              <a:gd name="connsiteY13" fmla="*/ 774701 h 1638300"/>
              <a:gd name="connsiteX14" fmla="*/ 3657600 w 6781800"/>
              <a:gd name="connsiteY14" fmla="*/ 1231901 h 1638300"/>
              <a:gd name="connsiteX15" fmla="*/ 3886200 w 6781800"/>
              <a:gd name="connsiteY15" fmla="*/ 1299633 h 1638300"/>
              <a:gd name="connsiteX16" fmla="*/ 4038600 w 6781800"/>
              <a:gd name="connsiteY16" fmla="*/ 1452033 h 1638300"/>
              <a:gd name="connsiteX17" fmla="*/ 4199467 w 6781800"/>
              <a:gd name="connsiteY17" fmla="*/ 1612900 h 1638300"/>
              <a:gd name="connsiteX18" fmla="*/ 4360333 w 6781800"/>
              <a:gd name="connsiteY18" fmla="*/ 1604433 h 1638300"/>
              <a:gd name="connsiteX19" fmla="*/ 4504267 w 6781800"/>
              <a:gd name="connsiteY19" fmla="*/ 1536700 h 1638300"/>
              <a:gd name="connsiteX20" fmla="*/ 4580467 w 6781800"/>
              <a:gd name="connsiteY20" fmla="*/ 1452033 h 1638300"/>
              <a:gd name="connsiteX21" fmla="*/ 4724400 w 6781800"/>
              <a:gd name="connsiteY21" fmla="*/ 1545167 h 1638300"/>
              <a:gd name="connsiteX22" fmla="*/ 4885267 w 6781800"/>
              <a:gd name="connsiteY22" fmla="*/ 1460500 h 1638300"/>
              <a:gd name="connsiteX23" fmla="*/ 5037667 w 6781800"/>
              <a:gd name="connsiteY23" fmla="*/ 1375833 h 1638300"/>
              <a:gd name="connsiteX24" fmla="*/ 6172200 w 6781800"/>
              <a:gd name="connsiteY24" fmla="*/ 1412328 h 1638300"/>
              <a:gd name="connsiteX25" fmla="*/ 6781800 w 6781800"/>
              <a:gd name="connsiteY25" fmla="*/ 1525314 h 1638300"/>
              <a:gd name="connsiteX0" fmla="*/ 0 w 6781800"/>
              <a:gd name="connsiteY0" fmla="*/ 393701 h 1759315"/>
              <a:gd name="connsiteX1" fmla="*/ 228600 w 6781800"/>
              <a:gd name="connsiteY1" fmla="*/ 546100 h 1759315"/>
              <a:gd name="connsiteX2" fmla="*/ 381000 w 6781800"/>
              <a:gd name="connsiteY2" fmla="*/ 393700 h 1759315"/>
              <a:gd name="connsiteX3" fmla="*/ 609600 w 6781800"/>
              <a:gd name="connsiteY3" fmla="*/ 165100 h 1759315"/>
              <a:gd name="connsiteX4" fmla="*/ 990600 w 6781800"/>
              <a:gd name="connsiteY4" fmla="*/ 317501 h 1759315"/>
              <a:gd name="connsiteX5" fmla="*/ 1371600 w 6781800"/>
              <a:gd name="connsiteY5" fmla="*/ 165101 h 1759315"/>
              <a:gd name="connsiteX6" fmla="*/ 1752600 w 6781800"/>
              <a:gd name="connsiteY6" fmla="*/ 469900 h 1759315"/>
              <a:gd name="connsiteX7" fmla="*/ 1981200 w 6781800"/>
              <a:gd name="connsiteY7" fmla="*/ 241300 h 1759315"/>
              <a:gd name="connsiteX8" fmla="*/ 2133600 w 6781800"/>
              <a:gd name="connsiteY8" fmla="*/ 12700 h 1759315"/>
              <a:gd name="connsiteX9" fmla="*/ 2590800 w 6781800"/>
              <a:gd name="connsiteY9" fmla="*/ 165100 h 1759315"/>
              <a:gd name="connsiteX10" fmla="*/ 2971800 w 6781800"/>
              <a:gd name="connsiteY10" fmla="*/ 546101 h 1759315"/>
              <a:gd name="connsiteX11" fmla="*/ 3276600 w 6781800"/>
              <a:gd name="connsiteY11" fmla="*/ 393701 h 1759315"/>
              <a:gd name="connsiteX12" fmla="*/ 3429000 w 6781800"/>
              <a:gd name="connsiteY12" fmla="*/ 850901 h 1759315"/>
              <a:gd name="connsiteX13" fmla="*/ 3581400 w 6781800"/>
              <a:gd name="connsiteY13" fmla="*/ 774701 h 1759315"/>
              <a:gd name="connsiteX14" fmla="*/ 3657600 w 6781800"/>
              <a:gd name="connsiteY14" fmla="*/ 1231901 h 1759315"/>
              <a:gd name="connsiteX15" fmla="*/ 3886200 w 6781800"/>
              <a:gd name="connsiteY15" fmla="*/ 1299633 h 1759315"/>
              <a:gd name="connsiteX16" fmla="*/ 4038600 w 6781800"/>
              <a:gd name="connsiteY16" fmla="*/ 1452033 h 1759315"/>
              <a:gd name="connsiteX17" fmla="*/ 4199467 w 6781800"/>
              <a:gd name="connsiteY17" fmla="*/ 1612900 h 1759315"/>
              <a:gd name="connsiteX18" fmla="*/ 4360333 w 6781800"/>
              <a:gd name="connsiteY18" fmla="*/ 1604433 h 1759315"/>
              <a:gd name="connsiteX19" fmla="*/ 4504267 w 6781800"/>
              <a:gd name="connsiteY19" fmla="*/ 1536700 h 1759315"/>
              <a:gd name="connsiteX20" fmla="*/ 4580467 w 6781800"/>
              <a:gd name="connsiteY20" fmla="*/ 1452033 h 1759315"/>
              <a:gd name="connsiteX21" fmla="*/ 4724400 w 6781800"/>
              <a:gd name="connsiteY21" fmla="*/ 1545167 h 1759315"/>
              <a:gd name="connsiteX22" fmla="*/ 4885267 w 6781800"/>
              <a:gd name="connsiteY22" fmla="*/ 1460500 h 1759315"/>
              <a:gd name="connsiteX23" fmla="*/ 5638800 w 6781800"/>
              <a:gd name="connsiteY23" fmla="*/ 1751286 h 1759315"/>
              <a:gd name="connsiteX24" fmla="*/ 6172200 w 6781800"/>
              <a:gd name="connsiteY24" fmla="*/ 1412328 h 1759315"/>
              <a:gd name="connsiteX25" fmla="*/ 6781800 w 6781800"/>
              <a:gd name="connsiteY25" fmla="*/ 1525314 h 1759315"/>
              <a:gd name="connsiteX0" fmla="*/ 0 w 6781800"/>
              <a:gd name="connsiteY0" fmla="*/ 393701 h 1770117"/>
              <a:gd name="connsiteX1" fmla="*/ 228600 w 6781800"/>
              <a:gd name="connsiteY1" fmla="*/ 546100 h 1770117"/>
              <a:gd name="connsiteX2" fmla="*/ 381000 w 6781800"/>
              <a:gd name="connsiteY2" fmla="*/ 393700 h 1770117"/>
              <a:gd name="connsiteX3" fmla="*/ 609600 w 6781800"/>
              <a:gd name="connsiteY3" fmla="*/ 165100 h 1770117"/>
              <a:gd name="connsiteX4" fmla="*/ 990600 w 6781800"/>
              <a:gd name="connsiteY4" fmla="*/ 317501 h 1770117"/>
              <a:gd name="connsiteX5" fmla="*/ 1371600 w 6781800"/>
              <a:gd name="connsiteY5" fmla="*/ 165101 h 1770117"/>
              <a:gd name="connsiteX6" fmla="*/ 1752600 w 6781800"/>
              <a:gd name="connsiteY6" fmla="*/ 469900 h 1770117"/>
              <a:gd name="connsiteX7" fmla="*/ 1981200 w 6781800"/>
              <a:gd name="connsiteY7" fmla="*/ 241300 h 1770117"/>
              <a:gd name="connsiteX8" fmla="*/ 2133600 w 6781800"/>
              <a:gd name="connsiteY8" fmla="*/ 12700 h 1770117"/>
              <a:gd name="connsiteX9" fmla="*/ 2590800 w 6781800"/>
              <a:gd name="connsiteY9" fmla="*/ 165100 h 1770117"/>
              <a:gd name="connsiteX10" fmla="*/ 2971800 w 6781800"/>
              <a:gd name="connsiteY10" fmla="*/ 546101 h 1770117"/>
              <a:gd name="connsiteX11" fmla="*/ 3276600 w 6781800"/>
              <a:gd name="connsiteY11" fmla="*/ 393701 h 1770117"/>
              <a:gd name="connsiteX12" fmla="*/ 3429000 w 6781800"/>
              <a:gd name="connsiteY12" fmla="*/ 850901 h 1770117"/>
              <a:gd name="connsiteX13" fmla="*/ 3581400 w 6781800"/>
              <a:gd name="connsiteY13" fmla="*/ 774701 h 1770117"/>
              <a:gd name="connsiteX14" fmla="*/ 3657600 w 6781800"/>
              <a:gd name="connsiteY14" fmla="*/ 1231901 h 1770117"/>
              <a:gd name="connsiteX15" fmla="*/ 3886200 w 6781800"/>
              <a:gd name="connsiteY15" fmla="*/ 1299633 h 1770117"/>
              <a:gd name="connsiteX16" fmla="*/ 4038600 w 6781800"/>
              <a:gd name="connsiteY16" fmla="*/ 1452033 h 1770117"/>
              <a:gd name="connsiteX17" fmla="*/ 4199467 w 6781800"/>
              <a:gd name="connsiteY17" fmla="*/ 1612900 h 1770117"/>
              <a:gd name="connsiteX18" fmla="*/ 4360333 w 6781800"/>
              <a:gd name="connsiteY18" fmla="*/ 1604433 h 1770117"/>
              <a:gd name="connsiteX19" fmla="*/ 4504267 w 6781800"/>
              <a:gd name="connsiteY19" fmla="*/ 1536700 h 1770117"/>
              <a:gd name="connsiteX20" fmla="*/ 4580467 w 6781800"/>
              <a:gd name="connsiteY20" fmla="*/ 1452033 h 1770117"/>
              <a:gd name="connsiteX21" fmla="*/ 4724400 w 6781800"/>
              <a:gd name="connsiteY21" fmla="*/ 1545167 h 1770117"/>
              <a:gd name="connsiteX22" fmla="*/ 5334000 w 6781800"/>
              <a:gd name="connsiteY22" fmla="*/ 1525312 h 1770117"/>
              <a:gd name="connsiteX23" fmla="*/ 5638800 w 6781800"/>
              <a:gd name="connsiteY23" fmla="*/ 1751286 h 1770117"/>
              <a:gd name="connsiteX24" fmla="*/ 6172200 w 6781800"/>
              <a:gd name="connsiteY24" fmla="*/ 1412328 h 1770117"/>
              <a:gd name="connsiteX25" fmla="*/ 6781800 w 6781800"/>
              <a:gd name="connsiteY25" fmla="*/ 1525314 h 1770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781800" h="1770117">
                <a:moveTo>
                  <a:pt x="0" y="393701"/>
                </a:moveTo>
                <a:cubicBezTo>
                  <a:pt x="1411" y="390879"/>
                  <a:pt x="165100" y="546100"/>
                  <a:pt x="228600" y="546100"/>
                </a:cubicBezTo>
                <a:cubicBezTo>
                  <a:pt x="292100" y="546100"/>
                  <a:pt x="255411" y="416278"/>
                  <a:pt x="381000" y="393700"/>
                </a:cubicBezTo>
                <a:cubicBezTo>
                  <a:pt x="560211" y="385233"/>
                  <a:pt x="402167" y="169333"/>
                  <a:pt x="609600" y="165100"/>
                </a:cubicBezTo>
                <a:cubicBezTo>
                  <a:pt x="715434" y="169334"/>
                  <a:pt x="685800" y="330201"/>
                  <a:pt x="990600" y="317501"/>
                </a:cubicBezTo>
                <a:cubicBezTo>
                  <a:pt x="1093611" y="324556"/>
                  <a:pt x="1104900" y="190501"/>
                  <a:pt x="1371600" y="165101"/>
                </a:cubicBezTo>
                <a:cubicBezTo>
                  <a:pt x="1495778" y="136879"/>
                  <a:pt x="1549400" y="469900"/>
                  <a:pt x="1752600" y="469900"/>
                </a:cubicBezTo>
                <a:lnTo>
                  <a:pt x="1981200" y="241300"/>
                </a:lnTo>
                <a:cubicBezTo>
                  <a:pt x="2054578" y="197556"/>
                  <a:pt x="2032000" y="25400"/>
                  <a:pt x="2133600" y="12700"/>
                </a:cubicBezTo>
                <a:cubicBezTo>
                  <a:pt x="2235200" y="0"/>
                  <a:pt x="2460978" y="108655"/>
                  <a:pt x="2590800" y="165100"/>
                </a:cubicBezTo>
                <a:cubicBezTo>
                  <a:pt x="2702278" y="159456"/>
                  <a:pt x="2747433" y="551745"/>
                  <a:pt x="2971800" y="546101"/>
                </a:cubicBezTo>
                <a:cubicBezTo>
                  <a:pt x="3173590" y="543279"/>
                  <a:pt x="3124200" y="268112"/>
                  <a:pt x="3276600" y="393701"/>
                </a:cubicBezTo>
                <a:cubicBezTo>
                  <a:pt x="3378200" y="434623"/>
                  <a:pt x="3327400" y="699913"/>
                  <a:pt x="3429000" y="850901"/>
                </a:cubicBezTo>
                <a:cubicBezTo>
                  <a:pt x="3489678" y="969434"/>
                  <a:pt x="3505200" y="699912"/>
                  <a:pt x="3581400" y="774701"/>
                </a:cubicBezTo>
                <a:cubicBezTo>
                  <a:pt x="3622322" y="790223"/>
                  <a:pt x="3606800" y="1144412"/>
                  <a:pt x="3657600" y="1231901"/>
                </a:cubicBezTo>
                <a:cubicBezTo>
                  <a:pt x="3708400" y="1319390"/>
                  <a:pt x="3822700" y="1262944"/>
                  <a:pt x="3886200" y="1299633"/>
                </a:cubicBezTo>
                <a:cubicBezTo>
                  <a:pt x="3949700" y="1336322"/>
                  <a:pt x="4038600" y="1452033"/>
                  <a:pt x="4038600" y="1452033"/>
                </a:cubicBezTo>
                <a:cubicBezTo>
                  <a:pt x="4090811" y="1504244"/>
                  <a:pt x="4145845" y="1587500"/>
                  <a:pt x="4199467" y="1612900"/>
                </a:cubicBezTo>
                <a:cubicBezTo>
                  <a:pt x="4253089" y="1638300"/>
                  <a:pt x="4309533" y="1617133"/>
                  <a:pt x="4360333" y="1604433"/>
                </a:cubicBezTo>
                <a:cubicBezTo>
                  <a:pt x="4411133" y="1591733"/>
                  <a:pt x="4467578" y="1562100"/>
                  <a:pt x="4504267" y="1536700"/>
                </a:cubicBezTo>
                <a:cubicBezTo>
                  <a:pt x="4540956" y="1511300"/>
                  <a:pt x="4543778" y="1450622"/>
                  <a:pt x="4580467" y="1452033"/>
                </a:cubicBezTo>
                <a:cubicBezTo>
                  <a:pt x="4617156" y="1453444"/>
                  <a:pt x="4598811" y="1532954"/>
                  <a:pt x="4724400" y="1545167"/>
                </a:cubicBezTo>
                <a:cubicBezTo>
                  <a:pt x="4849989" y="1557380"/>
                  <a:pt x="5181600" y="1490959"/>
                  <a:pt x="5334000" y="1525312"/>
                </a:cubicBezTo>
                <a:cubicBezTo>
                  <a:pt x="5486400" y="1559665"/>
                  <a:pt x="5499100" y="1770117"/>
                  <a:pt x="5638800" y="1751286"/>
                </a:cubicBezTo>
                <a:cubicBezTo>
                  <a:pt x="5778500" y="1732455"/>
                  <a:pt x="5981700" y="1449990"/>
                  <a:pt x="6172200" y="1412328"/>
                </a:cubicBezTo>
                <a:cubicBezTo>
                  <a:pt x="6362700" y="1374666"/>
                  <a:pt x="6717594" y="1487214"/>
                  <a:pt x="6781800" y="1525314"/>
                </a:cubicBezTo>
              </a:path>
            </a:pathLst>
          </a:custGeom>
          <a:noFill/>
          <a:ln w="28575" cap="flat" cmpd="sng" algn="ctr">
            <a:solidFill>
              <a:schemeClr val="accent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sp>
        <p:nvSpPr>
          <p:cNvPr id="38" name="Rectangle 37"/>
          <p:cNvSpPr/>
          <p:nvPr/>
        </p:nvSpPr>
        <p:spPr bwMode="auto">
          <a:xfrm>
            <a:off x="1239520" y="3718560"/>
            <a:ext cx="2296160" cy="670560"/>
          </a:xfrm>
          <a:prstGeom prst="rect">
            <a:avLst/>
          </a:prstGeom>
          <a:solidFill>
            <a:schemeClr val="accent3"/>
          </a:solidFill>
          <a:ln w="12700" cap="flat" cmpd="sng" algn="ctr">
            <a:no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sp>
        <p:nvSpPr>
          <p:cNvPr id="2" name="Titre 1"/>
          <p:cNvSpPr>
            <a:spLocks noGrp="1"/>
          </p:cNvSpPr>
          <p:nvPr>
            <p:ph type="title"/>
          </p:nvPr>
        </p:nvSpPr>
        <p:spPr/>
        <p:txBody>
          <a:bodyPr/>
          <a:lstStyle/>
          <a:p>
            <a:r>
              <a:rPr lang="en-US" smtClean="0"/>
              <a:t>Example: regression modelling</a:t>
            </a:r>
            <a:endParaRPr lang="en-US"/>
          </a:p>
        </p:txBody>
      </p:sp>
      <p:cxnSp>
        <p:nvCxnSpPr>
          <p:cNvPr id="4" name="Connecteur droit avec flèche 3"/>
          <p:cNvCxnSpPr/>
          <p:nvPr/>
        </p:nvCxnSpPr>
        <p:spPr bwMode="auto">
          <a:xfrm rot="5400000">
            <a:off x="5681980" y="3731260"/>
            <a:ext cx="685800" cy="1588"/>
          </a:xfrm>
          <a:prstGeom prst="straightConnector1">
            <a:avLst/>
          </a:prstGeom>
          <a:solidFill>
            <a:schemeClr val="accent1"/>
          </a:solidFill>
          <a:ln w="12700" cap="flat" cmpd="sng" algn="ctr">
            <a:solidFill>
              <a:schemeClr val="tx1"/>
            </a:solidFill>
            <a:prstDash val="solid"/>
            <a:round/>
            <a:headEnd type="arrow"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8" name="ZoneTexte 7"/>
          <p:cNvSpPr txBox="1"/>
          <p:nvPr/>
        </p:nvSpPr>
        <p:spPr>
          <a:xfrm>
            <a:off x="5110480" y="5415600"/>
            <a:ext cx="2895600" cy="307777"/>
          </a:xfrm>
          <a:prstGeom prst="rect">
            <a:avLst/>
          </a:prstGeom>
          <a:noFill/>
        </p:spPr>
        <p:txBody>
          <a:bodyPr wrap="square" rtlCol="0">
            <a:spAutoFit/>
          </a:bodyPr>
          <a:lstStyle/>
          <a:p>
            <a:pPr algn="ctr"/>
            <a:r>
              <a:rPr lang="fr-FR" sz="1400" dirty="0" err="1" smtClean="0">
                <a:solidFill>
                  <a:schemeClr val="accent1"/>
                </a:solidFill>
              </a:rPr>
              <a:t>Assessment</a:t>
            </a:r>
            <a:r>
              <a:rPr lang="fr-FR" sz="1400" dirty="0" smtClean="0">
                <a:solidFill>
                  <a:schemeClr val="accent1"/>
                </a:solidFill>
              </a:rPr>
              <a:t>/</a:t>
            </a:r>
            <a:r>
              <a:rPr lang="fr-FR" sz="1400" dirty="0" err="1" smtClean="0">
                <a:solidFill>
                  <a:schemeClr val="accent1"/>
                </a:solidFill>
              </a:rPr>
              <a:t>reporting</a:t>
            </a:r>
            <a:r>
              <a:rPr lang="fr-FR" sz="1400" dirty="0" smtClean="0">
                <a:solidFill>
                  <a:schemeClr val="accent1"/>
                </a:solidFill>
              </a:rPr>
              <a:t> </a:t>
            </a:r>
            <a:r>
              <a:rPr lang="fr-FR" sz="1400" dirty="0" err="1" smtClean="0">
                <a:solidFill>
                  <a:schemeClr val="accent1"/>
                </a:solidFill>
              </a:rPr>
              <a:t>period</a:t>
            </a:r>
            <a:endParaRPr lang="en-US" sz="1400" dirty="0">
              <a:solidFill>
                <a:schemeClr val="accent1"/>
              </a:solidFill>
            </a:endParaRPr>
          </a:p>
        </p:txBody>
      </p:sp>
      <p:sp>
        <p:nvSpPr>
          <p:cNvPr id="9" name="ZoneTexte 8"/>
          <p:cNvSpPr txBox="1"/>
          <p:nvPr/>
        </p:nvSpPr>
        <p:spPr>
          <a:xfrm>
            <a:off x="5339080" y="2550160"/>
            <a:ext cx="2351067" cy="415498"/>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fr-FR" sz="1100" dirty="0" err="1" smtClean="0">
                <a:solidFill>
                  <a:schemeClr val="bg2"/>
                </a:solidFill>
              </a:rPr>
              <a:t>Adjusted</a:t>
            </a:r>
            <a:r>
              <a:rPr lang="fr-FR" sz="1100" dirty="0" smtClean="0">
                <a:solidFill>
                  <a:schemeClr val="bg2"/>
                </a:solidFill>
              </a:rPr>
              <a:t> </a:t>
            </a:r>
            <a:r>
              <a:rPr lang="fr-FR" sz="1100" dirty="0" err="1" smtClean="0">
                <a:solidFill>
                  <a:schemeClr val="bg2"/>
                </a:solidFill>
              </a:rPr>
              <a:t>baseline</a:t>
            </a:r>
            <a:r>
              <a:rPr lang="fr-FR" sz="1100" dirty="0" smtClean="0">
                <a:solidFill>
                  <a:schemeClr val="bg2"/>
                </a:solidFill>
              </a:rPr>
              <a:t> </a:t>
            </a:r>
            <a:r>
              <a:rPr lang="fr-FR" sz="1100" dirty="0" err="1" smtClean="0">
                <a:solidFill>
                  <a:schemeClr val="bg2"/>
                </a:solidFill>
              </a:rPr>
              <a:t>energy</a:t>
            </a:r>
            <a:endParaRPr lang="fr-FR" sz="1100" dirty="0" smtClean="0">
              <a:solidFill>
                <a:schemeClr val="bg2"/>
              </a:solidFill>
            </a:endParaRPr>
          </a:p>
          <a:p>
            <a:pPr algn="ctr"/>
            <a:r>
              <a:rPr lang="fr-FR" sz="900" dirty="0" smtClean="0">
                <a:solidFill>
                  <a:schemeClr val="bg2"/>
                </a:solidFill>
              </a:rPr>
              <a:t>« if the </a:t>
            </a:r>
            <a:r>
              <a:rPr lang="fr-FR" sz="900" dirty="0" err="1" smtClean="0">
                <a:solidFill>
                  <a:schemeClr val="bg2"/>
                </a:solidFill>
              </a:rPr>
              <a:t>retrofit</a:t>
            </a:r>
            <a:r>
              <a:rPr lang="fr-FR" sz="900" dirty="0" smtClean="0">
                <a:solidFill>
                  <a:schemeClr val="bg2"/>
                </a:solidFill>
              </a:rPr>
              <a:t> </a:t>
            </a:r>
            <a:r>
              <a:rPr lang="fr-FR" sz="900" dirty="0" err="1" smtClean="0">
                <a:solidFill>
                  <a:schemeClr val="bg2"/>
                </a:solidFill>
              </a:rPr>
              <a:t>had</a:t>
            </a:r>
            <a:r>
              <a:rPr lang="fr-FR" sz="900" dirty="0" smtClean="0">
                <a:solidFill>
                  <a:schemeClr val="bg2"/>
                </a:solidFill>
              </a:rPr>
              <a:t> not </a:t>
            </a:r>
            <a:r>
              <a:rPr lang="fr-FR" sz="900" dirty="0" err="1" smtClean="0">
                <a:solidFill>
                  <a:schemeClr val="bg2"/>
                </a:solidFill>
              </a:rPr>
              <a:t>taken</a:t>
            </a:r>
            <a:r>
              <a:rPr lang="fr-FR" sz="900" dirty="0" smtClean="0">
                <a:solidFill>
                  <a:schemeClr val="bg2"/>
                </a:solidFill>
              </a:rPr>
              <a:t> place »</a:t>
            </a:r>
            <a:endParaRPr lang="en-US" sz="1050" dirty="0">
              <a:solidFill>
                <a:schemeClr val="bg2"/>
              </a:solidFill>
            </a:endParaRPr>
          </a:p>
        </p:txBody>
      </p:sp>
      <p:sp>
        <p:nvSpPr>
          <p:cNvPr id="10" name="Rectangle 9"/>
          <p:cNvSpPr/>
          <p:nvPr/>
        </p:nvSpPr>
        <p:spPr bwMode="auto">
          <a:xfrm>
            <a:off x="3510280" y="3343835"/>
            <a:ext cx="1447800" cy="2126750"/>
          </a:xfrm>
          <a:prstGeom prst="rect">
            <a:avLst/>
          </a:prstGeom>
          <a:solidFill>
            <a:schemeClr val="bg1"/>
          </a:solidFill>
          <a:ln w="12700" cap="flat" cmpd="sng" algn="ctr">
            <a:no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cxnSp>
        <p:nvCxnSpPr>
          <p:cNvPr id="11" name="Connecteur droit avec flèche 10"/>
          <p:cNvCxnSpPr/>
          <p:nvPr/>
        </p:nvCxnSpPr>
        <p:spPr bwMode="auto">
          <a:xfrm rot="16200000" flipH="1">
            <a:off x="3738282" y="4831978"/>
            <a:ext cx="1111628" cy="2"/>
          </a:xfrm>
          <a:prstGeom prst="straightConnector1">
            <a:avLst/>
          </a:prstGeom>
          <a:solidFill>
            <a:schemeClr val="accent1"/>
          </a:solidFill>
          <a:ln w="12700"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2" name="ZoneTexte 11"/>
          <p:cNvSpPr txBox="1"/>
          <p:nvPr/>
        </p:nvSpPr>
        <p:spPr>
          <a:xfrm>
            <a:off x="3586480" y="5415888"/>
            <a:ext cx="1371600" cy="307777"/>
          </a:xfrm>
          <a:prstGeom prst="rect">
            <a:avLst/>
          </a:prstGeom>
          <a:noFill/>
        </p:spPr>
        <p:txBody>
          <a:bodyPr wrap="square" rtlCol="0">
            <a:spAutoFit/>
          </a:bodyPr>
          <a:lstStyle/>
          <a:p>
            <a:pPr algn="ctr"/>
            <a:r>
              <a:rPr lang="fr-FR" sz="1400" dirty="0" err="1" smtClean="0">
                <a:solidFill>
                  <a:schemeClr val="accent1"/>
                </a:solidFill>
              </a:rPr>
              <a:t>Retrofit</a:t>
            </a:r>
            <a:endParaRPr lang="en-US" sz="1400" dirty="0">
              <a:solidFill>
                <a:schemeClr val="accent1"/>
              </a:solidFill>
            </a:endParaRPr>
          </a:p>
        </p:txBody>
      </p:sp>
      <p:sp>
        <p:nvSpPr>
          <p:cNvPr id="13" name="ZoneTexte 12"/>
          <p:cNvSpPr txBox="1"/>
          <p:nvPr/>
        </p:nvSpPr>
        <p:spPr>
          <a:xfrm>
            <a:off x="1529080" y="5415600"/>
            <a:ext cx="1572708" cy="307777"/>
          </a:xfrm>
          <a:prstGeom prst="rect">
            <a:avLst/>
          </a:prstGeom>
          <a:noFill/>
        </p:spPr>
        <p:txBody>
          <a:bodyPr wrap="square" rtlCol="0">
            <a:spAutoFit/>
          </a:bodyPr>
          <a:lstStyle/>
          <a:p>
            <a:pPr algn="ctr"/>
            <a:r>
              <a:rPr lang="fr-FR" sz="1400" dirty="0" smtClean="0">
                <a:solidFill>
                  <a:schemeClr val="accent1"/>
                </a:solidFill>
              </a:rPr>
              <a:t>Baseline </a:t>
            </a:r>
            <a:r>
              <a:rPr lang="fr-FR" sz="1400" dirty="0" err="1" smtClean="0">
                <a:solidFill>
                  <a:schemeClr val="accent1"/>
                </a:solidFill>
              </a:rPr>
              <a:t>period</a:t>
            </a:r>
            <a:endParaRPr lang="en-US" sz="1400" dirty="0">
              <a:solidFill>
                <a:schemeClr val="accent1"/>
              </a:solidFill>
            </a:endParaRPr>
          </a:p>
        </p:txBody>
      </p:sp>
      <p:cxnSp>
        <p:nvCxnSpPr>
          <p:cNvPr id="14" name="Connecteur droit avec flèche 13"/>
          <p:cNvCxnSpPr/>
          <p:nvPr/>
        </p:nvCxnSpPr>
        <p:spPr bwMode="auto">
          <a:xfrm>
            <a:off x="1300480" y="5394385"/>
            <a:ext cx="2133600" cy="1588"/>
          </a:xfrm>
          <a:prstGeom prst="straightConnector1">
            <a:avLst/>
          </a:prstGeom>
          <a:solidFill>
            <a:schemeClr val="accent1"/>
          </a:solidFill>
          <a:ln w="12700" cap="flat" cmpd="sng" algn="ctr">
            <a:solidFill>
              <a:schemeClr val="tx1"/>
            </a:solidFill>
            <a:prstDash val="solid"/>
            <a:round/>
            <a:headEnd type="arrow"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6" name="ZoneTexte 15"/>
          <p:cNvSpPr txBox="1"/>
          <p:nvPr/>
        </p:nvSpPr>
        <p:spPr>
          <a:xfrm>
            <a:off x="6101080" y="3540760"/>
            <a:ext cx="1828800" cy="523220"/>
          </a:xfrm>
          <a:prstGeom prst="rect">
            <a:avLst/>
          </a:prstGeom>
          <a:noFill/>
        </p:spPr>
        <p:txBody>
          <a:bodyPr wrap="square" rtlCol="0">
            <a:spAutoFit/>
          </a:bodyPr>
          <a:lstStyle/>
          <a:p>
            <a:r>
              <a:rPr lang="fr-FR" sz="1400" dirty="0" err="1" smtClean="0"/>
              <a:t>Savings</a:t>
            </a:r>
            <a:r>
              <a:rPr lang="fr-FR" sz="1400" dirty="0" smtClean="0"/>
              <a:t>, or </a:t>
            </a:r>
            <a:r>
              <a:rPr lang="fr-FR" sz="1400" dirty="0" err="1" smtClean="0"/>
              <a:t>avoided</a:t>
            </a:r>
            <a:r>
              <a:rPr lang="fr-FR" sz="1400" dirty="0" smtClean="0"/>
              <a:t> </a:t>
            </a:r>
            <a:r>
              <a:rPr lang="fr-FR" sz="1400" dirty="0" err="1" smtClean="0"/>
              <a:t>energy</a:t>
            </a:r>
            <a:r>
              <a:rPr lang="fr-FR" sz="1400" dirty="0" smtClean="0"/>
              <a:t> use</a:t>
            </a:r>
            <a:endParaRPr lang="en-US" sz="1400" dirty="0"/>
          </a:p>
        </p:txBody>
      </p:sp>
      <p:sp>
        <p:nvSpPr>
          <p:cNvPr id="17" name="Forme libre 16"/>
          <p:cNvSpPr/>
          <p:nvPr/>
        </p:nvSpPr>
        <p:spPr bwMode="auto">
          <a:xfrm flipV="1">
            <a:off x="1198880" y="3899035"/>
            <a:ext cx="6807200" cy="556126"/>
          </a:xfrm>
          <a:custGeom>
            <a:avLst/>
            <a:gdLst>
              <a:gd name="connsiteX0" fmla="*/ 0 w 1837267"/>
              <a:gd name="connsiteY0" fmla="*/ 103010 h 517877"/>
              <a:gd name="connsiteX1" fmla="*/ 287867 w 1837267"/>
              <a:gd name="connsiteY1" fmla="*/ 43744 h 517877"/>
              <a:gd name="connsiteX2" fmla="*/ 465667 w 1837267"/>
              <a:gd name="connsiteY2" fmla="*/ 365477 h 517877"/>
              <a:gd name="connsiteX3" fmla="*/ 618067 w 1837267"/>
              <a:gd name="connsiteY3" fmla="*/ 517877 h 517877"/>
              <a:gd name="connsiteX4" fmla="*/ 762000 w 1837267"/>
              <a:gd name="connsiteY4" fmla="*/ 365477 h 517877"/>
              <a:gd name="connsiteX5" fmla="*/ 922867 w 1837267"/>
              <a:gd name="connsiteY5" fmla="*/ 263877 h 517877"/>
              <a:gd name="connsiteX6" fmla="*/ 990600 w 1837267"/>
              <a:gd name="connsiteY6" fmla="*/ 213077 h 517877"/>
              <a:gd name="connsiteX7" fmla="*/ 1143000 w 1837267"/>
              <a:gd name="connsiteY7" fmla="*/ 450144 h 517877"/>
              <a:gd name="connsiteX8" fmla="*/ 1295400 w 1837267"/>
              <a:gd name="connsiteY8" fmla="*/ 373944 h 517877"/>
              <a:gd name="connsiteX9" fmla="*/ 1439333 w 1837267"/>
              <a:gd name="connsiteY9" fmla="*/ 289277 h 517877"/>
              <a:gd name="connsiteX10" fmla="*/ 1617133 w 1837267"/>
              <a:gd name="connsiteY10" fmla="*/ 213077 h 517877"/>
              <a:gd name="connsiteX11" fmla="*/ 1837267 w 1837267"/>
              <a:gd name="connsiteY11" fmla="*/ 204610 h 517877"/>
              <a:gd name="connsiteX0" fmla="*/ 0 w 3208867"/>
              <a:gd name="connsiteY0" fmla="*/ 131233 h 512233"/>
              <a:gd name="connsiteX1" fmla="*/ 1659467 w 3208867"/>
              <a:gd name="connsiteY1" fmla="*/ 38100 h 512233"/>
              <a:gd name="connsiteX2" fmla="*/ 1837267 w 3208867"/>
              <a:gd name="connsiteY2" fmla="*/ 359833 h 512233"/>
              <a:gd name="connsiteX3" fmla="*/ 1989667 w 3208867"/>
              <a:gd name="connsiteY3" fmla="*/ 512233 h 512233"/>
              <a:gd name="connsiteX4" fmla="*/ 2133600 w 3208867"/>
              <a:gd name="connsiteY4" fmla="*/ 359833 h 512233"/>
              <a:gd name="connsiteX5" fmla="*/ 2294467 w 3208867"/>
              <a:gd name="connsiteY5" fmla="*/ 258233 h 512233"/>
              <a:gd name="connsiteX6" fmla="*/ 2362200 w 3208867"/>
              <a:gd name="connsiteY6" fmla="*/ 207433 h 512233"/>
              <a:gd name="connsiteX7" fmla="*/ 2514600 w 3208867"/>
              <a:gd name="connsiteY7" fmla="*/ 444500 h 512233"/>
              <a:gd name="connsiteX8" fmla="*/ 2667000 w 3208867"/>
              <a:gd name="connsiteY8" fmla="*/ 368300 h 512233"/>
              <a:gd name="connsiteX9" fmla="*/ 2810933 w 3208867"/>
              <a:gd name="connsiteY9" fmla="*/ 283633 h 512233"/>
              <a:gd name="connsiteX10" fmla="*/ 2988733 w 3208867"/>
              <a:gd name="connsiteY10" fmla="*/ 207433 h 512233"/>
              <a:gd name="connsiteX11" fmla="*/ 3208867 w 3208867"/>
              <a:gd name="connsiteY11" fmla="*/ 198966 h 512233"/>
              <a:gd name="connsiteX0" fmla="*/ 0 w 3208867"/>
              <a:gd name="connsiteY0" fmla="*/ 244122 h 625122"/>
              <a:gd name="connsiteX1" fmla="*/ 304800 w 3208867"/>
              <a:gd name="connsiteY1" fmla="*/ 15522 h 625122"/>
              <a:gd name="connsiteX2" fmla="*/ 1659467 w 3208867"/>
              <a:gd name="connsiteY2" fmla="*/ 150989 h 625122"/>
              <a:gd name="connsiteX3" fmla="*/ 1837267 w 3208867"/>
              <a:gd name="connsiteY3" fmla="*/ 472722 h 625122"/>
              <a:gd name="connsiteX4" fmla="*/ 1989667 w 3208867"/>
              <a:gd name="connsiteY4" fmla="*/ 625122 h 625122"/>
              <a:gd name="connsiteX5" fmla="*/ 2133600 w 3208867"/>
              <a:gd name="connsiteY5" fmla="*/ 472722 h 625122"/>
              <a:gd name="connsiteX6" fmla="*/ 2294467 w 3208867"/>
              <a:gd name="connsiteY6" fmla="*/ 371122 h 625122"/>
              <a:gd name="connsiteX7" fmla="*/ 2362200 w 3208867"/>
              <a:gd name="connsiteY7" fmla="*/ 320322 h 625122"/>
              <a:gd name="connsiteX8" fmla="*/ 2514600 w 3208867"/>
              <a:gd name="connsiteY8" fmla="*/ 557389 h 625122"/>
              <a:gd name="connsiteX9" fmla="*/ 2667000 w 3208867"/>
              <a:gd name="connsiteY9" fmla="*/ 481189 h 625122"/>
              <a:gd name="connsiteX10" fmla="*/ 2810933 w 3208867"/>
              <a:gd name="connsiteY10" fmla="*/ 396522 h 625122"/>
              <a:gd name="connsiteX11" fmla="*/ 2988733 w 3208867"/>
              <a:gd name="connsiteY11" fmla="*/ 320322 h 625122"/>
              <a:gd name="connsiteX12" fmla="*/ 3208867 w 3208867"/>
              <a:gd name="connsiteY12" fmla="*/ 311855 h 625122"/>
              <a:gd name="connsiteX0" fmla="*/ 0 w 3208867"/>
              <a:gd name="connsiteY0" fmla="*/ 265289 h 646289"/>
              <a:gd name="connsiteX1" fmla="*/ 304800 w 3208867"/>
              <a:gd name="connsiteY1" fmla="*/ 36689 h 646289"/>
              <a:gd name="connsiteX2" fmla="*/ 609600 w 3208867"/>
              <a:gd name="connsiteY2" fmla="*/ 265289 h 646289"/>
              <a:gd name="connsiteX3" fmla="*/ 1659467 w 3208867"/>
              <a:gd name="connsiteY3" fmla="*/ 172156 h 646289"/>
              <a:gd name="connsiteX4" fmla="*/ 1837267 w 3208867"/>
              <a:gd name="connsiteY4" fmla="*/ 493889 h 646289"/>
              <a:gd name="connsiteX5" fmla="*/ 1989667 w 3208867"/>
              <a:gd name="connsiteY5" fmla="*/ 646289 h 646289"/>
              <a:gd name="connsiteX6" fmla="*/ 2133600 w 3208867"/>
              <a:gd name="connsiteY6" fmla="*/ 493889 h 646289"/>
              <a:gd name="connsiteX7" fmla="*/ 2294467 w 3208867"/>
              <a:gd name="connsiteY7" fmla="*/ 392289 h 646289"/>
              <a:gd name="connsiteX8" fmla="*/ 2362200 w 3208867"/>
              <a:gd name="connsiteY8" fmla="*/ 341489 h 646289"/>
              <a:gd name="connsiteX9" fmla="*/ 2514600 w 3208867"/>
              <a:gd name="connsiteY9" fmla="*/ 578556 h 646289"/>
              <a:gd name="connsiteX10" fmla="*/ 2667000 w 3208867"/>
              <a:gd name="connsiteY10" fmla="*/ 502356 h 646289"/>
              <a:gd name="connsiteX11" fmla="*/ 2810933 w 3208867"/>
              <a:gd name="connsiteY11" fmla="*/ 417689 h 646289"/>
              <a:gd name="connsiteX12" fmla="*/ 2988733 w 3208867"/>
              <a:gd name="connsiteY12" fmla="*/ 341489 h 646289"/>
              <a:gd name="connsiteX13" fmla="*/ 3208867 w 3208867"/>
              <a:gd name="connsiteY13" fmla="*/ 333022 h 646289"/>
              <a:gd name="connsiteX0" fmla="*/ 0 w 3208867"/>
              <a:gd name="connsiteY0" fmla="*/ 265289 h 646289"/>
              <a:gd name="connsiteX1" fmla="*/ 304800 w 3208867"/>
              <a:gd name="connsiteY1" fmla="*/ 36689 h 646289"/>
              <a:gd name="connsiteX2" fmla="*/ 609600 w 3208867"/>
              <a:gd name="connsiteY2" fmla="*/ 265289 h 646289"/>
              <a:gd name="connsiteX3" fmla="*/ 838200 w 3208867"/>
              <a:gd name="connsiteY3" fmla="*/ 36690 h 646289"/>
              <a:gd name="connsiteX4" fmla="*/ 1659467 w 3208867"/>
              <a:gd name="connsiteY4" fmla="*/ 172156 h 646289"/>
              <a:gd name="connsiteX5" fmla="*/ 1837267 w 3208867"/>
              <a:gd name="connsiteY5" fmla="*/ 493889 h 646289"/>
              <a:gd name="connsiteX6" fmla="*/ 1989667 w 3208867"/>
              <a:gd name="connsiteY6" fmla="*/ 646289 h 646289"/>
              <a:gd name="connsiteX7" fmla="*/ 2133600 w 3208867"/>
              <a:gd name="connsiteY7" fmla="*/ 493889 h 646289"/>
              <a:gd name="connsiteX8" fmla="*/ 2294467 w 3208867"/>
              <a:gd name="connsiteY8" fmla="*/ 392289 h 646289"/>
              <a:gd name="connsiteX9" fmla="*/ 2362200 w 3208867"/>
              <a:gd name="connsiteY9" fmla="*/ 341489 h 646289"/>
              <a:gd name="connsiteX10" fmla="*/ 2514600 w 3208867"/>
              <a:gd name="connsiteY10" fmla="*/ 578556 h 646289"/>
              <a:gd name="connsiteX11" fmla="*/ 2667000 w 3208867"/>
              <a:gd name="connsiteY11" fmla="*/ 502356 h 646289"/>
              <a:gd name="connsiteX12" fmla="*/ 2810933 w 3208867"/>
              <a:gd name="connsiteY12" fmla="*/ 417689 h 646289"/>
              <a:gd name="connsiteX13" fmla="*/ 2988733 w 3208867"/>
              <a:gd name="connsiteY13" fmla="*/ 341489 h 646289"/>
              <a:gd name="connsiteX14" fmla="*/ 3208867 w 3208867"/>
              <a:gd name="connsiteY14" fmla="*/ 333022 h 646289"/>
              <a:gd name="connsiteX0" fmla="*/ 0 w 3208867"/>
              <a:gd name="connsiteY0" fmla="*/ 265289 h 646289"/>
              <a:gd name="connsiteX1" fmla="*/ 304800 w 3208867"/>
              <a:gd name="connsiteY1" fmla="*/ 36689 h 646289"/>
              <a:gd name="connsiteX2" fmla="*/ 609600 w 3208867"/>
              <a:gd name="connsiteY2" fmla="*/ 265289 h 646289"/>
              <a:gd name="connsiteX3" fmla="*/ 838200 w 3208867"/>
              <a:gd name="connsiteY3" fmla="*/ 36690 h 646289"/>
              <a:gd name="connsiteX4" fmla="*/ 1143000 w 3208867"/>
              <a:gd name="connsiteY4" fmla="*/ 265290 h 646289"/>
              <a:gd name="connsiteX5" fmla="*/ 1659467 w 3208867"/>
              <a:gd name="connsiteY5" fmla="*/ 172156 h 646289"/>
              <a:gd name="connsiteX6" fmla="*/ 1837267 w 3208867"/>
              <a:gd name="connsiteY6" fmla="*/ 493889 h 646289"/>
              <a:gd name="connsiteX7" fmla="*/ 1989667 w 3208867"/>
              <a:gd name="connsiteY7" fmla="*/ 646289 h 646289"/>
              <a:gd name="connsiteX8" fmla="*/ 2133600 w 3208867"/>
              <a:gd name="connsiteY8" fmla="*/ 493889 h 646289"/>
              <a:gd name="connsiteX9" fmla="*/ 2294467 w 3208867"/>
              <a:gd name="connsiteY9" fmla="*/ 392289 h 646289"/>
              <a:gd name="connsiteX10" fmla="*/ 2362200 w 3208867"/>
              <a:gd name="connsiteY10" fmla="*/ 341489 h 646289"/>
              <a:gd name="connsiteX11" fmla="*/ 2514600 w 3208867"/>
              <a:gd name="connsiteY11" fmla="*/ 578556 h 646289"/>
              <a:gd name="connsiteX12" fmla="*/ 2667000 w 3208867"/>
              <a:gd name="connsiteY12" fmla="*/ 502356 h 646289"/>
              <a:gd name="connsiteX13" fmla="*/ 2810933 w 3208867"/>
              <a:gd name="connsiteY13" fmla="*/ 417689 h 646289"/>
              <a:gd name="connsiteX14" fmla="*/ 2988733 w 3208867"/>
              <a:gd name="connsiteY14" fmla="*/ 341489 h 646289"/>
              <a:gd name="connsiteX15" fmla="*/ 3208867 w 3208867"/>
              <a:gd name="connsiteY15" fmla="*/ 333022 h 646289"/>
              <a:gd name="connsiteX0" fmla="*/ 0 w 5342467"/>
              <a:gd name="connsiteY0" fmla="*/ 189090 h 646289"/>
              <a:gd name="connsiteX1" fmla="*/ 2438400 w 5342467"/>
              <a:gd name="connsiteY1" fmla="*/ 36689 h 646289"/>
              <a:gd name="connsiteX2" fmla="*/ 2743200 w 5342467"/>
              <a:gd name="connsiteY2" fmla="*/ 265289 h 646289"/>
              <a:gd name="connsiteX3" fmla="*/ 2971800 w 5342467"/>
              <a:gd name="connsiteY3" fmla="*/ 36690 h 646289"/>
              <a:gd name="connsiteX4" fmla="*/ 3276600 w 5342467"/>
              <a:gd name="connsiteY4" fmla="*/ 265290 h 646289"/>
              <a:gd name="connsiteX5" fmla="*/ 3793067 w 5342467"/>
              <a:gd name="connsiteY5" fmla="*/ 172156 h 646289"/>
              <a:gd name="connsiteX6" fmla="*/ 3970867 w 5342467"/>
              <a:gd name="connsiteY6" fmla="*/ 493889 h 646289"/>
              <a:gd name="connsiteX7" fmla="*/ 4123267 w 5342467"/>
              <a:gd name="connsiteY7" fmla="*/ 646289 h 646289"/>
              <a:gd name="connsiteX8" fmla="*/ 4267200 w 5342467"/>
              <a:gd name="connsiteY8" fmla="*/ 493889 h 646289"/>
              <a:gd name="connsiteX9" fmla="*/ 4428067 w 5342467"/>
              <a:gd name="connsiteY9" fmla="*/ 392289 h 646289"/>
              <a:gd name="connsiteX10" fmla="*/ 4495800 w 5342467"/>
              <a:gd name="connsiteY10" fmla="*/ 341489 h 646289"/>
              <a:gd name="connsiteX11" fmla="*/ 4648200 w 5342467"/>
              <a:gd name="connsiteY11" fmla="*/ 578556 h 646289"/>
              <a:gd name="connsiteX12" fmla="*/ 4800600 w 5342467"/>
              <a:gd name="connsiteY12" fmla="*/ 502356 h 646289"/>
              <a:gd name="connsiteX13" fmla="*/ 4944533 w 5342467"/>
              <a:gd name="connsiteY13" fmla="*/ 417689 h 646289"/>
              <a:gd name="connsiteX14" fmla="*/ 5122333 w 5342467"/>
              <a:gd name="connsiteY14" fmla="*/ 341489 h 646289"/>
              <a:gd name="connsiteX15" fmla="*/ 5342467 w 5342467"/>
              <a:gd name="connsiteY15" fmla="*/ 333022 h 646289"/>
              <a:gd name="connsiteX0" fmla="*/ 101600 w 5444067"/>
              <a:gd name="connsiteY0" fmla="*/ 189090 h 646289"/>
              <a:gd name="connsiteX1" fmla="*/ 406400 w 5444067"/>
              <a:gd name="connsiteY1" fmla="*/ 341490 h 646289"/>
              <a:gd name="connsiteX2" fmla="*/ 2540000 w 5444067"/>
              <a:gd name="connsiteY2" fmla="*/ 36689 h 646289"/>
              <a:gd name="connsiteX3" fmla="*/ 2844800 w 5444067"/>
              <a:gd name="connsiteY3" fmla="*/ 265289 h 646289"/>
              <a:gd name="connsiteX4" fmla="*/ 3073400 w 5444067"/>
              <a:gd name="connsiteY4" fmla="*/ 36690 h 646289"/>
              <a:gd name="connsiteX5" fmla="*/ 3378200 w 5444067"/>
              <a:gd name="connsiteY5" fmla="*/ 265290 h 646289"/>
              <a:gd name="connsiteX6" fmla="*/ 3894667 w 5444067"/>
              <a:gd name="connsiteY6" fmla="*/ 172156 h 646289"/>
              <a:gd name="connsiteX7" fmla="*/ 4072467 w 5444067"/>
              <a:gd name="connsiteY7" fmla="*/ 493889 h 646289"/>
              <a:gd name="connsiteX8" fmla="*/ 4224867 w 5444067"/>
              <a:gd name="connsiteY8" fmla="*/ 646289 h 646289"/>
              <a:gd name="connsiteX9" fmla="*/ 4368800 w 5444067"/>
              <a:gd name="connsiteY9" fmla="*/ 493889 h 646289"/>
              <a:gd name="connsiteX10" fmla="*/ 4529667 w 5444067"/>
              <a:gd name="connsiteY10" fmla="*/ 392289 h 646289"/>
              <a:gd name="connsiteX11" fmla="*/ 4597400 w 5444067"/>
              <a:gd name="connsiteY11" fmla="*/ 341489 h 646289"/>
              <a:gd name="connsiteX12" fmla="*/ 4749800 w 5444067"/>
              <a:gd name="connsiteY12" fmla="*/ 578556 h 646289"/>
              <a:gd name="connsiteX13" fmla="*/ 4902200 w 5444067"/>
              <a:gd name="connsiteY13" fmla="*/ 502356 h 646289"/>
              <a:gd name="connsiteX14" fmla="*/ 5046133 w 5444067"/>
              <a:gd name="connsiteY14" fmla="*/ 417689 h 646289"/>
              <a:gd name="connsiteX15" fmla="*/ 5223933 w 5444067"/>
              <a:gd name="connsiteY15" fmla="*/ 341489 h 646289"/>
              <a:gd name="connsiteX16" fmla="*/ 5444067 w 5444067"/>
              <a:gd name="connsiteY16" fmla="*/ 333022 h 646289"/>
              <a:gd name="connsiteX0" fmla="*/ 101600 w 5444067"/>
              <a:gd name="connsiteY0" fmla="*/ 203200 h 660399"/>
              <a:gd name="connsiteX1" fmla="*/ 406400 w 5444067"/>
              <a:gd name="connsiteY1" fmla="*/ 355600 h 660399"/>
              <a:gd name="connsiteX2" fmla="*/ 635000 w 5444067"/>
              <a:gd name="connsiteY2" fmla="*/ 50800 h 660399"/>
              <a:gd name="connsiteX3" fmla="*/ 2540000 w 5444067"/>
              <a:gd name="connsiteY3" fmla="*/ 50799 h 660399"/>
              <a:gd name="connsiteX4" fmla="*/ 2844800 w 5444067"/>
              <a:gd name="connsiteY4" fmla="*/ 279399 h 660399"/>
              <a:gd name="connsiteX5" fmla="*/ 3073400 w 5444067"/>
              <a:gd name="connsiteY5" fmla="*/ 50800 h 660399"/>
              <a:gd name="connsiteX6" fmla="*/ 3378200 w 5444067"/>
              <a:gd name="connsiteY6" fmla="*/ 279400 h 660399"/>
              <a:gd name="connsiteX7" fmla="*/ 3894667 w 5444067"/>
              <a:gd name="connsiteY7" fmla="*/ 186266 h 660399"/>
              <a:gd name="connsiteX8" fmla="*/ 4072467 w 5444067"/>
              <a:gd name="connsiteY8" fmla="*/ 507999 h 660399"/>
              <a:gd name="connsiteX9" fmla="*/ 4224867 w 5444067"/>
              <a:gd name="connsiteY9" fmla="*/ 660399 h 660399"/>
              <a:gd name="connsiteX10" fmla="*/ 4368800 w 5444067"/>
              <a:gd name="connsiteY10" fmla="*/ 507999 h 660399"/>
              <a:gd name="connsiteX11" fmla="*/ 4529667 w 5444067"/>
              <a:gd name="connsiteY11" fmla="*/ 406399 h 660399"/>
              <a:gd name="connsiteX12" fmla="*/ 4597400 w 5444067"/>
              <a:gd name="connsiteY12" fmla="*/ 355599 h 660399"/>
              <a:gd name="connsiteX13" fmla="*/ 4749800 w 5444067"/>
              <a:gd name="connsiteY13" fmla="*/ 592666 h 660399"/>
              <a:gd name="connsiteX14" fmla="*/ 4902200 w 5444067"/>
              <a:gd name="connsiteY14" fmla="*/ 516466 h 660399"/>
              <a:gd name="connsiteX15" fmla="*/ 5046133 w 5444067"/>
              <a:gd name="connsiteY15" fmla="*/ 431799 h 660399"/>
              <a:gd name="connsiteX16" fmla="*/ 5223933 w 5444067"/>
              <a:gd name="connsiteY16" fmla="*/ 355599 h 660399"/>
              <a:gd name="connsiteX17" fmla="*/ 5444067 w 5444067"/>
              <a:gd name="connsiteY17" fmla="*/ 347132 h 660399"/>
              <a:gd name="connsiteX0" fmla="*/ 101600 w 5444067"/>
              <a:gd name="connsiteY0" fmla="*/ 208844 h 666043"/>
              <a:gd name="connsiteX1" fmla="*/ 406400 w 5444067"/>
              <a:gd name="connsiteY1" fmla="*/ 361244 h 666043"/>
              <a:gd name="connsiteX2" fmla="*/ 635000 w 5444067"/>
              <a:gd name="connsiteY2" fmla="*/ 56444 h 666043"/>
              <a:gd name="connsiteX3" fmla="*/ 1016000 w 5444067"/>
              <a:gd name="connsiteY3" fmla="*/ 208844 h 666043"/>
              <a:gd name="connsiteX4" fmla="*/ 2540000 w 5444067"/>
              <a:gd name="connsiteY4" fmla="*/ 56443 h 666043"/>
              <a:gd name="connsiteX5" fmla="*/ 2844800 w 5444067"/>
              <a:gd name="connsiteY5" fmla="*/ 285043 h 666043"/>
              <a:gd name="connsiteX6" fmla="*/ 3073400 w 5444067"/>
              <a:gd name="connsiteY6" fmla="*/ 56444 h 666043"/>
              <a:gd name="connsiteX7" fmla="*/ 3378200 w 5444067"/>
              <a:gd name="connsiteY7" fmla="*/ 285044 h 666043"/>
              <a:gd name="connsiteX8" fmla="*/ 3894667 w 5444067"/>
              <a:gd name="connsiteY8" fmla="*/ 191910 h 666043"/>
              <a:gd name="connsiteX9" fmla="*/ 4072467 w 5444067"/>
              <a:gd name="connsiteY9" fmla="*/ 513643 h 666043"/>
              <a:gd name="connsiteX10" fmla="*/ 4224867 w 5444067"/>
              <a:gd name="connsiteY10" fmla="*/ 666043 h 666043"/>
              <a:gd name="connsiteX11" fmla="*/ 4368800 w 5444067"/>
              <a:gd name="connsiteY11" fmla="*/ 513643 h 666043"/>
              <a:gd name="connsiteX12" fmla="*/ 4529667 w 5444067"/>
              <a:gd name="connsiteY12" fmla="*/ 412043 h 666043"/>
              <a:gd name="connsiteX13" fmla="*/ 4597400 w 5444067"/>
              <a:gd name="connsiteY13" fmla="*/ 361243 h 666043"/>
              <a:gd name="connsiteX14" fmla="*/ 4749800 w 5444067"/>
              <a:gd name="connsiteY14" fmla="*/ 598310 h 666043"/>
              <a:gd name="connsiteX15" fmla="*/ 4902200 w 5444067"/>
              <a:gd name="connsiteY15" fmla="*/ 522110 h 666043"/>
              <a:gd name="connsiteX16" fmla="*/ 5046133 w 5444067"/>
              <a:gd name="connsiteY16" fmla="*/ 437443 h 666043"/>
              <a:gd name="connsiteX17" fmla="*/ 5223933 w 5444067"/>
              <a:gd name="connsiteY17" fmla="*/ 361243 h 666043"/>
              <a:gd name="connsiteX18" fmla="*/ 5444067 w 5444067"/>
              <a:gd name="connsiteY18" fmla="*/ 352776 h 666043"/>
              <a:gd name="connsiteX0" fmla="*/ 101600 w 5444067"/>
              <a:gd name="connsiteY0" fmla="*/ 208844 h 666043"/>
              <a:gd name="connsiteX1" fmla="*/ 406400 w 5444067"/>
              <a:gd name="connsiteY1" fmla="*/ 361244 h 666043"/>
              <a:gd name="connsiteX2" fmla="*/ 635000 w 5444067"/>
              <a:gd name="connsiteY2" fmla="*/ 56444 h 666043"/>
              <a:gd name="connsiteX3" fmla="*/ 1016000 w 5444067"/>
              <a:gd name="connsiteY3" fmla="*/ 208844 h 666043"/>
              <a:gd name="connsiteX4" fmla="*/ 1397000 w 5444067"/>
              <a:gd name="connsiteY4" fmla="*/ 56444 h 666043"/>
              <a:gd name="connsiteX5" fmla="*/ 2540000 w 5444067"/>
              <a:gd name="connsiteY5" fmla="*/ 56443 h 666043"/>
              <a:gd name="connsiteX6" fmla="*/ 2844800 w 5444067"/>
              <a:gd name="connsiteY6" fmla="*/ 285043 h 666043"/>
              <a:gd name="connsiteX7" fmla="*/ 3073400 w 5444067"/>
              <a:gd name="connsiteY7" fmla="*/ 56444 h 666043"/>
              <a:gd name="connsiteX8" fmla="*/ 3378200 w 5444067"/>
              <a:gd name="connsiteY8" fmla="*/ 285044 h 666043"/>
              <a:gd name="connsiteX9" fmla="*/ 3894667 w 5444067"/>
              <a:gd name="connsiteY9" fmla="*/ 191910 h 666043"/>
              <a:gd name="connsiteX10" fmla="*/ 4072467 w 5444067"/>
              <a:gd name="connsiteY10" fmla="*/ 513643 h 666043"/>
              <a:gd name="connsiteX11" fmla="*/ 4224867 w 5444067"/>
              <a:gd name="connsiteY11" fmla="*/ 666043 h 666043"/>
              <a:gd name="connsiteX12" fmla="*/ 4368800 w 5444067"/>
              <a:gd name="connsiteY12" fmla="*/ 513643 h 666043"/>
              <a:gd name="connsiteX13" fmla="*/ 4529667 w 5444067"/>
              <a:gd name="connsiteY13" fmla="*/ 412043 h 666043"/>
              <a:gd name="connsiteX14" fmla="*/ 4597400 w 5444067"/>
              <a:gd name="connsiteY14" fmla="*/ 361243 h 666043"/>
              <a:gd name="connsiteX15" fmla="*/ 4749800 w 5444067"/>
              <a:gd name="connsiteY15" fmla="*/ 598310 h 666043"/>
              <a:gd name="connsiteX16" fmla="*/ 4902200 w 5444067"/>
              <a:gd name="connsiteY16" fmla="*/ 522110 h 666043"/>
              <a:gd name="connsiteX17" fmla="*/ 5046133 w 5444067"/>
              <a:gd name="connsiteY17" fmla="*/ 437443 h 666043"/>
              <a:gd name="connsiteX18" fmla="*/ 5223933 w 5444067"/>
              <a:gd name="connsiteY18" fmla="*/ 361243 h 666043"/>
              <a:gd name="connsiteX19" fmla="*/ 5444067 w 5444067"/>
              <a:gd name="connsiteY19" fmla="*/ 352776 h 666043"/>
              <a:gd name="connsiteX0" fmla="*/ 101600 w 5444067"/>
              <a:gd name="connsiteY0" fmla="*/ 208844 h 666043"/>
              <a:gd name="connsiteX1" fmla="*/ 406400 w 5444067"/>
              <a:gd name="connsiteY1" fmla="*/ 361244 h 666043"/>
              <a:gd name="connsiteX2" fmla="*/ 635000 w 5444067"/>
              <a:gd name="connsiteY2" fmla="*/ 56444 h 666043"/>
              <a:gd name="connsiteX3" fmla="*/ 1016000 w 5444067"/>
              <a:gd name="connsiteY3" fmla="*/ 208844 h 666043"/>
              <a:gd name="connsiteX4" fmla="*/ 1397000 w 5444067"/>
              <a:gd name="connsiteY4" fmla="*/ 56444 h 666043"/>
              <a:gd name="connsiteX5" fmla="*/ 1778000 w 5444067"/>
              <a:gd name="connsiteY5" fmla="*/ 285044 h 666043"/>
              <a:gd name="connsiteX6" fmla="*/ 2540000 w 5444067"/>
              <a:gd name="connsiteY6" fmla="*/ 56443 h 666043"/>
              <a:gd name="connsiteX7" fmla="*/ 2844800 w 5444067"/>
              <a:gd name="connsiteY7" fmla="*/ 285043 h 666043"/>
              <a:gd name="connsiteX8" fmla="*/ 3073400 w 5444067"/>
              <a:gd name="connsiteY8" fmla="*/ 56444 h 666043"/>
              <a:gd name="connsiteX9" fmla="*/ 3378200 w 5444067"/>
              <a:gd name="connsiteY9" fmla="*/ 285044 h 666043"/>
              <a:gd name="connsiteX10" fmla="*/ 3894667 w 5444067"/>
              <a:gd name="connsiteY10" fmla="*/ 191910 h 666043"/>
              <a:gd name="connsiteX11" fmla="*/ 4072467 w 5444067"/>
              <a:gd name="connsiteY11" fmla="*/ 513643 h 666043"/>
              <a:gd name="connsiteX12" fmla="*/ 4224867 w 5444067"/>
              <a:gd name="connsiteY12" fmla="*/ 666043 h 666043"/>
              <a:gd name="connsiteX13" fmla="*/ 4368800 w 5444067"/>
              <a:gd name="connsiteY13" fmla="*/ 513643 h 666043"/>
              <a:gd name="connsiteX14" fmla="*/ 4529667 w 5444067"/>
              <a:gd name="connsiteY14" fmla="*/ 412043 h 666043"/>
              <a:gd name="connsiteX15" fmla="*/ 4597400 w 5444067"/>
              <a:gd name="connsiteY15" fmla="*/ 361243 h 666043"/>
              <a:gd name="connsiteX16" fmla="*/ 4749800 w 5444067"/>
              <a:gd name="connsiteY16" fmla="*/ 598310 h 666043"/>
              <a:gd name="connsiteX17" fmla="*/ 4902200 w 5444067"/>
              <a:gd name="connsiteY17" fmla="*/ 522110 h 666043"/>
              <a:gd name="connsiteX18" fmla="*/ 5046133 w 5444067"/>
              <a:gd name="connsiteY18" fmla="*/ 437443 h 666043"/>
              <a:gd name="connsiteX19" fmla="*/ 5223933 w 5444067"/>
              <a:gd name="connsiteY19" fmla="*/ 361243 h 666043"/>
              <a:gd name="connsiteX20" fmla="*/ 5444067 w 5444067"/>
              <a:gd name="connsiteY20" fmla="*/ 352776 h 666043"/>
              <a:gd name="connsiteX0" fmla="*/ 101600 w 5444067"/>
              <a:gd name="connsiteY0" fmla="*/ 266700 h 723899"/>
              <a:gd name="connsiteX1" fmla="*/ 406400 w 5444067"/>
              <a:gd name="connsiteY1" fmla="*/ 419100 h 723899"/>
              <a:gd name="connsiteX2" fmla="*/ 635000 w 5444067"/>
              <a:gd name="connsiteY2" fmla="*/ 114300 h 723899"/>
              <a:gd name="connsiteX3" fmla="*/ 1016000 w 5444067"/>
              <a:gd name="connsiteY3" fmla="*/ 266700 h 723899"/>
              <a:gd name="connsiteX4" fmla="*/ 1397000 w 5444067"/>
              <a:gd name="connsiteY4" fmla="*/ 114300 h 723899"/>
              <a:gd name="connsiteX5" fmla="*/ 1778000 w 5444067"/>
              <a:gd name="connsiteY5" fmla="*/ 342900 h 723899"/>
              <a:gd name="connsiteX6" fmla="*/ 2082800 w 5444067"/>
              <a:gd name="connsiteY6" fmla="*/ 38100 h 723899"/>
              <a:gd name="connsiteX7" fmla="*/ 2540000 w 5444067"/>
              <a:gd name="connsiteY7" fmla="*/ 114299 h 723899"/>
              <a:gd name="connsiteX8" fmla="*/ 2844800 w 5444067"/>
              <a:gd name="connsiteY8" fmla="*/ 342899 h 723899"/>
              <a:gd name="connsiteX9" fmla="*/ 3073400 w 5444067"/>
              <a:gd name="connsiteY9" fmla="*/ 114300 h 723899"/>
              <a:gd name="connsiteX10" fmla="*/ 3378200 w 5444067"/>
              <a:gd name="connsiteY10" fmla="*/ 342900 h 723899"/>
              <a:gd name="connsiteX11" fmla="*/ 3894667 w 5444067"/>
              <a:gd name="connsiteY11" fmla="*/ 249766 h 723899"/>
              <a:gd name="connsiteX12" fmla="*/ 4072467 w 5444067"/>
              <a:gd name="connsiteY12" fmla="*/ 571499 h 723899"/>
              <a:gd name="connsiteX13" fmla="*/ 4224867 w 5444067"/>
              <a:gd name="connsiteY13" fmla="*/ 723899 h 723899"/>
              <a:gd name="connsiteX14" fmla="*/ 4368800 w 5444067"/>
              <a:gd name="connsiteY14" fmla="*/ 571499 h 723899"/>
              <a:gd name="connsiteX15" fmla="*/ 4529667 w 5444067"/>
              <a:gd name="connsiteY15" fmla="*/ 469899 h 723899"/>
              <a:gd name="connsiteX16" fmla="*/ 4597400 w 5444067"/>
              <a:gd name="connsiteY16" fmla="*/ 419099 h 723899"/>
              <a:gd name="connsiteX17" fmla="*/ 4749800 w 5444067"/>
              <a:gd name="connsiteY17" fmla="*/ 656166 h 723899"/>
              <a:gd name="connsiteX18" fmla="*/ 4902200 w 5444067"/>
              <a:gd name="connsiteY18" fmla="*/ 579966 h 723899"/>
              <a:gd name="connsiteX19" fmla="*/ 5046133 w 5444067"/>
              <a:gd name="connsiteY19" fmla="*/ 495299 h 723899"/>
              <a:gd name="connsiteX20" fmla="*/ 5223933 w 5444067"/>
              <a:gd name="connsiteY20" fmla="*/ 419099 h 723899"/>
              <a:gd name="connsiteX21" fmla="*/ 5444067 w 5444067"/>
              <a:gd name="connsiteY21" fmla="*/ 410632 h 723899"/>
              <a:gd name="connsiteX0" fmla="*/ 101600 w 5444067"/>
              <a:gd name="connsiteY0" fmla="*/ 266700 h 723899"/>
              <a:gd name="connsiteX1" fmla="*/ 406400 w 5444067"/>
              <a:gd name="connsiteY1" fmla="*/ 419100 h 723899"/>
              <a:gd name="connsiteX2" fmla="*/ 635000 w 5444067"/>
              <a:gd name="connsiteY2" fmla="*/ 114300 h 723899"/>
              <a:gd name="connsiteX3" fmla="*/ 1016000 w 5444067"/>
              <a:gd name="connsiteY3" fmla="*/ 266700 h 723899"/>
              <a:gd name="connsiteX4" fmla="*/ 1397000 w 5444067"/>
              <a:gd name="connsiteY4" fmla="*/ 114300 h 723899"/>
              <a:gd name="connsiteX5" fmla="*/ 1778000 w 5444067"/>
              <a:gd name="connsiteY5" fmla="*/ 342900 h 723899"/>
              <a:gd name="connsiteX6" fmla="*/ 2082800 w 5444067"/>
              <a:gd name="connsiteY6" fmla="*/ 38100 h 723899"/>
              <a:gd name="connsiteX7" fmla="*/ 2540000 w 5444067"/>
              <a:gd name="connsiteY7" fmla="*/ 114299 h 723899"/>
              <a:gd name="connsiteX8" fmla="*/ 2844800 w 5444067"/>
              <a:gd name="connsiteY8" fmla="*/ 342899 h 723899"/>
              <a:gd name="connsiteX9" fmla="*/ 3073400 w 5444067"/>
              <a:gd name="connsiteY9" fmla="*/ 114300 h 723899"/>
              <a:gd name="connsiteX10" fmla="*/ 3378200 w 5444067"/>
              <a:gd name="connsiteY10" fmla="*/ 342900 h 723899"/>
              <a:gd name="connsiteX11" fmla="*/ 3894667 w 5444067"/>
              <a:gd name="connsiteY11" fmla="*/ 249766 h 723899"/>
              <a:gd name="connsiteX12" fmla="*/ 4072467 w 5444067"/>
              <a:gd name="connsiteY12" fmla="*/ 571499 h 723899"/>
              <a:gd name="connsiteX13" fmla="*/ 4224867 w 5444067"/>
              <a:gd name="connsiteY13" fmla="*/ 723899 h 723899"/>
              <a:gd name="connsiteX14" fmla="*/ 4368800 w 5444067"/>
              <a:gd name="connsiteY14" fmla="*/ 571499 h 723899"/>
              <a:gd name="connsiteX15" fmla="*/ 4529667 w 5444067"/>
              <a:gd name="connsiteY15" fmla="*/ 469899 h 723899"/>
              <a:gd name="connsiteX16" fmla="*/ 4597400 w 5444067"/>
              <a:gd name="connsiteY16" fmla="*/ 419099 h 723899"/>
              <a:gd name="connsiteX17" fmla="*/ 4749800 w 5444067"/>
              <a:gd name="connsiteY17" fmla="*/ 656166 h 723899"/>
              <a:gd name="connsiteX18" fmla="*/ 4902200 w 5444067"/>
              <a:gd name="connsiteY18" fmla="*/ 103414 h 723899"/>
              <a:gd name="connsiteX19" fmla="*/ 5046133 w 5444067"/>
              <a:gd name="connsiteY19" fmla="*/ 495299 h 723899"/>
              <a:gd name="connsiteX20" fmla="*/ 5223933 w 5444067"/>
              <a:gd name="connsiteY20" fmla="*/ 419099 h 723899"/>
              <a:gd name="connsiteX21" fmla="*/ 5444067 w 5444067"/>
              <a:gd name="connsiteY21" fmla="*/ 410632 h 723899"/>
              <a:gd name="connsiteX0" fmla="*/ 101600 w 5444067"/>
              <a:gd name="connsiteY0" fmla="*/ 422727 h 879926"/>
              <a:gd name="connsiteX1" fmla="*/ 406400 w 5444067"/>
              <a:gd name="connsiteY1" fmla="*/ 575127 h 879926"/>
              <a:gd name="connsiteX2" fmla="*/ 635000 w 5444067"/>
              <a:gd name="connsiteY2" fmla="*/ 270327 h 879926"/>
              <a:gd name="connsiteX3" fmla="*/ 1016000 w 5444067"/>
              <a:gd name="connsiteY3" fmla="*/ 422727 h 879926"/>
              <a:gd name="connsiteX4" fmla="*/ 1397000 w 5444067"/>
              <a:gd name="connsiteY4" fmla="*/ 270327 h 879926"/>
              <a:gd name="connsiteX5" fmla="*/ 1778000 w 5444067"/>
              <a:gd name="connsiteY5" fmla="*/ 498927 h 879926"/>
              <a:gd name="connsiteX6" fmla="*/ 2082800 w 5444067"/>
              <a:gd name="connsiteY6" fmla="*/ 194127 h 879926"/>
              <a:gd name="connsiteX7" fmla="*/ 2540000 w 5444067"/>
              <a:gd name="connsiteY7" fmla="*/ 270326 h 879926"/>
              <a:gd name="connsiteX8" fmla="*/ 2844800 w 5444067"/>
              <a:gd name="connsiteY8" fmla="*/ 498926 h 879926"/>
              <a:gd name="connsiteX9" fmla="*/ 3073400 w 5444067"/>
              <a:gd name="connsiteY9" fmla="*/ 270327 h 879926"/>
              <a:gd name="connsiteX10" fmla="*/ 3378200 w 5444067"/>
              <a:gd name="connsiteY10" fmla="*/ 498927 h 879926"/>
              <a:gd name="connsiteX11" fmla="*/ 3894667 w 5444067"/>
              <a:gd name="connsiteY11" fmla="*/ 405793 h 879926"/>
              <a:gd name="connsiteX12" fmla="*/ 4072467 w 5444067"/>
              <a:gd name="connsiteY12" fmla="*/ 727526 h 879926"/>
              <a:gd name="connsiteX13" fmla="*/ 4224867 w 5444067"/>
              <a:gd name="connsiteY13" fmla="*/ 879926 h 879926"/>
              <a:gd name="connsiteX14" fmla="*/ 4368800 w 5444067"/>
              <a:gd name="connsiteY14" fmla="*/ 727526 h 879926"/>
              <a:gd name="connsiteX15" fmla="*/ 4529667 w 5444067"/>
              <a:gd name="connsiteY15" fmla="*/ 625926 h 879926"/>
              <a:gd name="connsiteX16" fmla="*/ 4597400 w 5444067"/>
              <a:gd name="connsiteY16" fmla="*/ 575126 h 879926"/>
              <a:gd name="connsiteX17" fmla="*/ 4749800 w 5444067"/>
              <a:gd name="connsiteY17" fmla="*/ 812193 h 879926"/>
              <a:gd name="connsiteX18" fmla="*/ 4902200 w 5444067"/>
              <a:gd name="connsiteY18" fmla="*/ 259441 h 879926"/>
              <a:gd name="connsiteX19" fmla="*/ 5054600 w 5444067"/>
              <a:gd name="connsiteY19" fmla="*/ 52613 h 879926"/>
              <a:gd name="connsiteX20" fmla="*/ 5223933 w 5444067"/>
              <a:gd name="connsiteY20" fmla="*/ 575126 h 879926"/>
              <a:gd name="connsiteX21" fmla="*/ 5444067 w 5444067"/>
              <a:gd name="connsiteY21" fmla="*/ 566659 h 879926"/>
              <a:gd name="connsiteX0" fmla="*/ 101600 w 5444067"/>
              <a:gd name="connsiteY0" fmla="*/ 370113 h 827312"/>
              <a:gd name="connsiteX1" fmla="*/ 406400 w 5444067"/>
              <a:gd name="connsiteY1" fmla="*/ 522513 h 827312"/>
              <a:gd name="connsiteX2" fmla="*/ 635000 w 5444067"/>
              <a:gd name="connsiteY2" fmla="*/ 217713 h 827312"/>
              <a:gd name="connsiteX3" fmla="*/ 1016000 w 5444067"/>
              <a:gd name="connsiteY3" fmla="*/ 370113 h 827312"/>
              <a:gd name="connsiteX4" fmla="*/ 1397000 w 5444067"/>
              <a:gd name="connsiteY4" fmla="*/ 217713 h 827312"/>
              <a:gd name="connsiteX5" fmla="*/ 1778000 w 5444067"/>
              <a:gd name="connsiteY5" fmla="*/ 446313 h 827312"/>
              <a:gd name="connsiteX6" fmla="*/ 2082800 w 5444067"/>
              <a:gd name="connsiteY6" fmla="*/ 141513 h 827312"/>
              <a:gd name="connsiteX7" fmla="*/ 2540000 w 5444067"/>
              <a:gd name="connsiteY7" fmla="*/ 217712 h 827312"/>
              <a:gd name="connsiteX8" fmla="*/ 2844800 w 5444067"/>
              <a:gd name="connsiteY8" fmla="*/ 446312 h 827312"/>
              <a:gd name="connsiteX9" fmla="*/ 3073400 w 5444067"/>
              <a:gd name="connsiteY9" fmla="*/ 217713 h 827312"/>
              <a:gd name="connsiteX10" fmla="*/ 3378200 w 5444067"/>
              <a:gd name="connsiteY10" fmla="*/ 446313 h 827312"/>
              <a:gd name="connsiteX11" fmla="*/ 3894667 w 5444067"/>
              <a:gd name="connsiteY11" fmla="*/ 353179 h 827312"/>
              <a:gd name="connsiteX12" fmla="*/ 4072467 w 5444067"/>
              <a:gd name="connsiteY12" fmla="*/ 674912 h 827312"/>
              <a:gd name="connsiteX13" fmla="*/ 4224867 w 5444067"/>
              <a:gd name="connsiteY13" fmla="*/ 827312 h 827312"/>
              <a:gd name="connsiteX14" fmla="*/ 4368800 w 5444067"/>
              <a:gd name="connsiteY14" fmla="*/ 674912 h 827312"/>
              <a:gd name="connsiteX15" fmla="*/ 4529667 w 5444067"/>
              <a:gd name="connsiteY15" fmla="*/ 573312 h 827312"/>
              <a:gd name="connsiteX16" fmla="*/ 4597400 w 5444067"/>
              <a:gd name="connsiteY16" fmla="*/ 522512 h 827312"/>
              <a:gd name="connsiteX17" fmla="*/ 4749800 w 5444067"/>
              <a:gd name="connsiteY17" fmla="*/ 759579 h 827312"/>
              <a:gd name="connsiteX18" fmla="*/ 4902200 w 5444067"/>
              <a:gd name="connsiteY18" fmla="*/ 206827 h 827312"/>
              <a:gd name="connsiteX19" fmla="*/ 5054600 w 5444067"/>
              <a:gd name="connsiteY19" fmla="*/ -1 h 827312"/>
              <a:gd name="connsiteX20" fmla="*/ 5207000 w 5444067"/>
              <a:gd name="connsiteY20" fmla="*/ 206827 h 827312"/>
              <a:gd name="connsiteX21" fmla="*/ 5444067 w 5444067"/>
              <a:gd name="connsiteY21" fmla="*/ 514045 h 827312"/>
              <a:gd name="connsiteX0" fmla="*/ 101600 w 5435600"/>
              <a:gd name="connsiteY0" fmla="*/ 370114 h 827313"/>
              <a:gd name="connsiteX1" fmla="*/ 406400 w 5435600"/>
              <a:gd name="connsiteY1" fmla="*/ 522514 h 827313"/>
              <a:gd name="connsiteX2" fmla="*/ 635000 w 5435600"/>
              <a:gd name="connsiteY2" fmla="*/ 217714 h 827313"/>
              <a:gd name="connsiteX3" fmla="*/ 1016000 w 5435600"/>
              <a:gd name="connsiteY3" fmla="*/ 370114 h 827313"/>
              <a:gd name="connsiteX4" fmla="*/ 1397000 w 5435600"/>
              <a:gd name="connsiteY4" fmla="*/ 217714 h 827313"/>
              <a:gd name="connsiteX5" fmla="*/ 1778000 w 5435600"/>
              <a:gd name="connsiteY5" fmla="*/ 446314 h 827313"/>
              <a:gd name="connsiteX6" fmla="*/ 2082800 w 5435600"/>
              <a:gd name="connsiteY6" fmla="*/ 141514 h 827313"/>
              <a:gd name="connsiteX7" fmla="*/ 2540000 w 5435600"/>
              <a:gd name="connsiteY7" fmla="*/ 217713 h 827313"/>
              <a:gd name="connsiteX8" fmla="*/ 2844800 w 5435600"/>
              <a:gd name="connsiteY8" fmla="*/ 446313 h 827313"/>
              <a:gd name="connsiteX9" fmla="*/ 3073400 w 5435600"/>
              <a:gd name="connsiteY9" fmla="*/ 217714 h 827313"/>
              <a:gd name="connsiteX10" fmla="*/ 3378200 w 5435600"/>
              <a:gd name="connsiteY10" fmla="*/ 446314 h 827313"/>
              <a:gd name="connsiteX11" fmla="*/ 3894667 w 5435600"/>
              <a:gd name="connsiteY11" fmla="*/ 353180 h 827313"/>
              <a:gd name="connsiteX12" fmla="*/ 4072467 w 5435600"/>
              <a:gd name="connsiteY12" fmla="*/ 674913 h 827313"/>
              <a:gd name="connsiteX13" fmla="*/ 4224867 w 5435600"/>
              <a:gd name="connsiteY13" fmla="*/ 827313 h 827313"/>
              <a:gd name="connsiteX14" fmla="*/ 4368800 w 5435600"/>
              <a:gd name="connsiteY14" fmla="*/ 674913 h 827313"/>
              <a:gd name="connsiteX15" fmla="*/ 4529667 w 5435600"/>
              <a:gd name="connsiteY15" fmla="*/ 573313 h 827313"/>
              <a:gd name="connsiteX16" fmla="*/ 4597400 w 5435600"/>
              <a:gd name="connsiteY16" fmla="*/ 522513 h 827313"/>
              <a:gd name="connsiteX17" fmla="*/ 4749800 w 5435600"/>
              <a:gd name="connsiteY17" fmla="*/ 759580 h 827313"/>
              <a:gd name="connsiteX18" fmla="*/ 4902200 w 5435600"/>
              <a:gd name="connsiteY18" fmla="*/ 206828 h 827313"/>
              <a:gd name="connsiteX19" fmla="*/ 5054600 w 5435600"/>
              <a:gd name="connsiteY19" fmla="*/ 0 h 827313"/>
              <a:gd name="connsiteX20" fmla="*/ 5207000 w 5435600"/>
              <a:gd name="connsiteY20" fmla="*/ 206828 h 827313"/>
              <a:gd name="connsiteX21" fmla="*/ 5435600 w 5435600"/>
              <a:gd name="connsiteY21" fmla="*/ 310242 h 827313"/>
              <a:gd name="connsiteX0" fmla="*/ 101600 w 5435600"/>
              <a:gd name="connsiteY0" fmla="*/ 511625 h 971545"/>
              <a:gd name="connsiteX1" fmla="*/ 406400 w 5435600"/>
              <a:gd name="connsiteY1" fmla="*/ 664025 h 971545"/>
              <a:gd name="connsiteX2" fmla="*/ 635000 w 5435600"/>
              <a:gd name="connsiteY2" fmla="*/ 359225 h 971545"/>
              <a:gd name="connsiteX3" fmla="*/ 1016000 w 5435600"/>
              <a:gd name="connsiteY3" fmla="*/ 511625 h 971545"/>
              <a:gd name="connsiteX4" fmla="*/ 1397000 w 5435600"/>
              <a:gd name="connsiteY4" fmla="*/ 359225 h 971545"/>
              <a:gd name="connsiteX5" fmla="*/ 1778000 w 5435600"/>
              <a:gd name="connsiteY5" fmla="*/ 587825 h 971545"/>
              <a:gd name="connsiteX6" fmla="*/ 2082800 w 5435600"/>
              <a:gd name="connsiteY6" fmla="*/ 283025 h 971545"/>
              <a:gd name="connsiteX7" fmla="*/ 2540000 w 5435600"/>
              <a:gd name="connsiteY7" fmla="*/ 359224 h 971545"/>
              <a:gd name="connsiteX8" fmla="*/ 2844800 w 5435600"/>
              <a:gd name="connsiteY8" fmla="*/ 587824 h 971545"/>
              <a:gd name="connsiteX9" fmla="*/ 3073400 w 5435600"/>
              <a:gd name="connsiteY9" fmla="*/ 359225 h 971545"/>
              <a:gd name="connsiteX10" fmla="*/ 3378200 w 5435600"/>
              <a:gd name="connsiteY10" fmla="*/ 587825 h 971545"/>
              <a:gd name="connsiteX11" fmla="*/ 3835400 w 5435600"/>
              <a:gd name="connsiteY11" fmla="*/ 38100 h 971545"/>
              <a:gd name="connsiteX12" fmla="*/ 4072467 w 5435600"/>
              <a:gd name="connsiteY12" fmla="*/ 816424 h 971545"/>
              <a:gd name="connsiteX13" fmla="*/ 4224867 w 5435600"/>
              <a:gd name="connsiteY13" fmla="*/ 968824 h 971545"/>
              <a:gd name="connsiteX14" fmla="*/ 4368800 w 5435600"/>
              <a:gd name="connsiteY14" fmla="*/ 816424 h 971545"/>
              <a:gd name="connsiteX15" fmla="*/ 4529667 w 5435600"/>
              <a:gd name="connsiteY15" fmla="*/ 714824 h 971545"/>
              <a:gd name="connsiteX16" fmla="*/ 4597400 w 5435600"/>
              <a:gd name="connsiteY16" fmla="*/ 664024 h 971545"/>
              <a:gd name="connsiteX17" fmla="*/ 4749800 w 5435600"/>
              <a:gd name="connsiteY17" fmla="*/ 901091 h 971545"/>
              <a:gd name="connsiteX18" fmla="*/ 4902200 w 5435600"/>
              <a:gd name="connsiteY18" fmla="*/ 348339 h 971545"/>
              <a:gd name="connsiteX19" fmla="*/ 5054600 w 5435600"/>
              <a:gd name="connsiteY19" fmla="*/ 141511 h 971545"/>
              <a:gd name="connsiteX20" fmla="*/ 5207000 w 5435600"/>
              <a:gd name="connsiteY20" fmla="*/ 348339 h 971545"/>
              <a:gd name="connsiteX21" fmla="*/ 5435600 w 5435600"/>
              <a:gd name="connsiteY21" fmla="*/ 451753 h 971545"/>
              <a:gd name="connsiteX0" fmla="*/ 101600 w 5435600"/>
              <a:gd name="connsiteY0" fmla="*/ 513439 h 1048652"/>
              <a:gd name="connsiteX1" fmla="*/ 406400 w 5435600"/>
              <a:gd name="connsiteY1" fmla="*/ 665839 h 1048652"/>
              <a:gd name="connsiteX2" fmla="*/ 635000 w 5435600"/>
              <a:gd name="connsiteY2" fmla="*/ 361039 h 1048652"/>
              <a:gd name="connsiteX3" fmla="*/ 1016000 w 5435600"/>
              <a:gd name="connsiteY3" fmla="*/ 513439 h 1048652"/>
              <a:gd name="connsiteX4" fmla="*/ 1397000 w 5435600"/>
              <a:gd name="connsiteY4" fmla="*/ 361039 h 1048652"/>
              <a:gd name="connsiteX5" fmla="*/ 1778000 w 5435600"/>
              <a:gd name="connsiteY5" fmla="*/ 589639 h 1048652"/>
              <a:gd name="connsiteX6" fmla="*/ 2082800 w 5435600"/>
              <a:gd name="connsiteY6" fmla="*/ 284839 h 1048652"/>
              <a:gd name="connsiteX7" fmla="*/ 2540000 w 5435600"/>
              <a:gd name="connsiteY7" fmla="*/ 361038 h 1048652"/>
              <a:gd name="connsiteX8" fmla="*/ 2844800 w 5435600"/>
              <a:gd name="connsiteY8" fmla="*/ 589638 h 1048652"/>
              <a:gd name="connsiteX9" fmla="*/ 3073400 w 5435600"/>
              <a:gd name="connsiteY9" fmla="*/ 361039 h 1048652"/>
              <a:gd name="connsiteX10" fmla="*/ 3378200 w 5435600"/>
              <a:gd name="connsiteY10" fmla="*/ 589639 h 1048652"/>
              <a:gd name="connsiteX11" fmla="*/ 3835400 w 5435600"/>
              <a:gd name="connsiteY11" fmla="*/ 39914 h 1048652"/>
              <a:gd name="connsiteX12" fmla="*/ 4064000 w 5435600"/>
              <a:gd name="connsiteY12" fmla="*/ 350154 h 1048652"/>
              <a:gd name="connsiteX13" fmla="*/ 4224867 w 5435600"/>
              <a:gd name="connsiteY13" fmla="*/ 970638 h 1048652"/>
              <a:gd name="connsiteX14" fmla="*/ 4368800 w 5435600"/>
              <a:gd name="connsiteY14" fmla="*/ 818238 h 1048652"/>
              <a:gd name="connsiteX15" fmla="*/ 4529667 w 5435600"/>
              <a:gd name="connsiteY15" fmla="*/ 716638 h 1048652"/>
              <a:gd name="connsiteX16" fmla="*/ 4597400 w 5435600"/>
              <a:gd name="connsiteY16" fmla="*/ 665838 h 1048652"/>
              <a:gd name="connsiteX17" fmla="*/ 4749800 w 5435600"/>
              <a:gd name="connsiteY17" fmla="*/ 902905 h 1048652"/>
              <a:gd name="connsiteX18" fmla="*/ 4902200 w 5435600"/>
              <a:gd name="connsiteY18" fmla="*/ 350153 h 1048652"/>
              <a:gd name="connsiteX19" fmla="*/ 5054600 w 5435600"/>
              <a:gd name="connsiteY19" fmla="*/ 143325 h 1048652"/>
              <a:gd name="connsiteX20" fmla="*/ 5207000 w 5435600"/>
              <a:gd name="connsiteY20" fmla="*/ 350153 h 1048652"/>
              <a:gd name="connsiteX21" fmla="*/ 5435600 w 5435600"/>
              <a:gd name="connsiteY21" fmla="*/ 453567 h 1048652"/>
              <a:gd name="connsiteX0" fmla="*/ 101600 w 5435600"/>
              <a:gd name="connsiteY0" fmla="*/ 513439 h 955519"/>
              <a:gd name="connsiteX1" fmla="*/ 406400 w 5435600"/>
              <a:gd name="connsiteY1" fmla="*/ 665839 h 955519"/>
              <a:gd name="connsiteX2" fmla="*/ 635000 w 5435600"/>
              <a:gd name="connsiteY2" fmla="*/ 361039 h 955519"/>
              <a:gd name="connsiteX3" fmla="*/ 1016000 w 5435600"/>
              <a:gd name="connsiteY3" fmla="*/ 513439 h 955519"/>
              <a:gd name="connsiteX4" fmla="*/ 1397000 w 5435600"/>
              <a:gd name="connsiteY4" fmla="*/ 361039 h 955519"/>
              <a:gd name="connsiteX5" fmla="*/ 1778000 w 5435600"/>
              <a:gd name="connsiteY5" fmla="*/ 589639 h 955519"/>
              <a:gd name="connsiteX6" fmla="*/ 2082800 w 5435600"/>
              <a:gd name="connsiteY6" fmla="*/ 284839 h 955519"/>
              <a:gd name="connsiteX7" fmla="*/ 2540000 w 5435600"/>
              <a:gd name="connsiteY7" fmla="*/ 361038 h 955519"/>
              <a:gd name="connsiteX8" fmla="*/ 2844800 w 5435600"/>
              <a:gd name="connsiteY8" fmla="*/ 589638 h 955519"/>
              <a:gd name="connsiteX9" fmla="*/ 3073400 w 5435600"/>
              <a:gd name="connsiteY9" fmla="*/ 361039 h 955519"/>
              <a:gd name="connsiteX10" fmla="*/ 3378200 w 5435600"/>
              <a:gd name="connsiteY10" fmla="*/ 589639 h 955519"/>
              <a:gd name="connsiteX11" fmla="*/ 3835400 w 5435600"/>
              <a:gd name="connsiteY11" fmla="*/ 39914 h 955519"/>
              <a:gd name="connsiteX12" fmla="*/ 4064000 w 5435600"/>
              <a:gd name="connsiteY12" fmla="*/ 350154 h 955519"/>
              <a:gd name="connsiteX13" fmla="*/ 4292600 w 5435600"/>
              <a:gd name="connsiteY13" fmla="*/ 660396 h 955519"/>
              <a:gd name="connsiteX14" fmla="*/ 4368800 w 5435600"/>
              <a:gd name="connsiteY14" fmla="*/ 818238 h 955519"/>
              <a:gd name="connsiteX15" fmla="*/ 4529667 w 5435600"/>
              <a:gd name="connsiteY15" fmla="*/ 716638 h 955519"/>
              <a:gd name="connsiteX16" fmla="*/ 4597400 w 5435600"/>
              <a:gd name="connsiteY16" fmla="*/ 665838 h 955519"/>
              <a:gd name="connsiteX17" fmla="*/ 4749800 w 5435600"/>
              <a:gd name="connsiteY17" fmla="*/ 902905 h 955519"/>
              <a:gd name="connsiteX18" fmla="*/ 4902200 w 5435600"/>
              <a:gd name="connsiteY18" fmla="*/ 350153 h 955519"/>
              <a:gd name="connsiteX19" fmla="*/ 5054600 w 5435600"/>
              <a:gd name="connsiteY19" fmla="*/ 143325 h 955519"/>
              <a:gd name="connsiteX20" fmla="*/ 5207000 w 5435600"/>
              <a:gd name="connsiteY20" fmla="*/ 350153 h 955519"/>
              <a:gd name="connsiteX21" fmla="*/ 5435600 w 5435600"/>
              <a:gd name="connsiteY21" fmla="*/ 453567 h 955519"/>
              <a:gd name="connsiteX0" fmla="*/ 101600 w 5435600"/>
              <a:gd name="connsiteY0" fmla="*/ 513439 h 955519"/>
              <a:gd name="connsiteX1" fmla="*/ 406400 w 5435600"/>
              <a:gd name="connsiteY1" fmla="*/ 665839 h 955519"/>
              <a:gd name="connsiteX2" fmla="*/ 635000 w 5435600"/>
              <a:gd name="connsiteY2" fmla="*/ 361039 h 955519"/>
              <a:gd name="connsiteX3" fmla="*/ 1016000 w 5435600"/>
              <a:gd name="connsiteY3" fmla="*/ 513439 h 955519"/>
              <a:gd name="connsiteX4" fmla="*/ 1397000 w 5435600"/>
              <a:gd name="connsiteY4" fmla="*/ 361039 h 955519"/>
              <a:gd name="connsiteX5" fmla="*/ 1778000 w 5435600"/>
              <a:gd name="connsiteY5" fmla="*/ 589639 h 955519"/>
              <a:gd name="connsiteX6" fmla="*/ 2082800 w 5435600"/>
              <a:gd name="connsiteY6" fmla="*/ 284839 h 955519"/>
              <a:gd name="connsiteX7" fmla="*/ 2540000 w 5435600"/>
              <a:gd name="connsiteY7" fmla="*/ 361038 h 955519"/>
              <a:gd name="connsiteX8" fmla="*/ 2844800 w 5435600"/>
              <a:gd name="connsiteY8" fmla="*/ 589638 h 955519"/>
              <a:gd name="connsiteX9" fmla="*/ 3073400 w 5435600"/>
              <a:gd name="connsiteY9" fmla="*/ 361039 h 955519"/>
              <a:gd name="connsiteX10" fmla="*/ 3378200 w 5435600"/>
              <a:gd name="connsiteY10" fmla="*/ 589639 h 955519"/>
              <a:gd name="connsiteX11" fmla="*/ 3835400 w 5435600"/>
              <a:gd name="connsiteY11" fmla="*/ 39914 h 955519"/>
              <a:gd name="connsiteX12" fmla="*/ 4064000 w 5435600"/>
              <a:gd name="connsiteY12" fmla="*/ 350154 h 955519"/>
              <a:gd name="connsiteX13" fmla="*/ 4292600 w 5435600"/>
              <a:gd name="connsiteY13" fmla="*/ 660396 h 955519"/>
              <a:gd name="connsiteX14" fmla="*/ 4445000 w 5435600"/>
              <a:gd name="connsiteY14" fmla="*/ 143329 h 955519"/>
              <a:gd name="connsiteX15" fmla="*/ 4529667 w 5435600"/>
              <a:gd name="connsiteY15" fmla="*/ 716638 h 955519"/>
              <a:gd name="connsiteX16" fmla="*/ 4597400 w 5435600"/>
              <a:gd name="connsiteY16" fmla="*/ 665838 h 955519"/>
              <a:gd name="connsiteX17" fmla="*/ 4749800 w 5435600"/>
              <a:gd name="connsiteY17" fmla="*/ 902905 h 955519"/>
              <a:gd name="connsiteX18" fmla="*/ 4902200 w 5435600"/>
              <a:gd name="connsiteY18" fmla="*/ 350153 h 955519"/>
              <a:gd name="connsiteX19" fmla="*/ 5054600 w 5435600"/>
              <a:gd name="connsiteY19" fmla="*/ 143325 h 955519"/>
              <a:gd name="connsiteX20" fmla="*/ 5207000 w 5435600"/>
              <a:gd name="connsiteY20" fmla="*/ 350153 h 955519"/>
              <a:gd name="connsiteX21" fmla="*/ 5435600 w 5435600"/>
              <a:gd name="connsiteY21" fmla="*/ 453567 h 955519"/>
              <a:gd name="connsiteX0" fmla="*/ 101600 w 5435600"/>
              <a:gd name="connsiteY0" fmla="*/ 513439 h 955519"/>
              <a:gd name="connsiteX1" fmla="*/ 406400 w 5435600"/>
              <a:gd name="connsiteY1" fmla="*/ 665839 h 955519"/>
              <a:gd name="connsiteX2" fmla="*/ 635000 w 5435600"/>
              <a:gd name="connsiteY2" fmla="*/ 361039 h 955519"/>
              <a:gd name="connsiteX3" fmla="*/ 1016000 w 5435600"/>
              <a:gd name="connsiteY3" fmla="*/ 513439 h 955519"/>
              <a:gd name="connsiteX4" fmla="*/ 1397000 w 5435600"/>
              <a:gd name="connsiteY4" fmla="*/ 361039 h 955519"/>
              <a:gd name="connsiteX5" fmla="*/ 1778000 w 5435600"/>
              <a:gd name="connsiteY5" fmla="*/ 589639 h 955519"/>
              <a:gd name="connsiteX6" fmla="*/ 2082800 w 5435600"/>
              <a:gd name="connsiteY6" fmla="*/ 284839 h 955519"/>
              <a:gd name="connsiteX7" fmla="*/ 2540000 w 5435600"/>
              <a:gd name="connsiteY7" fmla="*/ 361038 h 955519"/>
              <a:gd name="connsiteX8" fmla="*/ 2844800 w 5435600"/>
              <a:gd name="connsiteY8" fmla="*/ 589638 h 955519"/>
              <a:gd name="connsiteX9" fmla="*/ 3073400 w 5435600"/>
              <a:gd name="connsiteY9" fmla="*/ 361039 h 955519"/>
              <a:gd name="connsiteX10" fmla="*/ 3378200 w 5435600"/>
              <a:gd name="connsiteY10" fmla="*/ 589639 h 955519"/>
              <a:gd name="connsiteX11" fmla="*/ 3835400 w 5435600"/>
              <a:gd name="connsiteY11" fmla="*/ 39914 h 955519"/>
              <a:gd name="connsiteX12" fmla="*/ 4064000 w 5435600"/>
              <a:gd name="connsiteY12" fmla="*/ 350154 h 955519"/>
              <a:gd name="connsiteX13" fmla="*/ 4292600 w 5435600"/>
              <a:gd name="connsiteY13" fmla="*/ 660396 h 955519"/>
              <a:gd name="connsiteX14" fmla="*/ 4445000 w 5435600"/>
              <a:gd name="connsiteY14" fmla="*/ 143329 h 955519"/>
              <a:gd name="connsiteX15" fmla="*/ 4521200 w 5435600"/>
              <a:gd name="connsiteY15" fmla="*/ 556984 h 955519"/>
              <a:gd name="connsiteX16" fmla="*/ 4597400 w 5435600"/>
              <a:gd name="connsiteY16" fmla="*/ 665838 h 955519"/>
              <a:gd name="connsiteX17" fmla="*/ 4749800 w 5435600"/>
              <a:gd name="connsiteY17" fmla="*/ 902905 h 955519"/>
              <a:gd name="connsiteX18" fmla="*/ 4902200 w 5435600"/>
              <a:gd name="connsiteY18" fmla="*/ 350153 h 955519"/>
              <a:gd name="connsiteX19" fmla="*/ 5054600 w 5435600"/>
              <a:gd name="connsiteY19" fmla="*/ 143325 h 955519"/>
              <a:gd name="connsiteX20" fmla="*/ 5207000 w 5435600"/>
              <a:gd name="connsiteY20" fmla="*/ 350153 h 955519"/>
              <a:gd name="connsiteX21" fmla="*/ 5435600 w 5435600"/>
              <a:gd name="connsiteY21" fmla="*/ 453567 h 955519"/>
              <a:gd name="connsiteX0" fmla="*/ 101600 w 5435600"/>
              <a:gd name="connsiteY0" fmla="*/ 513439 h 902906"/>
              <a:gd name="connsiteX1" fmla="*/ 406400 w 5435600"/>
              <a:gd name="connsiteY1" fmla="*/ 665839 h 902906"/>
              <a:gd name="connsiteX2" fmla="*/ 635000 w 5435600"/>
              <a:gd name="connsiteY2" fmla="*/ 361039 h 902906"/>
              <a:gd name="connsiteX3" fmla="*/ 1016000 w 5435600"/>
              <a:gd name="connsiteY3" fmla="*/ 513439 h 902906"/>
              <a:gd name="connsiteX4" fmla="*/ 1397000 w 5435600"/>
              <a:gd name="connsiteY4" fmla="*/ 361039 h 902906"/>
              <a:gd name="connsiteX5" fmla="*/ 1778000 w 5435600"/>
              <a:gd name="connsiteY5" fmla="*/ 589639 h 902906"/>
              <a:gd name="connsiteX6" fmla="*/ 2082800 w 5435600"/>
              <a:gd name="connsiteY6" fmla="*/ 284839 h 902906"/>
              <a:gd name="connsiteX7" fmla="*/ 2540000 w 5435600"/>
              <a:gd name="connsiteY7" fmla="*/ 361038 h 902906"/>
              <a:gd name="connsiteX8" fmla="*/ 2844800 w 5435600"/>
              <a:gd name="connsiteY8" fmla="*/ 589638 h 902906"/>
              <a:gd name="connsiteX9" fmla="*/ 3073400 w 5435600"/>
              <a:gd name="connsiteY9" fmla="*/ 361039 h 902906"/>
              <a:gd name="connsiteX10" fmla="*/ 3378200 w 5435600"/>
              <a:gd name="connsiteY10" fmla="*/ 589639 h 902906"/>
              <a:gd name="connsiteX11" fmla="*/ 3835400 w 5435600"/>
              <a:gd name="connsiteY11" fmla="*/ 39914 h 902906"/>
              <a:gd name="connsiteX12" fmla="*/ 4064000 w 5435600"/>
              <a:gd name="connsiteY12" fmla="*/ 350154 h 902906"/>
              <a:gd name="connsiteX13" fmla="*/ 4292600 w 5435600"/>
              <a:gd name="connsiteY13" fmla="*/ 660396 h 902906"/>
              <a:gd name="connsiteX14" fmla="*/ 4445000 w 5435600"/>
              <a:gd name="connsiteY14" fmla="*/ 143329 h 902906"/>
              <a:gd name="connsiteX15" fmla="*/ 4521200 w 5435600"/>
              <a:gd name="connsiteY15" fmla="*/ 556984 h 902906"/>
              <a:gd name="connsiteX16" fmla="*/ 4673600 w 5435600"/>
              <a:gd name="connsiteY16" fmla="*/ 350156 h 902906"/>
              <a:gd name="connsiteX17" fmla="*/ 4749800 w 5435600"/>
              <a:gd name="connsiteY17" fmla="*/ 902905 h 902906"/>
              <a:gd name="connsiteX18" fmla="*/ 4902200 w 5435600"/>
              <a:gd name="connsiteY18" fmla="*/ 350153 h 902906"/>
              <a:gd name="connsiteX19" fmla="*/ 5054600 w 5435600"/>
              <a:gd name="connsiteY19" fmla="*/ 143325 h 902906"/>
              <a:gd name="connsiteX20" fmla="*/ 5207000 w 5435600"/>
              <a:gd name="connsiteY20" fmla="*/ 350153 h 902906"/>
              <a:gd name="connsiteX21" fmla="*/ 5435600 w 5435600"/>
              <a:gd name="connsiteY21" fmla="*/ 453567 h 902906"/>
              <a:gd name="connsiteX0" fmla="*/ 101600 w 5435600"/>
              <a:gd name="connsiteY0" fmla="*/ 513439 h 902906"/>
              <a:gd name="connsiteX1" fmla="*/ 406400 w 5435600"/>
              <a:gd name="connsiteY1" fmla="*/ 665839 h 902906"/>
              <a:gd name="connsiteX2" fmla="*/ 635000 w 5435600"/>
              <a:gd name="connsiteY2" fmla="*/ 361039 h 902906"/>
              <a:gd name="connsiteX3" fmla="*/ 1016000 w 5435600"/>
              <a:gd name="connsiteY3" fmla="*/ 513439 h 902906"/>
              <a:gd name="connsiteX4" fmla="*/ 1397000 w 5435600"/>
              <a:gd name="connsiteY4" fmla="*/ 361039 h 902906"/>
              <a:gd name="connsiteX5" fmla="*/ 1778000 w 5435600"/>
              <a:gd name="connsiteY5" fmla="*/ 589639 h 902906"/>
              <a:gd name="connsiteX6" fmla="*/ 2082800 w 5435600"/>
              <a:gd name="connsiteY6" fmla="*/ 284839 h 902906"/>
              <a:gd name="connsiteX7" fmla="*/ 2540000 w 5435600"/>
              <a:gd name="connsiteY7" fmla="*/ 361038 h 902906"/>
              <a:gd name="connsiteX8" fmla="*/ 2844800 w 5435600"/>
              <a:gd name="connsiteY8" fmla="*/ 589638 h 902906"/>
              <a:gd name="connsiteX9" fmla="*/ 3073400 w 5435600"/>
              <a:gd name="connsiteY9" fmla="*/ 361039 h 902906"/>
              <a:gd name="connsiteX10" fmla="*/ 3378200 w 5435600"/>
              <a:gd name="connsiteY10" fmla="*/ 589639 h 902906"/>
              <a:gd name="connsiteX11" fmla="*/ 3835400 w 5435600"/>
              <a:gd name="connsiteY11" fmla="*/ 39914 h 902906"/>
              <a:gd name="connsiteX12" fmla="*/ 4064000 w 5435600"/>
              <a:gd name="connsiteY12" fmla="*/ 350154 h 902906"/>
              <a:gd name="connsiteX13" fmla="*/ 4292600 w 5435600"/>
              <a:gd name="connsiteY13" fmla="*/ 453570 h 902906"/>
              <a:gd name="connsiteX14" fmla="*/ 4445000 w 5435600"/>
              <a:gd name="connsiteY14" fmla="*/ 143329 h 902906"/>
              <a:gd name="connsiteX15" fmla="*/ 4521200 w 5435600"/>
              <a:gd name="connsiteY15" fmla="*/ 556984 h 902906"/>
              <a:gd name="connsiteX16" fmla="*/ 4673600 w 5435600"/>
              <a:gd name="connsiteY16" fmla="*/ 350156 h 902906"/>
              <a:gd name="connsiteX17" fmla="*/ 4749800 w 5435600"/>
              <a:gd name="connsiteY17" fmla="*/ 902905 h 902906"/>
              <a:gd name="connsiteX18" fmla="*/ 4902200 w 5435600"/>
              <a:gd name="connsiteY18" fmla="*/ 350153 h 902906"/>
              <a:gd name="connsiteX19" fmla="*/ 5054600 w 5435600"/>
              <a:gd name="connsiteY19" fmla="*/ 143325 h 902906"/>
              <a:gd name="connsiteX20" fmla="*/ 5207000 w 5435600"/>
              <a:gd name="connsiteY20" fmla="*/ 350153 h 902906"/>
              <a:gd name="connsiteX21" fmla="*/ 5435600 w 5435600"/>
              <a:gd name="connsiteY21" fmla="*/ 453567 h 902906"/>
              <a:gd name="connsiteX0" fmla="*/ 101600 w 5435600"/>
              <a:gd name="connsiteY0" fmla="*/ 513439 h 902906"/>
              <a:gd name="connsiteX1" fmla="*/ 406400 w 5435600"/>
              <a:gd name="connsiteY1" fmla="*/ 665839 h 902906"/>
              <a:gd name="connsiteX2" fmla="*/ 635000 w 5435600"/>
              <a:gd name="connsiteY2" fmla="*/ 361039 h 902906"/>
              <a:gd name="connsiteX3" fmla="*/ 1016000 w 5435600"/>
              <a:gd name="connsiteY3" fmla="*/ 513439 h 902906"/>
              <a:gd name="connsiteX4" fmla="*/ 1397000 w 5435600"/>
              <a:gd name="connsiteY4" fmla="*/ 361039 h 902906"/>
              <a:gd name="connsiteX5" fmla="*/ 1778000 w 5435600"/>
              <a:gd name="connsiteY5" fmla="*/ 589639 h 902906"/>
              <a:gd name="connsiteX6" fmla="*/ 2082800 w 5435600"/>
              <a:gd name="connsiteY6" fmla="*/ 284839 h 902906"/>
              <a:gd name="connsiteX7" fmla="*/ 2540000 w 5435600"/>
              <a:gd name="connsiteY7" fmla="*/ 361038 h 902906"/>
              <a:gd name="connsiteX8" fmla="*/ 2844800 w 5435600"/>
              <a:gd name="connsiteY8" fmla="*/ 589638 h 902906"/>
              <a:gd name="connsiteX9" fmla="*/ 3073400 w 5435600"/>
              <a:gd name="connsiteY9" fmla="*/ 361039 h 902906"/>
              <a:gd name="connsiteX10" fmla="*/ 3378200 w 5435600"/>
              <a:gd name="connsiteY10" fmla="*/ 589639 h 902906"/>
              <a:gd name="connsiteX11" fmla="*/ 3835400 w 5435600"/>
              <a:gd name="connsiteY11" fmla="*/ 39914 h 902906"/>
              <a:gd name="connsiteX12" fmla="*/ 4064000 w 5435600"/>
              <a:gd name="connsiteY12" fmla="*/ 350154 h 902906"/>
              <a:gd name="connsiteX13" fmla="*/ 4292600 w 5435600"/>
              <a:gd name="connsiteY13" fmla="*/ 453570 h 902906"/>
              <a:gd name="connsiteX14" fmla="*/ 4445000 w 5435600"/>
              <a:gd name="connsiteY14" fmla="*/ 143329 h 902906"/>
              <a:gd name="connsiteX15" fmla="*/ 4521200 w 5435600"/>
              <a:gd name="connsiteY15" fmla="*/ 556984 h 902906"/>
              <a:gd name="connsiteX16" fmla="*/ 4673600 w 5435600"/>
              <a:gd name="connsiteY16" fmla="*/ 350156 h 902906"/>
              <a:gd name="connsiteX17" fmla="*/ 4749800 w 5435600"/>
              <a:gd name="connsiteY17" fmla="*/ 902905 h 902906"/>
              <a:gd name="connsiteX18" fmla="*/ 4902200 w 5435600"/>
              <a:gd name="connsiteY18" fmla="*/ 350153 h 902906"/>
              <a:gd name="connsiteX19" fmla="*/ 5054600 w 5435600"/>
              <a:gd name="connsiteY19" fmla="*/ 143325 h 902906"/>
              <a:gd name="connsiteX20" fmla="*/ 5283200 w 5435600"/>
              <a:gd name="connsiteY20" fmla="*/ 143329 h 902906"/>
              <a:gd name="connsiteX21" fmla="*/ 5435600 w 5435600"/>
              <a:gd name="connsiteY21" fmla="*/ 453567 h 902906"/>
              <a:gd name="connsiteX0" fmla="*/ 101600 w 5435600"/>
              <a:gd name="connsiteY0" fmla="*/ 513439 h 691239"/>
              <a:gd name="connsiteX1" fmla="*/ 406400 w 5435600"/>
              <a:gd name="connsiteY1" fmla="*/ 665839 h 691239"/>
              <a:gd name="connsiteX2" fmla="*/ 635000 w 5435600"/>
              <a:gd name="connsiteY2" fmla="*/ 361039 h 691239"/>
              <a:gd name="connsiteX3" fmla="*/ 1016000 w 5435600"/>
              <a:gd name="connsiteY3" fmla="*/ 513439 h 691239"/>
              <a:gd name="connsiteX4" fmla="*/ 1397000 w 5435600"/>
              <a:gd name="connsiteY4" fmla="*/ 361039 h 691239"/>
              <a:gd name="connsiteX5" fmla="*/ 1778000 w 5435600"/>
              <a:gd name="connsiteY5" fmla="*/ 589639 h 691239"/>
              <a:gd name="connsiteX6" fmla="*/ 2082800 w 5435600"/>
              <a:gd name="connsiteY6" fmla="*/ 284839 h 691239"/>
              <a:gd name="connsiteX7" fmla="*/ 2540000 w 5435600"/>
              <a:gd name="connsiteY7" fmla="*/ 361038 h 691239"/>
              <a:gd name="connsiteX8" fmla="*/ 2844800 w 5435600"/>
              <a:gd name="connsiteY8" fmla="*/ 589638 h 691239"/>
              <a:gd name="connsiteX9" fmla="*/ 3073400 w 5435600"/>
              <a:gd name="connsiteY9" fmla="*/ 361039 h 691239"/>
              <a:gd name="connsiteX10" fmla="*/ 3378200 w 5435600"/>
              <a:gd name="connsiteY10" fmla="*/ 589639 h 691239"/>
              <a:gd name="connsiteX11" fmla="*/ 3835400 w 5435600"/>
              <a:gd name="connsiteY11" fmla="*/ 39914 h 691239"/>
              <a:gd name="connsiteX12" fmla="*/ 4064000 w 5435600"/>
              <a:gd name="connsiteY12" fmla="*/ 350154 h 691239"/>
              <a:gd name="connsiteX13" fmla="*/ 4292600 w 5435600"/>
              <a:gd name="connsiteY13" fmla="*/ 453570 h 691239"/>
              <a:gd name="connsiteX14" fmla="*/ 4445000 w 5435600"/>
              <a:gd name="connsiteY14" fmla="*/ 143329 h 691239"/>
              <a:gd name="connsiteX15" fmla="*/ 4521200 w 5435600"/>
              <a:gd name="connsiteY15" fmla="*/ 556984 h 691239"/>
              <a:gd name="connsiteX16" fmla="*/ 4673600 w 5435600"/>
              <a:gd name="connsiteY16" fmla="*/ 350156 h 691239"/>
              <a:gd name="connsiteX17" fmla="*/ 4749800 w 5435600"/>
              <a:gd name="connsiteY17" fmla="*/ 350156 h 691239"/>
              <a:gd name="connsiteX18" fmla="*/ 4902200 w 5435600"/>
              <a:gd name="connsiteY18" fmla="*/ 350153 h 691239"/>
              <a:gd name="connsiteX19" fmla="*/ 5054600 w 5435600"/>
              <a:gd name="connsiteY19" fmla="*/ 143325 h 691239"/>
              <a:gd name="connsiteX20" fmla="*/ 5283200 w 5435600"/>
              <a:gd name="connsiteY20" fmla="*/ 143329 h 691239"/>
              <a:gd name="connsiteX21" fmla="*/ 5435600 w 5435600"/>
              <a:gd name="connsiteY21" fmla="*/ 453567 h 691239"/>
              <a:gd name="connsiteX0" fmla="*/ 101600 w 5435600"/>
              <a:gd name="connsiteY0" fmla="*/ 530675 h 708475"/>
              <a:gd name="connsiteX1" fmla="*/ 406400 w 5435600"/>
              <a:gd name="connsiteY1" fmla="*/ 683075 h 708475"/>
              <a:gd name="connsiteX2" fmla="*/ 635000 w 5435600"/>
              <a:gd name="connsiteY2" fmla="*/ 378275 h 708475"/>
              <a:gd name="connsiteX3" fmla="*/ 1016000 w 5435600"/>
              <a:gd name="connsiteY3" fmla="*/ 530675 h 708475"/>
              <a:gd name="connsiteX4" fmla="*/ 1397000 w 5435600"/>
              <a:gd name="connsiteY4" fmla="*/ 378275 h 708475"/>
              <a:gd name="connsiteX5" fmla="*/ 1778000 w 5435600"/>
              <a:gd name="connsiteY5" fmla="*/ 606875 h 708475"/>
              <a:gd name="connsiteX6" fmla="*/ 2082800 w 5435600"/>
              <a:gd name="connsiteY6" fmla="*/ 302075 h 708475"/>
              <a:gd name="connsiteX7" fmla="*/ 2540000 w 5435600"/>
              <a:gd name="connsiteY7" fmla="*/ 378274 h 708475"/>
              <a:gd name="connsiteX8" fmla="*/ 2844800 w 5435600"/>
              <a:gd name="connsiteY8" fmla="*/ 606874 h 708475"/>
              <a:gd name="connsiteX9" fmla="*/ 3073400 w 5435600"/>
              <a:gd name="connsiteY9" fmla="*/ 378275 h 708475"/>
              <a:gd name="connsiteX10" fmla="*/ 3378200 w 5435600"/>
              <a:gd name="connsiteY10" fmla="*/ 606875 h 708475"/>
              <a:gd name="connsiteX11" fmla="*/ 3835400 w 5435600"/>
              <a:gd name="connsiteY11" fmla="*/ 57150 h 708475"/>
              <a:gd name="connsiteX12" fmla="*/ 4064000 w 5435600"/>
              <a:gd name="connsiteY12" fmla="*/ 263979 h 708475"/>
              <a:gd name="connsiteX13" fmla="*/ 4292600 w 5435600"/>
              <a:gd name="connsiteY13" fmla="*/ 470806 h 708475"/>
              <a:gd name="connsiteX14" fmla="*/ 4445000 w 5435600"/>
              <a:gd name="connsiteY14" fmla="*/ 160565 h 708475"/>
              <a:gd name="connsiteX15" fmla="*/ 4521200 w 5435600"/>
              <a:gd name="connsiteY15" fmla="*/ 574220 h 708475"/>
              <a:gd name="connsiteX16" fmla="*/ 4673600 w 5435600"/>
              <a:gd name="connsiteY16" fmla="*/ 367392 h 708475"/>
              <a:gd name="connsiteX17" fmla="*/ 4749800 w 5435600"/>
              <a:gd name="connsiteY17" fmla="*/ 367392 h 708475"/>
              <a:gd name="connsiteX18" fmla="*/ 4902200 w 5435600"/>
              <a:gd name="connsiteY18" fmla="*/ 367389 h 708475"/>
              <a:gd name="connsiteX19" fmla="*/ 5054600 w 5435600"/>
              <a:gd name="connsiteY19" fmla="*/ 160561 h 708475"/>
              <a:gd name="connsiteX20" fmla="*/ 5283200 w 5435600"/>
              <a:gd name="connsiteY20" fmla="*/ 160565 h 708475"/>
              <a:gd name="connsiteX21" fmla="*/ 5435600 w 5435600"/>
              <a:gd name="connsiteY21" fmla="*/ 470803 h 708475"/>
              <a:gd name="connsiteX0" fmla="*/ 101600 w 5435600"/>
              <a:gd name="connsiteY0" fmla="*/ 530674 h 708474"/>
              <a:gd name="connsiteX1" fmla="*/ 406400 w 5435600"/>
              <a:gd name="connsiteY1" fmla="*/ 683074 h 708474"/>
              <a:gd name="connsiteX2" fmla="*/ 635000 w 5435600"/>
              <a:gd name="connsiteY2" fmla="*/ 378274 h 708474"/>
              <a:gd name="connsiteX3" fmla="*/ 1016000 w 5435600"/>
              <a:gd name="connsiteY3" fmla="*/ 530674 h 708474"/>
              <a:gd name="connsiteX4" fmla="*/ 1397000 w 5435600"/>
              <a:gd name="connsiteY4" fmla="*/ 378274 h 708474"/>
              <a:gd name="connsiteX5" fmla="*/ 1778000 w 5435600"/>
              <a:gd name="connsiteY5" fmla="*/ 606874 h 708474"/>
              <a:gd name="connsiteX6" fmla="*/ 2082800 w 5435600"/>
              <a:gd name="connsiteY6" fmla="*/ 302074 h 708474"/>
              <a:gd name="connsiteX7" fmla="*/ 2540000 w 5435600"/>
              <a:gd name="connsiteY7" fmla="*/ 378273 h 708474"/>
              <a:gd name="connsiteX8" fmla="*/ 2844800 w 5435600"/>
              <a:gd name="connsiteY8" fmla="*/ 606873 h 708474"/>
              <a:gd name="connsiteX9" fmla="*/ 3073400 w 5435600"/>
              <a:gd name="connsiteY9" fmla="*/ 378274 h 708474"/>
              <a:gd name="connsiteX10" fmla="*/ 3378200 w 5435600"/>
              <a:gd name="connsiteY10" fmla="*/ 606874 h 708474"/>
              <a:gd name="connsiteX11" fmla="*/ 3835400 w 5435600"/>
              <a:gd name="connsiteY11" fmla="*/ 57149 h 708474"/>
              <a:gd name="connsiteX12" fmla="*/ 4064000 w 5435600"/>
              <a:gd name="connsiteY12" fmla="*/ 263978 h 708474"/>
              <a:gd name="connsiteX13" fmla="*/ 4292600 w 5435600"/>
              <a:gd name="connsiteY13" fmla="*/ 263977 h 708474"/>
              <a:gd name="connsiteX14" fmla="*/ 4445000 w 5435600"/>
              <a:gd name="connsiteY14" fmla="*/ 160564 h 708474"/>
              <a:gd name="connsiteX15" fmla="*/ 4521200 w 5435600"/>
              <a:gd name="connsiteY15" fmla="*/ 574219 h 708474"/>
              <a:gd name="connsiteX16" fmla="*/ 4673600 w 5435600"/>
              <a:gd name="connsiteY16" fmla="*/ 367391 h 708474"/>
              <a:gd name="connsiteX17" fmla="*/ 4749800 w 5435600"/>
              <a:gd name="connsiteY17" fmla="*/ 367391 h 708474"/>
              <a:gd name="connsiteX18" fmla="*/ 4902200 w 5435600"/>
              <a:gd name="connsiteY18" fmla="*/ 367388 h 708474"/>
              <a:gd name="connsiteX19" fmla="*/ 5054600 w 5435600"/>
              <a:gd name="connsiteY19" fmla="*/ 160560 h 708474"/>
              <a:gd name="connsiteX20" fmla="*/ 5283200 w 5435600"/>
              <a:gd name="connsiteY20" fmla="*/ 160564 h 708474"/>
              <a:gd name="connsiteX21" fmla="*/ 5435600 w 5435600"/>
              <a:gd name="connsiteY21" fmla="*/ 470802 h 708474"/>
              <a:gd name="connsiteX0" fmla="*/ 101600 w 5435600"/>
              <a:gd name="connsiteY0" fmla="*/ 530674 h 708474"/>
              <a:gd name="connsiteX1" fmla="*/ 406400 w 5435600"/>
              <a:gd name="connsiteY1" fmla="*/ 683074 h 708474"/>
              <a:gd name="connsiteX2" fmla="*/ 635000 w 5435600"/>
              <a:gd name="connsiteY2" fmla="*/ 378274 h 708474"/>
              <a:gd name="connsiteX3" fmla="*/ 1016000 w 5435600"/>
              <a:gd name="connsiteY3" fmla="*/ 530674 h 708474"/>
              <a:gd name="connsiteX4" fmla="*/ 1397000 w 5435600"/>
              <a:gd name="connsiteY4" fmla="*/ 378274 h 708474"/>
              <a:gd name="connsiteX5" fmla="*/ 1778000 w 5435600"/>
              <a:gd name="connsiteY5" fmla="*/ 606874 h 708474"/>
              <a:gd name="connsiteX6" fmla="*/ 2082800 w 5435600"/>
              <a:gd name="connsiteY6" fmla="*/ 302074 h 708474"/>
              <a:gd name="connsiteX7" fmla="*/ 2540000 w 5435600"/>
              <a:gd name="connsiteY7" fmla="*/ 378273 h 708474"/>
              <a:gd name="connsiteX8" fmla="*/ 2844800 w 5435600"/>
              <a:gd name="connsiteY8" fmla="*/ 606873 h 708474"/>
              <a:gd name="connsiteX9" fmla="*/ 3073400 w 5435600"/>
              <a:gd name="connsiteY9" fmla="*/ 378274 h 708474"/>
              <a:gd name="connsiteX10" fmla="*/ 3378200 w 5435600"/>
              <a:gd name="connsiteY10" fmla="*/ 606874 h 708474"/>
              <a:gd name="connsiteX11" fmla="*/ 3835400 w 5435600"/>
              <a:gd name="connsiteY11" fmla="*/ 57149 h 708474"/>
              <a:gd name="connsiteX12" fmla="*/ 4064000 w 5435600"/>
              <a:gd name="connsiteY12" fmla="*/ 263978 h 708474"/>
              <a:gd name="connsiteX13" fmla="*/ 4292600 w 5435600"/>
              <a:gd name="connsiteY13" fmla="*/ 263977 h 708474"/>
              <a:gd name="connsiteX14" fmla="*/ 4445000 w 5435600"/>
              <a:gd name="connsiteY14" fmla="*/ 160564 h 708474"/>
              <a:gd name="connsiteX15" fmla="*/ 4521200 w 5435600"/>
              <a:gd name="connsiteY15" fmla="*/ 367390 h 708474"/>
              <a:gd name="connsiteX16" fmla="*/ 4673600 w 5435600"/>
              <a:gd name="connsiteY16" fmla="*/ 367391 h 708474"/>
              <a:gd name="connsiteX17" fmla="*/ 4749800 w 5435600"/>
              <a:gd name="connsiteY17" fmla="*/ 367391 h 708474"/>
              <a:gd name="connsiteX18" fmla="*/ 4902200 w 5435600"/>
              <a:gd name="connsiteY18" fmla="*/ 367388 h 708474"/>
              <a:gd name="connsiteX19" fmla="*/ 5054600 w 5435600"/>
              <a:gd name="connsiteY19" fmla="*/ 160560 h 708474"/>
              <a:gd name="connsiteX20" fmla="*/ 5283200 w 5435600"/>
              <a:gd name="connsiteY20" fmla="*/ 160564 h 708474"/>
              <a:gd name="connsiteX21" fmla="*/ 5435600 w 5435600"/>
              <a:gd name="connsiteY21" fmla="*/ 470802 h 708474"/>
              <a:gd name="connsiteX0" fmla="*/ 101600 w 5359400"/>
              <a:gd name="connsiteY0" fmla="*/ 530674 h 708474"/>
              <a:gd name="connsiteX1" fmla="*/ 406400 w 5359400"/>
              <a:gd name="connsiteY1" fmla="*/ 683074 h 708474"/>
              <a:gd name="connsiteX2" fmla="*/ 635000 w 5359400"/>
              <a:gd name="connsiteY2" fmla="*/ 378274 h 708474"/>
              <a:gd name="connsiteX3" fmla="*/ 1016000 w 5359400"/>
              <a:gd name="connsiteY3" fmla="*/ 530674 h 708474"/>
              <a:gd name="connsiteX4" fmla="*/ 1397000 w 5359400"/>
              <a:gd name="connsiteY4" fmla="*/ 378274 h 708474"/>
              <a:gd name="connsiteX5" fmla="*/ 1778000 w 5359400"/>
              <a:gd name="connsiteY5" fmla="*/ 606874 h 708474"/>
              <a:gd name="connsiteX6" fmla="*/ 2082800 w 5359400"/>
              <a:gd name="connsiteY6" fmla="*/ 302074 h 708474"/>
              <a:gd name="connsiteX7" fmla="*/ 2540000 w 5359400"/>
              <a:gd name="connsiteY7" fmla="*/ 378273 h 708474"/>
              <a:gd name="connsiteX8" fmla="*/ 2844800 w 5359400"/>
              <a:gd name="connsiteY8" fmla="*/ 606873 h 708474"/>
              <a:gd name="connsiteX9" fmla="*/ 3073400 w 5359400"/>
              <a:gd name="connsiteY9" fmla="*/ 378274 h 708474"/>
              <a:gd name="connsiteX10" fmla="*/ 3378200 w 5359400"/>
              <a:gd name="connsiteY10" fmla="*/ 606874 h 708474"/>
              <a:gd name="connsiteX11" fmla="*/ 3835400 w 5359400"/>
              <a:gd name="connsiteY11" fmla="*/ 57149 h 708474"/>
              <a:gd name="connsiteX12" fmla="*/ 4064000 w 5359400"/>
              <a:gd name="connsiteY12" fmla="*/ 263978 h 708474"/>
              <a:gd name="connsiteX13" fmla="*/ 4292600 w 5359400"/>
              <a:gd name="connsiteY13" fmla="*/ 263977 h 708474"/>
              <a:gd name="connsiteX14" fmla="*/ 4445000 w 5359400"/>
              <a:gd name="connsiteY14" fmla="*/ 160564 h 708474"/>
              <a:gd name="connsiteX15" fmla="*/ 4521200 w 5359400"/>
              <a:gd name="connsiteY15" fmla="*/ 367390 h 708474"/>
              <a:gd name="connsiteX16" fmla="*/ 4673600 w 5359400"/>
              <a:gd name="connsiteY16" fmla="*/ 367391 h 708474"/>
              <a:gd name="connsiteX17" fmla="*/ 4749800 w 5359400"/>
              <a:gd name="connsiteY17" fmla="*/ 367391 h 708474"/>
              <a:gd name="connsiteX18" fmla="*/ 4902200 w 5359400"/>
              <a:gd name="connsiteY18" fmla="*/ 367388 h 708474"/>
              <a:gd name="connsiteX19" fmla="*/ 5054600 w 5359400"/>
              <a:gd name="connsiteY19" fmla="*/ 160560 h 708474"/>
              <a:gd name="connsiteX20" fmla="*/ 5283200 w 5359400"/>
              <a:gd name="connsiteY20" fmla="*/ 160564 h 708474"/>
              <a:gd name="connsiteX21" fmla="*/ 5359400 w 5359400"/>
              <a:gd name="connsiteY21" fmla="*/ 263976 h 708474"/>
              <a:gd name="connsiteX0" fmla="*/ 101600 w 6807200"/>
              <a:gd name="connsiteY0" fmla="*/ 530674 h 708474"/>
              <a:gd name="connsiteX1" fmla="*/ 406400 w 6807200"/>
              <a:gd name="connsiteY1" fmla="*/ 683074 h 708474"/>
              <a:gd name="connsiteX2" fmla="*/ 635000 w 6807200"/>
              <a:gd name="connsiteY2" fmla="*/ 378274 h 708474"/>
              <a:gd name="connsiteX3" fmla="*/ 1016000 w 6807200"/>
              <a:gd name="connsiteY3" fmla="*/ 530674 h 708474"/>
              <a:gd name="connsiteX4" fmla="*/ 1397000 w 6807200"/>
              <a:gd name="connsiteY4" fmla="*/ 378274 h 708474"/>
              <a:gd name="connsiteX5" fmla="*/ 1778000 w 6807200"/>
              <a:gd name="connsiteY5" fmla="*/ 606874 h 708474"/>
              <a:gd name="connsiteX6" fmla="*/ 2082800 w 6807200"/>
              <a:gd name="connsiteY6" fmla="*/ 302074 h 708474"/>
              <a:gd name="connsiteX7" fmla="*/ 2540000 w 6807200"/>
              <a:gd name="connsiteY7" fmla="*/ 378273 h 708474"/>
              <a:gd name="connsiteX8" fmla="*/ 2844800 w 6807200"/>
              <a:gd name="connsiteY8" fmla="*/ 606873 h 708474"/>
              <a:gd name="connsiteX9" fmla="*/ 3073400 w 6807200"/>
              <a:gd name="connsiteY9" fmla="*/ 378274 h 708474"/>
              <a:gd name="connsiteX10" fmla="*/ 3378200 w 6807200"/>
              <a:gd name="connsiteY10" fmla="*/ 606874 h 708474"/>
              <a:gd name="connsiteX11" fmla="*/ 3835400 w 6807200"/>
              <a:gd name="connsiteY11" fmla="*/ 57149 h 708474"/>
              <a:gd name="connsiteX12" fmla="*/ 4064000 w 6807200"/>
              <a:gd name="connsiteY12" fmla="*/ 263978 h 708474"/>
              <a:gd name="connsiteX13" fmla="*/ 4292600 w 6807200"/>
              <a:gd name="connsiteY13" fmla="*/ 263977 h 708474"/>
              <a:gd name="connsiteX14" fmla="*/ 4445000 w 6807200"/>
              <a:gd name="connsiteY14" fmla="*/ 160564 h 708474"/>
              <a:gd name="connsiteX15" fmla="*/ 4521200 w 6807200"/>
              <a:gd name="connsiteY15" fmla="*/ 367390 h 708474"/>
              <a:gd name="connsiteX16" fmla="*/ 4673600 w 6807200"/>
              <a:gd name="connsiteY16" fmla="*/ 367391 h 708474"/>
              <a:gd name="connsiteX17" fmla="*/ 4749800 w 6807200"/>
              <a:gd name="connsiteY17" fmla="*/ 367391 h 708474"/>
              <a:gd name="connsiteX18" fmla="*/ 4902200 w 6807200"/>
              <a:gd name="connsiteY18" fmla="*/ 367388 h 708474"/>
              <a:gd name="connsiteX19" fmla="*/ 5054600 w 6807200"/>
              <a:gd name="connsiteY19" fmla="*/ 160560 h 708474"/>
              <a:gd name="connsiteX20" fmla="*/ 5283200 w 6807200"/>
              <a:gd name="connsiteY20" fmla="*/ 160564 h 708474"/>
              <a:gd name="connsiteX21" fmla="*/ 6807200 w 6807200"/>
              <a:gd name="connsiteY21" fmla="*/ 160562 h 708474"/>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749800 w 6807200"/>
              <a:gd name="connsiteY17" fmla="*/ 413657 h 754740"/>
              <a:gd name="connsiteX18" fmla="*/ 4902200 w 6807200"/>
              <a:gd name="connsiteY18" fmla="*/ 413654 h 754740"/>
              <a:gd name="connsiteX19" fmla="*/ 5054600 w 6807200"/>
              <a:gd name="connsiteY19" fmla="*/ 206826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749800 w 6807200"/>
              <a:gd name="connsiteY17" fmla="*/ 413657 h 754740"/>
              <a:gd name="connsiteX18" fmla="*/ 4902200 w 6807200"/>
              <a:gd name="connsiteY18" fmla="*/ 413654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749800 w 6807200"/>
              <a:gd name="connsiteY17" fmla="*/ 413657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902200 w 6807200"/>
              <a:gd name="connsiteY17" fmla="*/ 206829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807200" h="754740">
                <a:moveTo>
                  <a:pt x="101600" y="576940"/>
                </a:moveTo>
                <a:cubicBezTo>
                  <a:pt x="155222" y="575529"/>
                  <a:pt x="0" y="754740"/>
                  <a:pt x="406400" y="729340"/>
                </a:cubicBezTo>
                <a:cubicBezTo>
                  <a:pt x="503767" y="747685"/>
                  <a:pt x="279400" y="475340"/>
                  <a:pt x="635000" y="424540"/>
                </a:cubicBezTo>
                <a:cubicBezTo>
                  <a:pt x="746478" y="368096"/>
                  <a:pt x="698500" y="576940"/>
                  <a:pt x="1016000" y="576940"/>
                </a:cubicBezTo>
                <a:cubicBezTo>
                  <a:pt x="1150055" y="595284"/>
                  <a:pt x="1143000" y="449940"/>
                  <a:pt x="1397000" y="424540"/>
                </a:cubicBezTo>
                <a:cubicBezTo>
                  <a:pt x="1531056" y="399140"/>
                  <a:pt x="1587500" y="653140"/>
                  <a:pt x="1778000" y="653140"/>
                </a:cubicBezTo>
                <a:cubicBezTo>
                  <a:pt x="1893711" y="672895"/>
                  <a:pt x="1955800" y="386440"/>
                  <a:pt x="2082800" y="348340"/>
                </a:cubicBezTo>
                <a:cubicBezTo>
                  <a:pt x="2209800" y="310240"/>
                  <a:pt x="2414411" y="406195"/>
                  <a:pt x="2540000" y="424539"/>
                </a:cubicBezTo>
                <a:cubicBezTo>
                  <a:pt x="2654300" y="387850"/>
                  <a:pt x="2619022" y="630561"/>
                  <a:pt x="2844800" y="653139"/>
                </a:cubicBezTo>
                <a:cubicBezTo>
                  <a:pt x="2953455" y="684184"/>
                  <a:pt x="2898422" y="440062"/>
                  <a:pt x="3073400" y="424540"/>
                </a:cubicBezTo>
                <a:cubicBezTo>
                  <a:pt x="3183467" y="392085"/>
                  <a:pt x="3251200" y="706661"/>
                  <a:pt x="3378200" y="653140"/>
                </a:cubicBezTo>
                <a:cubicBezTo>
                  <a:pt x="3505200" y="599619"/>
                  <a:pt x="3721100" y="160564"/>
                  <a:pt x="3835400" y="103415"/>
                </a:cubicBezTo>
                <a:cubicBezTo>
                  <a:pt x="3949700" y="46266"/>
                  <a:pt x="3987800" y="275773"/>
                  <a:pt x="4064000" y="310244"/>
                </a:cubicBezTo>
                <a:cubicBezTo>
                  <a:pt x="4140200" y="344715"/>
                  <a:pt x="4229100" y="327479"/>
                  <a:pt x="4292600" y="310243"/>
                </a:cubicBezTo>
                <a:cubicBezTo>
                  <a:pt x="4356100" y="293007"/>
                  <a:pt x="4406900" y="189595"/>
                  <a:pt x="4445000" y="206830"/>
                </a:cubicBezTo>
                <a:cubicBezTo>
                  <a:pt x="4483100" y="224065"/>
                  <a:pt x="4483100" y="379185"/>
                  <a:pt x="4521200" y="413656"/>
                </a:cubicBezTo>
                <a:cubicBezTo>
                  <a:pt x="4559300" y="448127"/>
                  <a:pt x="4635500" y="413657"/>
                  <a:pt x="4673600" y="413657"/>
                </a:cubicBezTo>
                <a:lnTo>
                  <a:pt x="4902200" y="206829"/>
                </a:lnTo>
                <a:cubicBezTo>
                  <a:pt x="4940300" y="206829"/>
                  <a:pt x="5080000" y="103415"/>
                  <a:pt x="5207000" y="103415"/>
                </a:cubicBezTo>
                <a:cubicBezTo>
                  <a:pt x="5334000" y="103415"/>
                  <a:pt x="5524500" y="224065"/>
                  <a:pt x="5664200" y="206829"/>
                </a:cubicBezTo>
                <a:cubicBezTo>
                  <a:pt x="5803900" y="189593"/>
                  <a:pt x="5753100" y="0"/>
                  <a:pt x="6045200" y="0"/>
                </a:cubicBezTo>
                <a:lnTo>
                  <a:pt x="6807200" y="206828"/>
                </a:lnTo>
              </a:path>
            </a:pathLst>
          </a:custGeom>
          <a:noFill/>
          <a:ln w="28575" cap="flat" cmpd="sng" algn="ctr">
            <a:solidFill>
              <a:schemeClr val="accent2"/>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sp>
        <p:nvSpPr>
          <p:cNvPr id="20" name="ZoneTexte 19"/>
          <p:cNvSpPr txBox="1"/>
          <p:nvPr/>
        </p:nvSpPr>
        <p:spPr>
          <a:xfrm>
            <a:off x="1529080" y="1508185"/>
            <a:ext cx="1409360"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pPr algn="ctr"/>
            <a:r>
              <a:rPr lang="fr-FR" sz="1400" dirty="0" err="1" smtClean="0">
                <a:solidFill>
                  <a:schemeClr val="accent1"/>
                </a:solidFill>
              </a:rPr>
              <a:t>Create</a:t>
            </a:r>
            <a:endParaRPr lang="fr-FR" sz="1400" dirty="0" smtClean="0">
              <a:solidFill>
                <a:schemeClr val="accent1"/>
              </a:solidFill>
            </a:endParaRPr>
          </a:p>
          <a:p>
            <a:pPr algn="ctr"/>
            <a:r>
              <a:rPr lang="fr-FR" sz="1400" dirty="0" smtClean="0">
                <a:solidFill>
                  <a:schemeClr val="accent1"/>
                </a:solidFill>
              </a:rPr>
              <a:t>Baseline Model</a:t>
            </a:r>
            <a:endParaRPr lang="en-US" dirty="0">
              <a:solidFill>
                <a:schemeClr val="accent1"/>
              </a:solidFill>
            </a:endParaRPr>
          </a:p>
        </p:txBody>
      </p:sp>
      <p:cxnSp>
        <p:nvCxnSpPr>
          <p:cNvPr id="22" name="Connecteur droit avec flèche 21"/>
          <p:cNvCxnSpPr/>
          <p:nvPr/>
        </p:nvCxnSpPr>
        <p:spPr bwMode="auto">
          <a:xfrm>
            <a:off x="3129280" y="1812985"/>
            <a:ext cx="2286000" cy="1588"/>
          </a:xfrm>
          <a:prstGeom prst="straightConnector1">
            <a:avLst/>
          </a:prstGeom>
          <a:solidFill>
            <a:schemeClr val="accent1"/>
          </a:solidFill>
          <a:ln w="57150" cap="flat" cmpd="sng" algn="ctr">
            <a:solidFill>
              <a:schemeClr val="accent1"/>
            </a:solidFill>
            <a:prstDash val="solid"/>
            <a:round/>
            <a:headEnd type="none" w="sm" len="sm"/>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3" name="Connecteur droit avec flèche 22"/>
          <p:cNvCxnSpPr/>
          <p:nvPr/>
        </p:nvCxnSpPr>
        <p:spPr bwMode="auto">
          <a:xfrm rot="5400000">
            <a:off x="6139180" y="2308285"/>
            <a:ext cx="381000" cy="1588"/>
          </a:xfrm>
          <a:prstGeom prst="straightConnector1">
            <a:avLst/>
          </a:prstGeom>
          <a:solidFill>
            <a:schemeClr val="accent1"/>
          </a:solidFill>
          <a:ln w="57150" cap="flat" cmpd="sng" algn="ctr">
            <a:solidFill>
              <a:schemeClr val="accent1"/>
            </a:solidFill>
            <a:prstDash val="solid"/>
            <a:round/>
            <a:headEnd type="none" w="sm" len="sm"/>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 name="Connecteur droit avec flèche 23"/>
          <p:cNvCxnSpPr/>
          <p:nvPr/>
        </p:nvCxnSpPr>
        <p:spPr bwMode="auto">
          <a:xfrm>
            <a:off x="4958080" y="5394385"/>
            <a:ext cx="3124200" cy="1588"/>
          </a:xfrm>
          <a:prstGeom prst="straightConnector1">
            <a:avLst/>
          </a:prstGeom>
          <a:solidFill>
            <a:schemeClr val="accent1"/>
          </a:solidFill>
          <a:ln w="12700" cap="flat" cmpd="sng" algn="ctr">
            <a:solidFill>
              <a:schemeClr val="tx1"/>
            </a:solidFill>
            <a:prstDash val="solid"/>
            <a:round/>
            <a:headEnd type="arrow"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5" name="Ellipse 24"/>
          <p:cNvSpPr/>
          <p:nvPr/>
        </p:nvSpPr>
        <p:spPr bwMode="auto">
          <a:xfrm>
            <a:off x="4958080" y="3007360"/>
            <a:ext cx="3124200" cy="533400"/>
          </a:xfrm>
          <a:prstGeom prst="ellipse">
            <a:avLst/>
          </a:prstGeom>
          <a:solidFill>
            <a:schemeClr val="accent1">
              <a:alpha val="23000"/>
            </a:schemeClr>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sp>
        <p:nvSpPr>
          <p:cNvPr id="26" name="Ellipse 25"/>
          <p:cNvSpPr/>
          <p:nvPr/>
        </p:nvSpPr>
        <p:spPr bwMode="auto">
          <a:xfrm>
            <a:off x="4958080" y="4074160"/>
            <a:ext cx="3124200" cy="609600"/>
          </a:xfrm>
          <a:prstGeom prst="ellipse">
            <a:avLst/>
          </a:prstGeom>
          <a:solidFill>
            <a:schemeClr val="accent2">
              <a:alpha val="23000"/>
            </a:schemeClr>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sp>
        <p:nvSpPr>
          <p:cNvPr id="27" name="ZoneTexte 26"/>
          <p:cNvSpPr txBox="1"/>
          <p:nvPr/>
        </p:nvSpPr>
        <p:spPr>
          <a:xfrm>
            <a:off x="5339080" y="1584385"/>
            <a:ext cx="2438400"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fr-FR" sz="1400" dirty="0" err="1" smtClean="0">
                <a:solidFill>
                  <a:schemeClr val="accent1"/>
                </a:solidFill>
              </a:rPr>
              <a:t>Apply</a:t>
            </a:r>
            <a:r>
              <a:rPr lang="fr-FR" sz="1400" dirty="0" smtClean="0">
                <a:solidFill>
                  <a:schemeClr val="accent1"/>
                </a:solidFill>
              </a:rPr>
              <a:t> Baseline Model</a:t>
            </a:r>
          </a:p>
          <a:p>
            <a:pPr algn="ctr"/>
            <a:r>
              <a:rPr lang="fr-FR" sz="1400" dirty="0" smtClean="0">
                <a:solidFill>
                  <a:schemeClr val="accent1"/>
                </a:solidFill>
              </a:rPr>
              <a:t>on post-</a:t>
            </a:r>
            <a:r>
              <a:rPr lang="fr-FR" sz="1400" dirty="0" err="1" smtClean="0">
                <a:solidFill>
                  <a:schemeClr val="accent1"/>
                </a:solidFill>
              </a:rPr>
              <a:t>retrofit</a:t>
            </a:r>
            <a:r>
              <a:rPr lang="fr-FR" sz="1400" dirty="0" smtClean="0">
                <a:solidFill>
                  <a:schemeClr val="accent1"/>
                </a:solidFill>
              </a:rPr>
              <a:t> conditions</a:t>
            </a:r>
            <a:endParaRPr lang="en-US" dirty="0">
              <a:solidFill>
                <a:schemeClr val="accent1"/>
              </a:solidFill>
            </a:endParaRPr>
          </a:p>
        </p:txBody>
      </p:sp>
      <p:sp>
        <p:nvSpPr>
          <p:cNvPr id="28" name="ZoneTexte 27"/>
          <p:cNvSpPr txBox="1"/>
          <p:nvPr/>
        </p:nvSpPr>
        <p:spPr>
          <a:xfrm>
            <a:off x="5262880" y="4702125"/>
            <a:ext cx="2351067" cy="26161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fr-FR" sz="1100" dirty="0" err="1" smtClean="0">
                <a:solidFill>
                  <a:schemeClr val="bg2"/>
                </a:solidFill>
              </a:rPr>
              <a:t>Actual</a:t>
            </a:r>
            <a:r>
              <a:rPr lang="fr-FR" sz="1100" dirty="0" smtClean="0">
                <a:solidFill>
                  <a:schemeClr val="bg2"/>
                </a:solidFill>
              </a:rPr>
              <a:t> </a:t>
            </a:r>
            <a:r>
              <a:rPr lang="fr-FR" sz="1100" dirty="0" err="1" smtClean="0">
                <a:solidFill>
                  <a:schemeClr val="bg2"/>
                </a:solidFill>
              </a:rPr>
              <a:t>measured</a:t>
            </a:r>
            <a:r>
              <a:rPr lang="fr-FR" sz="1100" dirty="0" smtClean="0">
                <a:solidFill>
                  <a:schemeClr val="bg2"/>
                </a:solidFill>
              </a:rPr>
              <a:t> </a:t>
            </a:r>
            <a:r>
              <a:rPr lang="fr-FR" sz="1100" dirty="0" err="1" smtClean="0">
                <a:solidFill>
                  <a:schemeClr val="bg2"/>
                </a:solidFill>
              </a:rPr>
              <a:t>energy</a:t>
            </a:r>
            <a:endParaRPr lang="fr-FR" sz="1100" dirty="0" smtClean="0">
              <a:solidFill>
                <a:schemeClr val="bg2"/>
              </a:solidFill>
            </a:endParaRPr>
          </a:p>
        </p:txBody>
      </p:sp>
      <p:sp>
        <p:nvSpPr>
          <p:cNvPr id="30" name="ZoneTexte 29"/>
          <p:cNvSpPr txBox="1"/>
          <p:nvPr/>
        </p:nvSpPr>
        <p:spPr>
          <a:xfrm rot="16200000">
            <a:off x="-181342" y="4116338"/>
            <a:ext cx="2351067" cy="30777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fr-FR" sz="1400" dirty="0" err="1" smtClean="0">
                <a:solidFill>
                  <a:schemeClr val="bg2"/>
                </a:solidFill>
              </a:rPr>
              <a:t>Energy</a:t>
            </a:r>
            <a:r>
              <a:rPr lang="fr-FR" sz="1400" dirty="0" smtClean="0">
                <a:solidFill>
                  <a:schemeClr val="bg2"/>
                </a:solidFill>
              </a:rPr>
              <a:t> use</a:t>
            </a:r>
            <a:endParaRPr lang="en-US" sz="1200" dirty="0">
              <a:solidFill>
                <a:schemeClr val="bg2"/>
              </a:solidFill>
            </a:endParaRPr>
          </a:p>
        </p:txBody>
      </p:sp>
      <p:sp>
        <p:nvSpPr>
          <p:cNvPr id="32" name="ZoneTexte 31"/>
          <p:cNvSpPr txBox="1"/>
          <p:nvPr/>
        </p:nvSpPr>
        <p:spPr>
          <a:xfrm>
            <a:off x="3434080" y="6131560"/>
            <a:ext cx="2351067" cy="30777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fr-FR" sz="1400" dirty="0" smtClean="0">
                <a:solidFill>
                  <a:schemeClr val="bg2"/>
                </a:solidFill>
              </a:rPr>
              <a:t>Time</a:t>
            </a:r>
            <a:endParaRPr lang="en-US" sz="1200" dirty="0">
              <a:solidFill>
                <a:schemeClr val="bg2"/>
              </a:solidFill>
            </a:endParaRPr>
          </a:p>
        </p:txBody>
      </p:sp>
      <p:cxnSp>
        <p:nvCxnSpPr>
          <p:cNvPr id="21" name="Connecteur droit avec flèche 20"/>
          <p:cNvCxnSpPr>
            <a:endCxn id="20" idx="2"/>
          </p:cNvCxnSpPr>
          <p:nvPr/>
        </p:nvCxnSpPr>
        <p:spPr bwMode="auto">
          <a:xfrm rot="5400000" flipH="1" flipV="1">
            <a:off x="1647730" y="2598555"/>
            <a:ext cx="1153180" cy="18880"/>
          </a:xfrm>
          <a:prstGeom prst="straightConnector1">
            <a:avLst/>
          </a:prstGeom>
          <a:solidFill>
            <a:schemeClr val="accent1"/>
          </a:solidFill>
          <a:ln w="57150" cap="flat" cmpd="sng" algn="ctr">
            <a:solidFill>
              <a:schemeClr val="accent1"/>
            </a:solidFill>
            <a:prstDash val="solid"/>
            <a:round/>
            <a:headEnd type="none" w="sm" len="sm"/>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7" name="Rectangle 36"/>
          <p:cNvSpPr/>
          <p:nvPr/>
        </p:nvSpPr>
        <p:spPr bwMode="auto">
          <a:xfrm>
            <a:off x="4958080" y="2489200"/>
            <a:ext cx="3200400" cy="1544320"/>
          </a:xfrm>
          <a:prstGeom prst="rect">
            <a:avLst/>
          </a:prstGeom>
          <a:solidFill>
            <a:schemeClr val="bg1"/>
          </a:solidFill>
          <a:ln w="12700" cap="flat" cmpd="sng" algn="ctr">
            <a:no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cxnSp>
        <p:nvCxnSpPr>
          <p:cNvPr id="5" name="Connecteur droit 4"/>
          <p:cNvCxnSpPr/>
          <p:nvPr/>
        </p:nvCxnSpPr>
        <p:spPr bwMode="auto">
          <a:xfrm rot="5400000">
            <a:off x="3294093" y="4391372"/>
            <a:ext cx="3327975" cy="0"/>
          </a:xfrm>
          <a:prstGeom prst="line">
            <a:avLst/>
          </a:prstGeom>
          <a:solidFill>
            <a:schemeClr val="accent1"/>
          </a:solidFill>
          <a:ln w="12700" cap="flat" cmpd="sng" algn="ctr">
            <a:solidFill>
              <a:schemeClr val="tx1"/>
            </a:solidFill>
            <a:prstDash val="dash"/>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7" name="Connecteur droit 6"/>
          <p:cNvCxnSpPr/>
          <p:nvPr/>
        </p:nvCxnSpPr>
        <p:spPr bwMode="auto">
          <a:xfrm rot="5400000">
            <a:off x="6418293" y="4391372"/>
            <a:ext cx="3327975" cy="0"/>
          </a:xfrm>
          <a:prstGeom prst="line">
            <a:avLst/>
          </a:prstGeom>
          <a:solidFill>
            <a:schemeClr val="accent1"/>
          </a:solidFill>
          <a:ln w="12700" cap="flat" cmpd="sng" algn="ctr">
            <a:solidFill>
              <a:schemeClr val="tx1"/>
            </a:solidFill>
            <a:prstDash val="dash"/>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pic>
        <p:nvPicPr>
          <p:cNvPr id="42" name="Picture 3"/>
          <p:cNvPicPr>
            <a:picLocks noChangeAspect="1" noChangeArrowheads="1"/>
          </p:cNvPicPr>
          <p:nvPr/>
        </p:nvPicPr>
        <p:blipFill>
          <a:blip r:embed="rId3" cstate="print"/>
          <a:srcRect/>
          <a:stretch>
            <a:fillRect/>
          </a:stretch>
        </p:blipFill>
        <p:spPr bwMode="auto">
          <a:xfrm>
            <a:off x="314960" y="1421764"/>
            <a:ext cx="1238103" cy="811213"/>
          </a:xfrm>
          <a:prstGeom prst="rect">
            <a:avLst/>
          </a:prstGeom>
          <a:noFill/>
          <a:ln w="9525">
            <a:noFill/>
            <a:miter lim="800000"/>
            <a:headEnd/>
            <a:tailEnd/>
          </a:ln>
        </p:spPr>
      </p:pic>
      <p:sp>
        <p:nvSpPr>
          <p:cNvPr id="43" name="ZoneTexte 42"/>
          <p:cNvSpPr txBox="1"/>
          <p:nvPr/>
        </p:nvSpPr>
        <p:spPr>
          <a:xfrm>
            <a:off x="1320800" y="2082800"/>
            <a:ext cx="400046" cy="276999"/>
          </a:xfrm>
          <a:prstGeom prst="rect">
            <a:avLst/>
          </a:prstGeom>
          <a:noFill/>
        </p:spPr>
        <p:txBody>
          <a:bodyPr wrap="none" rtlCol="0">
            <a:spAutoFit/>
          </a:bodyPr>
          <a:lstStyle/>
          <a:p>
            <a:r>
              <a:rPr lang="fr-FR" sz="1200" dirty="0" err="1" smtClean="0"/>
              <a:t>T</a:t>
            </a:r>
            <a:r>
              <a:rPr lang="fr-FR" sz="1200" baseline="-25000" dirty="0" err="1" smtClean="0"/>
              <a:t>ext</a:t>
            </a:r>
            <a:endParaRPr lang="en-US" sz="1200" baseline="-25000" dirty="0"/>
          </a:p>
        </p:txBody>
      </p:sp>
      <p:sp>
        <p:nvSpPr>
          <p:cNvPr id="44" name="ZoneTexte 43"/>
          <p:cNvSpPr txBox="1"/>
          <p:nvPr/>
        </p:nvSpPr>
        <p:spPr>
          <a:xfrm>
            <a:off x="182880" y="1148080"/>
            <a:ext cx="402674" cy="276999"/>
          </a:xfrm>
          <a:prstGeom prst="rect">
            <a:avLst/>
          </a:prstGeom>
          <a:noFill/>
        </p:spPr>
        <p:txBody>
          <a:bodyPr wrap="none" rtlCol="0">
            <a:spAutoFit/>
          </a:bodyPr>
          <a:lstStyle/>
          <a:p>
            <a:r>
              <a:rPr lang="fr-FR" sz="1200" dirty="0" err="1" smtClean="0"/>
              <a:t>E</a:t>
            </a:r>
            <a:r>
              <a:rPr lang="fr-FR" sz="1200" baseline="-25000" dirty="0" err="1" smtClean="0"/>
              <a:t>tot</a:t>
            </a:r>
            <a:endParaRPr lang="en-US" sz="1200" baseline="-25000" dirty="0"/>
          </a:p>
        </p:txBody>
      </p:sp>
      <p:sp>
        <p:nvSpPr>
          <p:cNvPr id="45" name="ZoneTexte 44"/>
          <p:cNvSpPr txBox="1"/>
          <p:nvPr/>
        </p:nvSpPr>
        <p:spPr>
          <a:xfrm>
            <a:off x="0" y="2123440"/>
            <a:ext cx="1269999" cy="338554"/>
          </a:xfrm>
          <a:prstGeom prst="rect">
            <a:avLst/>
          </a:prstGeom>
          <a:noFill/>
        </p:spPr>
        <p:txBody>
          <a:bodyPr wrap="square" rtlCol="0">
            <a:spAutoFit/>
          </a:bodyPr>
          <a:lstStyle/>
          <a:p>
            <a:r>
              <a:rPr lang="fr-FR" sz="800" dirty="0" err="1" smtClean="0"/>
              <a:t>When</a:t>
            </a:r>
            <a:r>
              <a:rPr lang="fr-FR" sz="800" dirty="0" smtClean="0"/>
              <a:t> building </a:t>
            </a:r>
            <a:r>
              <a:rPr lang="fr-FR" sz="800" dirty="0" err="1" smtClean="0"/>
              <a:t>is</a:t>
            </a:r>
            <a:r>
              <a:rPr lang="fr-FR" sz="800" dirty="0" smtClean="0"/>
              <a:t> </a:t>
            </a:r>
            <a:r>
              <a:rPr lang="fr-FR" sz="800" dirty="0" err="1" smtClean="0"/>
              <a:t>occupied</a:t>
            </a:r>
            <a:endParaRPr lang="en-US" sz="800" baseline="-25000" dirty="0"/>
          </a:p>
        </p:txBody>
      </p:sp>
      <p:cxnSp>
        <p:nvCxnSpPr>
          <p:cNvPr id="50" name="Connecteur droit 49"/>
          <p:cNvCxnSpPr/>
          <p:nvPr/>
        </p:nvCxnSpPr>
        <p:spPr bwMode="auto">
          <a:xfrm rot="16200000" flipH="1">
            <a:off x="1846292" y="4391371"/>
            <a:ext cx="3327975" cy="1"/>
          </a:xfrm>
          <a:prstGeom prst="line">
            <a:avLst/>
          </a:prstGeom>
          <a:solidFill>
            <a:schemeClr val="accent1"/>
          </a:solidFill>
          <a:ln w="12700" cap="flat" cmpd="sng" algn="ctr">
            <a:solidFill>
              <a:schemeClr val="tx1"/>
            </a:solidFill>
            <a:prstDash val="dash"/>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1" name="Ellipse 50"/>
          <p:cNvSpPr/>
          <p:nvPr/>
        </p:nvSpPr>
        <p:spPr bwMode="auto">
          <a:xfrm>
            <a:off x="4231340" y="4096871"/>
            <a:ext cx="116543" cy="134470"/>
          </a:xfrm>
          <a:prstGeom prst="ellipse">
            <a:avLst/>
          </a:prstGeom>
          <a:solidFill>
            <a:schemeClr val="tx2"/>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sp>
        <p:nvSpPr>
          <p:cNvPr id="35" name="Rectangle 34"/>
          <p:cNvSpPr/>
          <p:nvPr/>
        </p:nvSpPr>
        <p:spPr bwMode="auto">
          <a:xfrm>
            <a:off x="3484880" y="2617694"/>
            <a:ext cx="1473200" cy="3437665"/>
          </a:xfrm>
          <a:prstGeom prst="rect">
            <a:avLst/>
          </a:prstGeom>
          <a:solidFill>
            <a:schemeClr val="bg1"/>
          </a:solidFill>
          <a:ln w="12700" cap="flat" cmpd="sng" algn="ctr">
            <a:no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sp>
        <p:nvSpPr>
          <p:cNvPr id="52" name="ZoneTexte 51"/>
          <p:cNvSpPr txBox="1"/>
          <p:nvPr/>
        </p:nvSpPr>
        <p:spPr>
          <a:xfrm>
            <a:off x="1523997" y="5656708"/>
            <a:ext cx="1614288" cy="307777"/>
          </a:xfrm>
          <a:prstGeom prst="rect">
            <a:avLst/>
          </a:prstGeom>
          <a:noFill/>
        </p:spPr>
        <p:txBody>
          <a:bodyPr wrap="none" rtlCol="0">
            <a:spAutoFit/>
          </a:bodyPr>
          <a:lstStyle/>
          <a:p>
            <a:r>
              <a:rPr lang="en-US" sz="1400" b="1" i="1" dirty="0" smtClean="0">
                <a:solidFill>
                  <a:srgbClr val="FF0000"/>
                </a:solidFill>
              </a:rPr>
              <a:t>Very warm year !</a:t>
            </a:r>
            <a:endParaRPr lang="en-US" sz="1400" b="1" i="1" dirty="0">
              <a:solidFill>
                <a:srgbClr val="FF0000"/>
              </a:solidFill>
            </a:endParaRPr>
          </a:p>
        </p:txBody>
      </p:sp>
      <p:sp>
        <p:nvSpPr>
          <p:cNvPr id="34" name="Rectangle 33"/>
          <p:cNvSpPr/>
          <p:nvPr/>
        </p:nvSpPr>
        <p:spPr bwMode="auto">
          <a:xfrm>
            <a:off x="1229360" y="2734236"/>
            <a:ext cx="2255520" cy="3281081"/>
          </a:xfrm>
          <a:prstGeom prst="rect">
            <a:avLst/>
          </a:prstGeom>
          <a:solidFill>
            <a:schemeClr val="bg1"/>
          </a:solidFill>
          <a:ln w="12700" cap="flat" cmpd="sng" algn="ctr">
            <a:no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cxnSp>
        <p:nvCxnSpPr>
          <p:cNvPr id="29" name="Connecteur droit 28"/>
          <p:cNvCxnSpPr/>
          <p:nvPr/>
        </p:nvCxnSpPr>
        <p:spPr bwMode="auto">
          <a:xfrm rot="5400000">
            <a:off x="-452120" y="4378960"/>
            <a:ext cx="3352800" cy="0"/>
          </a:xfrm>
          <a:prstGeom prst="line">
            <a:avLst/>
          </a:prstGeom>
          <a:solidFill>
            <a:schemeClr val="accent1"/>
          </a:solidFill>
          <a:ln w="12700" cap="flat" cmpd="sng" algn="ctr">
            <a:solidFill>
              <a:schemeClr val="tx1"/>
            </a:solidFill>
            <a:prstDash val="solid"/>
            <a:round/>
            <a:headEnd type="arrow" w="med" len="med"/>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3" name="ZoneTexte 52"/>
          <p:cNvSpPr txBox="1"/>
          <p:nvPr/>
        </p:nvSpPr>
        <p:spPr>
          <a:xfrm>
            <a:off x="5880849" y="5656703"/>
            <a:ext cx="1511696" cy="307777"/>
          </a:xfrm>
          <a:prstGeom prst="rect">
            <a:avLst/>
          </a:prstGeom>
          <a:noFill/>
        </p:spPr>
        <p:txBody>
          <a:bodyPr wrap="none" rtlCol="0">
            <a:spAutoFit/>
          </a:bodyPr>
          <a:lstStyle/>
          <a:p>
            <a:r>
              <a:rPr lang="en-US" sz="1400" b="1" i="1" dirty="0" smtClean="0">
                <a:solidFill>
                  <a:srgbClr val="00B0F0"/>
                </a:solidFill>
              </a:rPr>
              <a:t>Very cold year !</a:t>
            </a:r>
            <a:endParaRPr lang="en-US" sz="1400" b="1" i="1" dirty="0">
              <a:solidFill>
                <a:srgbClr val="00B0F0"/>
              </a:solidFill>
            </a:endParaRPr>
          </a:p>
        </p:txBody>
      </p:sp>
      <p:sp>
        <p:nvSpPr>
          <p:cNvPr id="36" name="Rectangle 35"/>
          <p:cNvSpPr/>
          <p:nvPr/>
        </p:nvSpPr>
        <p:spPr bwMode="auto">
          <a:xfrm>
            <a:off x="4917440" y="2662518"/>
            <a:ext cx="3230880" cy="3433481"/>
          </a:xfrm>
          <a:prstGeom prst="rect">
            <a:avLst/>
          </a:prstGeom>
          <a:solidFill>
            <a:schemeClr val="bg1"/>
          </a:solidFill>
          <a:ln w="12700" cap="flat" cmpd="sng" algn="ctr">
            <a:no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cxnSp>
        <p:nvCxnSpPr>
          <p:cNvPr id="31" name="Connecteur droit 30"/>
          <p:cNvCxnSpPr/>
          <p:nvPr/>
        </p:nvCxnSpPr>
        <p:spPr bwMode="auto">
          <a:xfrm rot="10800000">
            <a:off x="1224280" y="6055360"/>
            <a:ext cx="7010400" cy="0"/>
          </a:xfrm>
          <a:prstGeom prst="line">
            <a:avLst/>
          </a:prstGeom>
          <a:solidFill>
            <a:schemeClr val="accent1"/>
          </a:solidFill>
          <a:ln w="12700" cap="flat" cmpd="sng" algn="ctr">
            <a:solidFill>
              <a:schemeClr val="tx1"/>
            </a:solidFill>
            <a:prstDash val="solid"/>
            <a:round/>
            <a:headEnd type="arrow" w="med" len="med"/>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4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4"/>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9"/>
                                        </p:tgtEl>
                                        <p:attrNameLst>
                                          <p:attrName>style.visibility</p:attrName>
                                        </p:attrNameLst>
                                      </p:cBhvr>
                                      <p:to>
                                        <p:strVal val="visible"/>
                                      </p:to>
                                    </p:set>
                                  </p:childTnLst>
                                </p:cTn>
                              </p:par>
                              <p:par>
                                <p:cTn id="30" presetID="1" presetClass="exit" presetSubtype="0" fill="hold" grpId="0" nodeType="withEffect">
                                  <p:stCondLst>
                                    <p:cond delay="0"/>
                                  </p:stCondLst>
                                  <p:childTnLst>
                                    <p:set>
                                      <p:cBhvr>
                                        <p:cTn id="31" dur="1" fill="hold">
                                          <p:stCondLst>
                                            <p:cond delay="0"/>
                                          </p:stCondLst>
                                        </p:cTn>
                                        <p:tgtEl>
                                          <p:spTgt spid="38"/>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0" nodeType="clickEffect">
                                  <p:stCondLst>
                                    <p:cond delay="0"/>
                                  </p:stCondLst>
                                  <p:childTnLst>
                                    <p:set>
                                      <p:cBhvr>
                                        <p:cTn id="35" dur="1" fill="hold">
                                          <p:stCondLst>
                                            <p:cond delay="0"/>
                                          </p:stCondLst>
                                        </p:cTn>
                                        <p:tgtEl>
                                          <p:spTgt spid="35"/>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0" nodeType="clickEffect">
                                  <p:stCondLst>
                                    <p:cond delay="0"/>
                                  </p:stCondLst>
                                  <p:childTnLst>
                                    <p:set>
                                      <p:cBhvr>
                                        <p:cTn id="39" dur="1" fill="hold">
                                          <p:stCondLst>
                                            <p:cond delay="0"/>
                                          </p:stCondLst>
                                        </p:cTn>
                                        <p:tgtEl>
                                          <p:spTgt spid="36"/>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2"/>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5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22"/>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23"/>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9"/>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grpId="0" nodeType="clickEffect">
                                  <p:stCondLst>
                                    <p:cond delay="0"/>
                                  </p:stCondLst>
                                  <p:childTnLst>
                                    <p:set>
                                      <p:cBhvr>
                                        <p:cTn id="61" dur="1" fill="hold">
                                          <p:stCondLst>
                                            <p:cond delay="0"/>
                                          </p:stCondLst>
                                        </p:cTn>
                                        <p:tgtEl>
                                          <p:spTgt spid="37"/>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4"/>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38" grpId="0" animBg="1"/>
      <p:bldP spid="9" grpId="0" animBg="1"/>
      <p:bldP spid="16" grpId="0"/>
      <p:bldP spid="20" grpId="0"/>
      <p:bldP spid="25" grpId="0" animBg="1"/>
      <p:bldP spid="27" grpId="0"/>
      <p:bldP spid="37" grpId="0" animBg="1"/>
      <p:bldP spid="43" grpId="0"/>
      <p:bldP spid="44" grpId="0"/>
      <p:bldP spid="45" grpId="0"/>
      <p:bldP spid="35" grpId="0" animBg="1"/>
      <p:bldP spid="52" grpId="0"/>
      <p:bldP spid="34" grpId="0" animBg="1"/>
      <p:bldP spid="53" grpId="0"/>
      <p:bldP spid="3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3200" dirty="0" smtClean="0"/>
              <a:t>Implementation : a common methodology</a:t>
            </a:r>
            <a:br>
              <a:rPr lang="en-US" sz="3200" dirty="0" smtClean="0"/>
            </a:br>
            <a:r>
              <a:rPr lang="en-US" sz="2000" dirty="0" smtClean="0"/>
              <a:t>Getting training data</a:t>
            </a:r>
            <a:endParaRPr lang="en-US" sz="2000" dirty="0"/>
          </a:p>
        </p:txBody>
      </p:sp>
      <p:sp>
        <p:nvSpPr>
          <p:cNvPr id="3" name="Espace réservé du contenu 2"/>
          <p:cNvSpPr>
            <a:spLocks noGrp="1"/>
          </p:cNvSpPr>
          <p:nvPr>
            <p:ph idx="1"/>
          </p:nvPr>
        </p:nvSpPr>
        <p:spPr/>
        <p:txBody>
          <a:bodyPr/>
          <a:lstStyle/>
          <a:p>
            <a:endParaRPr lang="en-US" sz="1800" dirty="0" smtClean="0"/>
          </a:p>
          <a:p>
            <a:endParaRPr lang="en-US" sz="1800" dirty="0" smtClean="0"/>
          </a:p>
          <a:p>
            <a:endParaRPr lang="en-US" sz="1800" dirty="0" smtClean="0"/>
          </a:p>
          <a:p>
            <a:pPr>
              <a:buNone/>
            </a:pPr>
            <a:endParaRPr lang="en-US" sz="1800" dirty="0" smtClean="0"/>
          </a:p>
          <a:p>
            <a:r>
              <a:rPr lang="en-US" sz="1800" dirty="0" smtClean="0"/>
              <a:t>How to get </a:t>
            </a:r>
            <a:r>
              <a:rPr lang="en-US" sz="1800" dirty="0" smtClean="0">
                <a:solidFill>
                  <a:schemeClr val="accent2"/>
                </a:solidFill>
              </a:rPr>
              <a:t>representative</a:t>
            </a:r>
            <a:r>
              <a:rPr lang="en-US" sz="1800" dirty="0" smtClean="0"/>
              <a:t> training data in the first place ?</a:t>
            </a:r>
          </a:p>
          <a:p>
            <a:pPr lvl="1"/>
            <a:r>
              <a:rPr lang="en-US" sz="1600" dirty="0" smtClean="0"/>
              <a:t>Observe the system: retrieve historical data</a:t>
            </a:r>
          </a:p>
          <a:p>
            <a:pPr lvl="1"/>
            <a:r>
              <a:rPr lang="en-US" sz="1600" dirty="0" smtClean="0"/>
              <a:t>Excite the system with commands. </a:t>
            </a:r>
          </a:p>
          <a:p>
            <a:pPr lvl="2"/>
            <a:r>
              <a:rPr lang="en-US" sz="1600" dirty="0" smtClean="0"/>
              <a:t>In control theory this is called « open loop identification » and focuses mostly in providing step inputs to see a lot of harmonics</a:t>
            </a:r>
          </a:p>
          <a:p>
            <a:pPr lvl="2"/>
            <a:r>
              <a:rPr lang="en-US" sz="1600" dirty="0" smtClean="0"/>
              <a:t>In statistics and machine learning domain there is no particular advice other than « be representative »</a:t>
            </a:r>
          </a:p>
          <a:p>
            <a:pPr lvl="1"/>
            <a:r>
              <a:rPr lang="en-US" sz="1600" dirty="0" smtClean="0"/>
              <a:t>If the system is already controlled when learning this is called “closed loop identification”.</a:t>
            </a:r>
            <a:endParaRPr lang="en-US" sz="1600" dirty="0"/>
          </a:p>
        </p:txBody>
      </p:sp>
      <p:pic>
        <p:nvPicPr>
          <p:cNvPr id="4" name="Picture 57" descr="database"/>
          <p:cNvPicPr>
            <a:picLocks noChangeAspect="1" noChangeArrowheads="1"/>
          </p:cNvPicPr>
          <p:nvPr/>
        </p:nvPicPr>
        <p:blipFill>
          <a:blip r:embed="rId3" cstate="print">
            <a:clrChange>
              <a:clrFrom>
                <a:srgbClr val="08369A"/>
              </a:clrFrom>
              <a:clrTo>
                <a:srgbClr val="08369A">
                  <a:alpha val="0"/>
                </a:srgbClr>
              </a:clrTo>
            </a:clrChange>
          </a:blip>
          <a:srcRect/>
          <a:stretch>
            <a:fillRect/>
          </a:stretch>
        </p:blipFill>
        <p:spPr bwMode="auto">
          <a:xfrm>
            <a:off x="4244975" y="2031048"/>
            <a:ext cx="700088" cy="674687"/>
          </a:xfrm>
          <a:prstGeom prst="rect">
            <a:avLst/>
          </a:prstGeom>
          <a:noFill/>
        </p:spPr>
      </p:pic>
      <p:cxnSp>
        <p:nvCxnSpPr>
          <p:cNvPr id="6" name="Connecteur droit avec flèche 5"/>
          <p:cNvCxnSpPr/>
          <p:nvPr/>
        </p:nvCxnSpPr>
        <p:spPr bwMode="auto">
          <a:xfrm>
            <a:off x="3200400" y="2407920"/>
            <a:ext cx="955040" cy="1588"/>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pic>
        <p:nvPicPr>
          <p:cNvPr id="7" name="Picture 65" descr="robohelp"/>
          <p:cNvPicPr>
            <a:picLocks noChangeAspect="1" noChangeArrowheads="1"/>
          </p:cNvPicPr>
          <p:nvPr/>
        </p:nvPicPr>
        <p:blipFill>
          <a:blip r:embed="rId4" cstate="print"/>
          <a:srcRect/>
          <a:stretch>
            <a:fillRect/>
          </a:stretch>
        </p:blipFill>
        <p:spPr bwMode="auto">
          <a:xfrm>
            <a:off x="3315018" y="1689100"/>
            <a:ext cx="647700" cy="647700"/>
          </a:xfrm>
          <a:prstGeom prst="rect">
            <a:avLst/>
          </a:prstGeom>
          <a:noFill/>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31800" y="77788"/>
            <a:ext cx="8521700" cy="1150937"/>
          </a:xfrm>
        </p:spPr>
        <p:txBody>
          <a:bodyPr/>
          <a:lstStyle/>
          <a:p>
            <a:r>
              <a:rPr lang="en-US" sz="3200" dirty="0" smtClean="0"/>
              <a:t>Implementation : a common methodology</a:t>
            </a:r>
            <a:br>
              <a:rPr lang="en-US" sz="3200" dirty="0" smtClean="0"/>
            </a:br>
            <a:r>
              <a:rPr lang="en-US" sz="2000" dirty="0" smtClean="0"/>
              <a:t>Handling training data</a:t>
            </a:r>
            <a:endParaRPr lang="en-US" sz="3200" dirty="0"/>
          </a:p>
        </p:txBody>
      </p:sp>
      <p:sp>
        <p:nvSpPr>
          <p:cNvPr id="3" name="Espace réservé du contenu 2"/>
          <p:cNvSpPr>
            <a:spLocks noGrp="1"/>
          </p:cNvSpPr>
          <p:nvPr>
            <p:ph idx="1"/>
          </p:nvPr>
        </p:nvSpPr>
        <p:spPr>
          <a:xfrm>
            <a:off x="431800" y="1466850"/>
            <a:ext cx="8483600" cy="5029200"/>
          </a:xfrm>
        </p:spPr>
        <p:txBody>
          <a:bodyPr>
            <a:normAutofit fontScale="92500" lnSpcReduction="10000"/>
          </a:bodyPr>
          <a:lstStyle/>
          <a:p>
            <a:pPr>
              <a:buNone/>
            </a:pPr>
            <a:r>
              <a:rPr lang="en-US" sz="1800" dirty="0" smtClean="0"/>
              <a:t>	A vast majority of pattern learning algorithms work the exact same way. The  available example data is split into two:</a:t>
            </a:r>
          </a:p>
          <a:p>
            <a:pPr>
              <a:buNone/>
            </a:pPr>
            <a:endParaRPr lang="fr-FR" sz="1800" dirty="0" smtClean="0"/>
          </a:p>
          <a:p>
            <a:pPr>
              <a:buNone/>
            </a:pPr>
            <a:endParaRPr lang="fr-FR" sz="1800" dirty="0" smtClean="0"/>
          </a:p>
          <a:p>
            <a:pPr>
              <a:buNone/>
            </a:pPr>
            <a:endParaRPr lang="en-US" sz="1800" dirty="0" smtClean="0"/>
          </a:p>
          <a:p>
            <a:pPr lvl="1"/>
            <a:endParaRPr lang="fr-FR" sz="1600" dirty="0" smtClean="0"/>
          </a:p>
          <a:p>
            <a:pPr lvl="1"/>
            <a:endParaRPr lang="en-US" sz="1600" dirty="0" smtClean="0"/>
          </a:p>
          <a:p>
            <a:pPr marL="457200" indent="-457200">
              <a:buClr>
                <a:schemeClr val="accent2"/>
              </a:buClr>
              <a:buFont typeface="+mj-lt"/>
              <a:buAutoNum type="arabicParenR"/>
            </a:pPr>
            <a:r>
              <a:rPr lang="en-US" sz="1800" dirty="0" smtClean="0">
                <a:solidFill>
                  <a:schemeClr val="accent2"/>
                </a:solidFill>
              </a:rPr>
              <a:t>Learning/training phase</a:t>
            </a:r>
            <a:r>
              <a:rPr lang="en-US" sz="1800" dirty="0" smtClean="0"/>
              <a:t>: find the “best” model</a:t>
            </a:r>
          </a:p>
          <a:p>
            <a:pPr lvl="1">
              <a:buClr>
                <a:srgbClr val="626469"/>
              </a:buClr>
            </a:pPr>
            <a:r>
              <a:rPr lang="en-US" sz="1600" dirty="0" smtClean="0"/>
              <a:t>The meaning of « best » is tailored to application (error metrics): best fit, best generalization, best control…</a:t>
            </a:r>
          </a:p>
          <a:p>
            <a:pPr lvl="1"/>
            <a:r>
              <a:rPr lang="en-US" sz="1600" dirty="0" smtClean="0"/>
              <a:t>But some models are so powerful that they can always reach “0 error” (</a:t>
            </a:r>
            <a:r>
              <a:rPr lang="en-US" sz="1600" i="1" dirty="0" err="1" smtClean="0"/>
              <a:t>overfitting</a:t>
            </a:r>
            <a:r>
              <a:rPr lang="en-US" sz="1600" dirty="0" smtClean="0"/>
              <a:t>)</a:t>
            </a:r>
          </a:p>
          <a:p>
            <a:pPr lvl="1"/>
            <a:r>
              <a:rPr lang="fr-FR" sz="1600" dirty="0" err="1" smtClean="0"/>
              <a:t>Therefore</a:t>
            </a:r>
            <a:r>
              <a:rPr lang="fr-FR" sz="1600" dirty="0" smtClean="0"/>
              <a:t> </a:t>
            </a:r>
            <a:r>
              <a:rPr lang="fr-FR" sz="1600" dirty="0" err="1" smtClean="0"/>
              <a:t>special</a:t>
            </a:r>
            <a:r>
              <a:rPr lang="fr-FR" sz="1600" dirty="0" smtClean="0"/>
              <a:t> validation </a:t>
            </a:r>
            <a:r>
              <a:rPr lang="fr-FR" sz="1600" dirty="0" err="1" smtClean="0"/>
              <a:t>procedures</a:t>
            </a:r>
            <a:r>
              <a:rPr lang="fr-FR" sz="1600" dirty="0" smtClean="0"/>
              <a:t> help to </a:t>
            </a:r>
            <a:r>
              <a:rPr lang="fr-FR" sz="1600" dirty="0" err="1" smtClean="0"/>
              <a:t>ensure</a:t>
            </a:r>
            <a:r>
              <a:rPr lang="fr-FR" sz="1600" dirty="0" smtClean="0"/>
              <a:t> </a:t>
            </a:r>
            <a:r>
              <a:rPr lang="fr-FR" sz="1600" dirty="0" err="1" smtClean="0"/>
              <a:t>that</a:t>
            </a:r>
            <a:r>
              <a:rPr lang="fr-FR" sz="1600" dirty="0" smtClean="0"/>
              <a:t> </a:t>
            </a:r>
            <a:r>
              <a:rPr lang="fr-FR" sz="1600" dirty="0" err="1" smtClean="0"/>
              <a:t>these</a:t>
            </a:r>
            <a:r>
              <a:rPr lang="fr-FR" sz="1600" dirty="0" smtClean="0"/>
              <a:t> </a:t>
            </a:r>
            <a:r>
              <a:rPr lang="fr-FR" sz="1600" dirty="0" err="1" smtClean="0"/>
              <a:t>models</a:t>
            </a:r>
            <a:r>
              <a:rPr lang="fr-FR" sz="1600" dirty="0" smtClean="0"/>
              <a:t> </a:t>
            </a:r>
            <a:r>
              <a:rPr lang="fr-FR" sz="1600" dirty="0" err="1" smtClean="0"/>
              <a:t>stay</a:t>
            </a:r>
            <a:r>
              <a:rPr lang="fr-FR" sz="1600" dirty="0" smtClean="0"/>
              <a:t> simple and have good </a:t>
            </a:r>
            <a:r>
              <a:rPr lang="fr-FR" sz="1600" dirty="0" err="1" smtClean="0"/>
              <a:t>generalization</a:t>
            </a:r>
            <a:r>
              <a:rPr lang="fr-FR" sz="1600" dirty="0" smtClean="0"/>
              <a:t> </a:t>
            </a:r>
            <a:r>
              <a:rPr lang="fr-FR" sz="1600" dirty="0" err="1" smtClean="0"/>
              <a:t>error</a:t>
            </a:r>
            <a:r>
              <a:rPr lang="fr-FR" sz="1600" dirty="0" smtClean="0"/>
              <a:t> (</a:t>
            </a:r>
            <a:r>
              <a:rPr lang="fr-FR" sz="1600" i="1" dirty="0" smtClean="0"/>
              <a:t>cross-validation, </a:t>
            </a:r>
            <a:r>
              <a:rPr lang="fr-FR" sz="1600" i="1" dirty="0" err="1" smtClean="0"/>
              <a:t>bootstrapping</a:t>
            </a:r>
            <a:r>
              <a:rPr lang="fr-FR" sz="1600" i="1" dirty="0" smtClean="0"/>
              <a:t>, </a:t>
            </a:r>
            <a:r>
              <a:rPr lang="fr-FR" sz="1600" i="1" dirty="0" err="1" smtClean="0"/>
              <a:t>jackknife</a:t>
            </a:r>
            <a:r>
              <a:rPr lang="fr-FR" sz="1600" i="1" dirty="0" smtClean="0"/>
              <a:t>, </a:t>
            </a:r>
            <a:r>
              <a:rPr lang="fr-FR" sz="1600" i="1" dirty="0" err="1" smtClean="0"/>
              <a:t>bagging</a:t>
            </a:r>
            <a:r>
              <a:rPr lang="fr-FR" sz="1600" dirty="0" smtClean="0"/>
              <a:t>)</a:t>
            </a:r>
          </a:p>
          <a:p>
            <a:pPr lvl="1"/>
            <a:endParaRPr lang="en-US" sz="1600" dirty="0" smtClean="0"/>
          </a:p>
          <a:p>
            <a:pPr marL="457200" indent="-457200">
              <a:buClr>
                <a:schemeClr val="accent2"/>
              </a:buClr>
              <a:buFont typeface="+mj-lt"/>
              <a:buAutoNum type="arabicParenR"/>
            </a:pPr>
            <a:r>
              <a:rPr lang="en-US" sz="1800" dirty="0" smtClean="0">
                <a:solidFill>
                  <a:schemeClr val="accent2"/>
                </a:solidFill>
              </a:rPr>
              <a:t>Testing phase</a:t>
            </a:r>
            <a:r>
              <a:rPr lang="en-US" sz="1800" dirty="0" smtClean="0"/>
              <a:t>: evaluate the true performance of the model on unseen data</a:t>
            </a:r>
          </a:p>
          <a:p>
            <a:pPr lvl="1">
              <a:buClr>
                <a:srgbClr val="626469"/>
              </a:buClr>
            </a:pPr>
            <a:r>
              <a:rPr lang="en-US" sz="1600" dirty="0" smtClean="0"/>
              <a:t>This is the only way to assess the “generalization error” !</a:t>
            </a:r>
            <a:endParaRPr lang="en-US" sz="1800" dirty="0" smtClean="0"/>
          </a:p>
          <a:p>
            <a:pPr lvl="1">
              <a:buNone/>
            </a:pPr>
            <a:endParaRPr lang="fr-FR" sz="1600" dirty="0" smtClean="0"/>
          </a:p>
          <a:p>
            <a:pPr>
              <a:buNone/>
            </a:pPr>
            <a:r>
              <a:rPr lang="fr-FR" sz="1600" dirty="0" smtClean="0">
                <a:solidFill>
                  <a:srgbClr val="00CCFF"/>
                </a:solidFill>
              </a:rPr>
              <a:t>Note</a:t>
            </a:r>
            <a:r>
              <a:rPr lang="fr-FR" sz="1600" dirty="0" smtClean="0">
                <a:solidFill>
                  <a:schemeClr val="bg2"/>
                </a:solidFill>
              </a:rPr>
              <a:t>: for </a:t>
            </a:r>
            <a:r>
              <a:rPr lang="fr-FR" sz="1600" dirty="0" err="1" smtClean="0">
                <a:solidFill>
                  <a:schemeClr val="bg2"/>
                </a:solidFill>
              </a:rPr>
              <a:t>algorithms</a:t>
            </a:r>
            <a:r>
              <a:rPr lang="fr-FR" sz="1600" dirty="0" smtClean="0">
                <a:solidFill>
                  <a:schemeClr val="bg2"/>
                </a:solidFill>
              </a:rPr>
              <a:t> </a:t>
            </a:r>
            <a:r>
              <a:rPr lang="fr-FR" sz="1600" dirty="0" err="1" smtClean="0">
                <a:solidFill>
                  <a:schemeClr val="bg2"/>
                </a:solidFill>
              </a:rPr>
              <a:t>that</a:t>
            </a:r>
            <a:r>
              <a:rPr lang="fr-FR" sz="1600" dirty="0" smtClean="0">
                <a:solidFill>
                  <a:schemeClr val="bg2"/>
                </a:solidFill>
              </a:rPr>
              <a:t> </a:t>
            </a:r>
            <a:r>
              <a:rPr lang="fr-FR" sz="1600" dirty="0" err="1" smtClean="0">
                <a:solidFill>
                  <a:schemeClr val="bg2"/>
                </a:solidFill>
              </a:rPr>
              <a:t>only</a:t>
            </a:r>
            <a:r>
              <a:rPr lang="fr-FR" sz="1600" dirty="0" smtClean="0">
                <a:solidFill>
                  <a:schemeClr val="bg2"/>
                </a:solidFill>
              </a:rPr>
              <a:t> spot « </a:t>
            </a:r>
            <a:r>
              <a:rPr lang="fr-FR" sz="1600" dirty="0" err="1" smtClean="0">
                <a:solidFill>
                  <a:schemeClr val="bg2"/>
                </a:solidFill>
              </a:rPr>
              <a:t>static</a:t>
            </a:r>
            <a:r>
              <a:rPr lang="fr-FR" sz="1600" dirty="0" smtClean="0">
                <a:solidFill>
                  <a:schemeClr val="bg2"/>
                </a:solidFill>
              </a:rPr>
              <a:t> » patterns, (1) and (2) </a:t>
            </a:r>
            <a:r>
              <a:rPr lang="fr-FR" sz="1600" dirty="0" err="1" smtClean="0">
                <a:solidFill>
                  <a:schemeClr val="bg2"/>
                </a:solidFill>
              </a:rPr>
              <a:t>should</a:t>
            </a:r>
            <a:r>
              <a:rPr lang="fr-FR" sz="1600" dirty="0" smtClean="0">
                <a:solidFill>
                  <a:schemeClr val="bg2"/>
                </a:solidFill>
              </a:rPr>
              <a:t> </a:t>
            </a:r>
            <a:r>
              <a:rPr lang="fr-FR" sz="1600" dirty="0" err="1" smtClean="0">
                <a:solidFill>
                  <a:schemeClr val="bg2"/>
                </a:solidFill>
              </a:rPr>
              <a:t>be</a:t>
            </a:r>
            <a:r>
              <a:rPr lang="fr-FR" sz="1600" dirty="0" smtClean="0">
                <a:solidFill>
                  <a:schemeClr val="bg2"/>
                </a:solidFill>
              </a:rPr>
              <a:t> </a:t>
            </a:r>
            <a:r>
              <a:rPr lang="fr-FR" sz="1600" dirty="0" err="1" smtClean="0">
                <a:solidFill>
                  <a:schemeClr val="bg2"/>
                </a:solidFill>
              </a:rPr>
              <a:t>randomly</a:t>
            </a:r>
            <a:r>
              <a:rPr lang="fr-FR" sz="1600" dirty="0" smtClean="0">
                <a:solidFill>
                  <a:schemeClr val="bg2"/>
                </a:solidFill>
              </a:rPr>
              <a:t> </a:t>
            </a:r>
            <a:r>
              <a:rPr lang="fr-FR" sz="1600" dirty="0" err="1" smtClean="0">
                <a:solidFill>
                  <a:schemeClr val="bg2"/>
                </a:solidFill>
              </a:rPr>
              <a:t>chosen</a:t>
            </a:r>
            <a:r>
              <a:rPr lang="fr-FR" sz="1600" dirty="0" smtClean="0">
                <a:solidFill>
                  <a:schemeClr val="bg2"/>
                </a:solidFill>
              </a:rPr>
              <a:t> in the data, </a:t>
            </a:r>
            <a:r>
              <a:rPr lang="fr-FR" sz="1600" dirty="0" err="1" smtClean="0">
                <a:solidFill>
                  <a:schemeClr val="bg2"/>
                </a:solidFill>
              </a:rPr>
              <a:t>typically</a:t>
            </a:r>
            <a:r>
              <a:rPr lang="fr-FR" sz="1600" dirty="0" smtClean="0">
                <a:solidFill>
                  <a:schemeClr val="bg2"/>
                </a:solidFill>
              </a:rPr>
              <a:t> 90/10% . For </a:t>
            </a:r>
            <a:r>
              <a:rPr lang="fr-FR" sz="1600" dirty="0" err="1" smtClean="0">
                <a:solidFill>
                  <a:schemeClr val="bg2"/>
                </a:solidFill>
              </a:rPr>
              <a:t>algorithms</a:t>
            </a:r>
            <a:r>
              <a:rPr lang="fr-FR" sz="1600" dirty="0" smtClean="0">
                <a:solidFill>
                  <a:schemeClr val="bg2"/>
                </a:solidFill>
              </a:rPr>
              <a:t> </a:t>
            </a:r>
            <a:r>
              <a:rPr lang="fr-FR" sz="1600" dirty="0" err="1" smtClean="0">
                <a:solidFill>
                  <a:schemeClr val="bg2"/>
                </a:solidFill>
              </a:rPr>
              <a:t>that</a:t>
            </a:r>
            <a:r>
              <a:rPr lang="fr-FR" sz="1600" dirty="0" smtClean="0">
                <a:solidFill>
                  <a:schemeClr val="bg2"/>
                </a:solidFill>
              </a:rPr>
              <a:t> </a:t>
            </a:r>
            <a:r>
              <a:rPr lang="fr-FR" sz="1600" dirty="0" err="1" smtClean="0">
                <a:solidFill>
                  <a:schemeClr val="bg2"/>
                </a:solidFill>
              </a:rPr>
              <a:t>can</a:t>
            </a:r>
            <a:r>
              <a:rPr lang="fr-FR" sz="1600" dirty="0" smtClean="0">
                <a:solidFill>
                  <a:schemeClr val="bg2"/>
                </a:solidFill>
              </a:rPr>
              <a:t> </a:t>
            </a:r>
            <a:r>
              <a:rPr lang="fr-FR" sz="1600" dirty="0" err="1" smtClean="0">
                <a:solidFill>
                  <a:schemeClr val="bg2"/>
                </a:solidFill>
              </a:rPr>
              <a:t>handle</a:t>
            </a:r>
            <a:r>
              <a:rPr lang="fr-FR" sz="1600" dirty="0" smtClean="0">
                <a:solidFill>
                  <a:schemeClr val="bg2"/>
                </a:solidFill>
              </a:rPr>
              <a:t> « </a:t>
            </a:r>
            <a:r>
              <a:rPr lang="fr-FR" sz="1600" dirty="0" err="1" smtClean="0">
                <a:solidFill>
                  <a:schemeClr val="bg2"/>
                </a:solidFill>
              </a:rPr>
              <a:t>dynamic</a:t>
            </a:r>
            <a:r>
              <a:rPr lang="fr-FR" sz="1600" dirty="0" smtClean="0">
                <a:solidFill>
                  <a:schemeClr val="bg2"/>
                </a:solidFill>
              </a:rPr>
              <a:t> » patterns, </a:t>
            </a:r>
            <a:r>
              <a:rPr lang="fr-FR" sz="1600" dirty="0" err="1" smtClean="0">
                <a:solidFill>
                  <a:schemeClr val="bg2"/>
                </a:solidFill>
              </a:rPr>
              <a:t>special</a:t>
            </a:r>
            <a:r>
              <a:rPr lang="fr-FR" sz="1600" dirty="0" smtClean="0">
                <a:solidFill>
                  <a:schemeClr val="bg2"/>
                </a:solidFill>
              </a:rPr>
              <a:t> versions of (1) and (2) are to </a:t>
            </a:r>
            <a:r>
              <a:rPr lang="fr-FR" sz="1600" dirty="0" err="1" smtClean="0">
                <a:solidFill>
                  <a:schemeClr val="bg2"/>
                </a:solidFill>
              </a:rPr>
              <a:t>be</a:t>
            </a:r>
            <a:r>
              <a:rPr lang="fr-FR" sz="1600" dirty="0" smtClean="0">
                <a:solidFill>
                  <a:schemeClr val="bg2"/>
                </a:solidFill>
              </a:rPr>
              <a:t> </a:t>
            </a:r>
            <a:r>
              <a:rPr lang="fr-FR" sz="1600" dirty="0" err="1" smtClean="0">
                <a:solidFill>
                  <a:schemeClr val="bg2"/>
                </a:solidFill>
              </a:rPr>
              <a:t>used</a:t>
            </a:r>
            <a:r>
              <a:rPr lang="fr-FR" sz="1600" dirty="0" smtClean="0">
                <a:solidFill>
                  <a:schemeClr val="bg2"/>
                </a:solidFill>
              </a:rPr>
              <a:t>.</a:t>
            </a:r>
            <a:endParaRPr lang="fr-FR" dirty="0" smtClean="0">
              <a:solidFill>
                <a:schemeClr val="bg2"/>
              </a:solidFill>
            </a:endParaRPr>
          </a:p>
          <a:p>
            <a:pPr lvl="1"/>
            <a:endParaRPr lang="fr-FR" sz="1600" dirty="0" smtClean="0"/>
          </a:p>
          <a:p>
            <a:pPr lvl="1"/>
            <a:endParaRPr lang="en-US" sz="1600" dirty="0" smtClean="0"/>
          </a:p>
        </p:txBody>
      </p:sp>
      <p:pic>
        <p:nvPicPr>
          <p:cNvPr id="18" name="Picture 2"/>
          <p:cNvPicPr>
            <a:picLocks noChangeAspect="1" noChangeArrowheads="1"/>
          </p:cNvPicPr>
          <p:nvPr/>
        </p:nvPicPr>
        <p:blipFill>
          <a:blip r:embed="rId3" cstate="print"/>
          <a:srcRect/>
          <a:stretch>
            <a:fillRect/>
          </a:stretch>
        </p:blipFill>
        <p:spPr bwMode="auto">
          <a:xfrm>
            <a:off x="3867150" y="2034669"/>
            <a:ext cx="1465971" cy="1060755"/>
          </a:xfrm>
          <a:prstGeom prst="rect">
            <a:avLst/>
          </a:prstGeom>
          <a:noFill/>
          <a:ln w="9525">
            <a:noFill/>
            <a:miter lim="800000"/>
            <a:headEnd/>
            <a:tailEnd/>
          </a:ln>
          <a:effectLst/>
        </p:spPr>
      </p:pic>
      <p:cxnSp>
        <p:nvCxnSpPr>
          <p:cNvPr id="19" name="Connecteur droit 18"/>
          <p:cNvCxnSpPr/>
          <p:nvPr/>
        </p:nvCxnSpPr>
        <p:spPr bwMode="auto">
          <a:xfrm rot="5400000">
            <a:off x="4081464" y="2595565"/>
            <a:ext cx="1266825" cy="2"/>
          </a:xfrm>
          <a:prstGeom prst="line">
            <a:avLst/>
          </a:prstGeom>
          <a:solidFill>
            <a:schemeClr val="accent1"/>
          </a:solidFill>
          <a:ln w="38100" cap="flat" cmpd="sng" algn="ctr">
            <a:solidFill>
              <a:schemeClr val="accent2"/>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2" name="ZoneTexte 21"/>
          <p:cNvSpPr txBox="1"/>
          <p:nvPr/>
        </p:nvSpPr>
        <p:spPr>
          <a:xfrm>
            <a:off x="4055745" y="2308225"/>
            <a:ext cx="625492" cy="523220"/>
          </a:xfrm>
          <a:prstGeom prst="rect">
            <a:avLst/>
          </a:prstGeom>
          <a:noFill/>
        </p:spPr>
        <p:txBody>
          <a:bodyPr wrap="none" rtlCol="0">
            <a:spAutoFit/>
          </a:bodyPr>
          <a:lstStyle/>
          <a:p>
            <a:r>
              <a:rPr lang="fr-FR" sz="2800" b="1" dirty="0" smtClean="0">
                <a:solidFill>
                  <a:schemeClr val="accent2"/>
                </a:solidFill>
              </a:rPr>
              <a:t>(1)</a:t>
            </a:r>
            <a:endParaRPr lang="en-US" b="1" dirty="0">
              <a:solidFill>
                <a:schemeClr val="accent2"/>
              </a:solidFill>
            </a:endParaRPr>
          </a:p>
        </p:txBody>
      </p:sp>
      <p:sp>
        <p:nvSpPr>
          <p:cNvPr id="23" name="ZoneTexte 22"/>
          <p:cNvSpPr txBox="1"/>
          <p:nvPr/>
        </p:nvSpPr>
        <p:spPr>
          <a:xfrm>
            <a:off x="4700270" y="2318385"/>
            <a:ext cx="625492" cy="523220"/>
          </a:xfrm>
          <a:prstGeom prst="rect">
            <a:avLst/>
          </a:prstGeom>
          <a:noFill/>
        </p:spPr>
        <p:txBody>
          <a:bodyPr wrap="none" rtlCol="0">
            <a:spAutoFit/>
          </a:bodyPr>
          <a:lstStyle/>
          <a:p>
            <a:r>
              <a:rPr lang="fr-FR" sz="2800" b="1" dirty="0" smtClean="0">
                <a:solidFill>
                  <a:schemeClr val="accent2"/>
                </a:solidFill>
              </a:rPr>
              <a:t>(2)</a:t>
            </a:r>
            <a:endParaRPr lang="en-US" b="1" dirty="0">
              <a:solidFill>
                <a:schemeClr val="accent2"/>
              </a:solidFill>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3200" dirty="0" smtClean="0"/>
              <a:t>Implementation: a common methodology</a:t>
            </a:r>
            <a:br>
              <a:rPr lang="en-US" sz="3200" dirty="0" smtClean="0"/>
            </a:br>
            <a:r>
              <a:rPr lang="en-US" sz="2000" dirty="0" smtClean="0"/>
              <a:t>Handling new live data</a:t>
            </a:r>
            <a:endParaRPr lang="en-US" sz="3200" dirty="0"/>
          </a:p>
        </p:txBody>
      </p:sp>
      <p:sp>
        <p:nvSpPr>
          <p:cNvPr id="3" name="Espace réservé du contenu 2"/>
          <p:cNvSpPr>
            <a:spLocks noGrp="1"/>
          </p:cNvSpPr>
          <p:nvPr>
            <p:ph idx="1"/>
          </p:nvPr>
        </p:nvSpPr>
        <p:spPr>
          <a:xfrm>
            <a:off x="472440" y="1391920"/>
            <a:ext cx="8280400" cy="5110480"/>
          </a:xfrm>
        </p:spPr>
        <p:txBody>
          <a:bodyPr>
            <a:normAutofit fontScale="92500" lnSpcReduction="10000"/>
          </a:bodyPr>
          <a:lstStyle/>
          <a:p>
            <a:r>
              <a:rPr lang="en-US" sz="1800" dirty="0" smtClean="0"/>
              <a:t>Most models are trained as explained in the previous slides. This is named </a:t>
            </a:r>
            <a:r>
              <a:rPr lang="en-US" sz="1800" dirty="0" smtClean="0">
                <a:solidFill>
                  <a:schemeClr val="accent2"/>
                </a:solidFill>
              </a:rPr>
              <a:t>offline</a:t>
            </a:r>
            <a:r>
              <a:rPr lang="en-US" sz="1800" dirty="0" smtClean="0"/>
              <a:t> learning because it is not connected to live data.</a:t>
            </a:r>
          </a:p>
          <a:p>
            <a:endParaRPr lang="en-US" sz="1800" dirty="0" smtClean="0"/>
          </a:p>
          <a:p>
            <a:r>
              <a:rPr lang="en-US" sz="1800" dirty="0" smtClean="0">
                <a:solidFill>
                  <a:schemeClr val="accent2"/>
                </a:solidFill>
              </a:rPr>
              <a:t>Online</a:t>
            </a:r>
            <a:r>
              <a:rPr lang="en-US" sz="1800" dirty="0" smtClean="0"/>
              <a:t> learning means that we learn on live data.</a:t>
            </a:r>
          </a:p>
          <a:p>
            <a:pPr lvl="1"/>
            <a:r>
              <a:rPr lang="en-US" sz="1600" dirty="0" smtClean="0"/>
              <a:t>In a vast majority of cases an initial model is learned « offline »</a:t>
            </a:r>
          </a:p>
          <a:p>
            <a:pPr lvl="1"/>
            <a:r>
              <a:rPr lang="en-US" sz="1600" dirty="0" smtClean="0"/>
              <a:t>When live data comes in, the model is used to predict a value.</a:t>
            </a:r>
          </a:p>
          <a:p>
            <a:pPr lvl="1"/>
            <a:r>
              <a:rPr lang="en-US" sz="1600" dirty="0" smtClean="0"/>
              <a:t>Sometimes we have the true value afterwards: if it is different it is either a fault or an error of the algorithm.</a:t>
            </a:r>
          </a:p>
          <a:p>
            <a:pPr lvl="1"/>
            <a:endParaRPr lang="en-US" sz="1600" dirty="0" smtClean="0"/>
          </a:p>
          <a:p>
            <a:pPr lvl="1"/>
            <a:endParaRPr lang="en-US" sz="1600" dirty="0" smtClean="0"/>
          </a:p>
          <a:p>
            <a:pPr lvl="1"/>
            <a:endParaRPr lang="en-US" sz="1600" dirty="0" smtClean="0"/>
          </a:p>
          <a:p>
            <a:pPr lvl="1"/>
            <a:endParaRPr lang="fr-FR" sz="1600" dirty="0" smtClean="0"/>
          </a:p>
          <a:p>
            <a:pPr lvl="1"/>
            <a:endParaRPr lang="en-US" sz="1600" dirty="0" smtClean="0"/>
          </a:p>
          <a:p>
            <a:pPr lvl="1"/>
            <a:r>
              <a:rPr lang="en-US" sz="1600" dirty="0" smtClean="0"/>
              <a:t>If we decide that it is not a fault, we can improve the algorithm by updating the model:</a:t>
            </a:r>
          </a:p>
          <a:p>
            <a:pPr lvl="2"/>
            <a:r>
              <a:rPr lang="fr-FR" sz="1600" dirty="0" err="1" smtClean="0"/>
              <a:t>Some</a:t>
            </a:r>
            <a:r>
              <a:rPr lang="fr-FR" sz="1600" dirty="0" smtClean="0"/>
              <a:t> </a:t>
            </a:r>
            <a:r>
              <a:rPr lang="fr-FR" sz="1600" dirty="0" err="1" smtClean="0"/>
              <a:t>algorithms</a:t>
            </a:r>
            <a:r>
              <a:rPr lang="fr-FR" sz="1600" dirty="0" smtClean="0"/>
              <a:t> are able to </a:t>
            </a:r>
            <a:r>
              <a:rPr lang="fr-FR" sz="1600" dirty="0" smtClean="0">
                <a:solidFill>
                  <a:schemeClr val="accent2"/>
                </a:solidFill>
              </a:rPr>
              <a:t>update</a:t>
            </a:r>
            <a:r>
              <a:rPr lang="fr-FR" sz="1600" dirty="0" smtClean="0"/>
              <a:t> the model </a:t>
            </a:r>
            <a:r>
              <a:rPr lang="fr-FR" sz="1600" dirty="0" err="1" smtClean="0"/>
              <a:t>using</a:t>
            </a:r>
            <a:r>
              <a:rPr lang="fr-FR" sz="1600" dirty="0" smtClean="0"/>
              <a:t> the new </a:t>
            </a:r>
            <a:r>
              <a:rPr lang="fr-FR" sz="1600" dirty="0" err="1" smtClean="0"/>
              <a:t>example</a:t>
            </a:r>
            <a:r>
              <a:rPr lang="fr-FR" sz="1600" dirty="0" smtClean="0"/>
              <a:t> (</a:t>
            </a:r>
            <a:r>
              <a:rPr lang="fr-FR" sz="1600" dirty="0" err="1" smtClean="0"/>
              <a:t>faster</a:t>
            </a:r>
            <a:r>
              <a:rPr lang="fr-FR" sz="1600" dirty="0" smtClean="0"/>
              <a:t>) </a:t>
            </a:r>
          </a:p>
          <a:p>
            <a:pPr lvl="2"/>
            <a:r>
              <a:rPr lang="fr-FR" sz="1600" dirty="0" smtClean="0"/>
              <a:t>For all </a:t>
            </a:r>
            <a:r>
              <a:rPr lang="fr-FR" sz="1600" dirty="0" err="1" smtClean="0"/>
              <a:t>other</a:t>
            </a:r>
            <a:r>
              <a:rPr lang="fr-FR" sz="1600" dirty="0" smtClean="0"/>
              <a:t> </a:t>
            </a:r>
            <a:r>
              <a:rPr lang="fr-FR" sz="1600" dirty="0" err="1" smtClean="0"/>
              <a:t>algorithms</a:t>
            </a:r>
            <a:r>
              <a:rPr lang="fr-FR" sz="1600" dirty="0" smtClean="0"/>
              <a:t>, </a:t>
            </a:r>
            <a:r>
              <a:rPr lang="fr-FR" sz="1600" dirty="0" err="1" smtClean="0"/>
              <a:t>it</a:t>
            </a:r>
            <a:r>
              <a:rPr lang="fr-FR" sz="1600" dirty="0" smtClean="0"/>
              <a:t> </a:t>
            </a:r>
            <a:r>
              <a:rPr lang="fr-FR" sz="1600" dirty="0" err="1" smtClean="0"/>
              <a:t>is</a:t>
            </a:r>
            <a:r>
              <a:rPr lang="fr-FR" sz="1600" dirty="0" smtClean="0"/>
              <a:t> </a:t>
            </a:r>
            <a:r>
              <a:rPr lang="fr-FR" sz="1600" dirty="0" err="1" smtClean="0"/>
              <a:t>always</a:t>
            </a:r>
            <a:r>
              <a:rPr lang="fr-FR" sz="1600" dirty="0" smtClean="0"/>
              <a:t> possible to </a:t>
            </a:r>
            <a:r>
              <a:rPr lang="fr-FR" sz="1600" dirty="0" err="1" smtClean="0"/>
              <a:t>fully</a:t>
            </a:r>
            <a:r>
              <a:rPr lang="fr-FR" sz="1600" dirty="0" smtClean="0"/>
              <a:t> </a:t>
            </a:r>
            <a:r>
              <a:rPr lang="fr-FR" sz="1600" dirty="0" err="1" smtClean="0">
                <a:solidFill>
                  <a:schemeClr val="accent2"/>
                </a:solidFill>
              </a:rPr>
              <a:t>re</a:t>
            </a:r>
            <a:r>
              <a:rPr lang="fr-FR" sz="1600" dirty="0" smtClean="0">
                <a:solidFill>
                  <a:schemeClr val="accent2"/>
                </a:solidFill>
              </a:rPr>
              <a:t>-</a:t>
            </a:r>
            <a:r>
              <a:rPr lang="fr-FR" sz="1600" dirty="0" err="1" smtClean="0">
                <a:solidFill>
                  <a:schemeClr val="accent2"/>
                </a:solidFill>
              </a:rPr>
              <a:t>learn</a:t>
            </a:r>
            <a:r>
              <a:rPr lang="fr-FR" sz="1600" dirty="0" smtClean="0"/>
              <a:t> (</a:t>
            </a:r>
            <a:r>
              <a:rPr lang="fr-FR" sz="1600" dirty="0" err="1" smtClean="0"/>
              <a:t>like</a:t>
            </a:r>
            <a:r>
              <a:rPr lang="fr-FR" sz="1600" dirty="0" smtClean="0"/>
              <a:t> offline)</a:t>
            </a:r>
          </a:p>
          <a:p>
            <a:endParaRPr lang="fr-FR" sz="1200" dirty="0" smtClean="0"/>
          </a:p>
          <a:p>
            <a:r>
              <a:rPr lang="fr-FR" sz="1800" dirty="0" err="1" smtClean="0"/>
              <a:t>Algorithms</a:t>
            </a:r>
            <a:r>
              <a:rPr lang="fr-FR" sz="1800" dirty="0" smtClean="0"/>
              <a:t> able to update </a:t>
            </a:r>
            <a:r>
              <a:rPr lang="fr-FR" sz="1800" dirty="0" err="1" smtClean="0"/>
              <a:t>faster</a:t>
            </a:r>
            <a:r>
              <a:rPr lang="fr-FR" sz="1800" dirty="0" smtClean="0"/>
              <a:t> </a:t>
            </a:r>
            <a:r>
              <a:rPr lang="fr-FR" sz="1800" dirty="0" err="1" smtClean="0"/>
              <a:t>than</a:t>
            </a:r>
            <a:r>
              <a:rPr lang="fr-FR" sz="1800" dirty="0" smtClean="0"/>
              <a:t> the speed of live data are </a:t>
            </a:r>
            <a:r>
              <a:rPr lang="fr-FR" sz="1800" dirty="0" err="1" smtClean="0"/>
              <a:t>sometimes</a:t>
            </a:r>
            <a:r>
              <a:rPr lang="fr-FR" sz="1800" dirty="0" smtClean="0"/>
              <a:t> </a:t>
            </a:r>
            <a:r>
              <a:rPr lang="fr-FR" sz="1800" dirty="0" err="1" smtClean="0"/>
              <a:t>called</a:t>
            </a:r>
            <a:r>
              <a:rPr lang="fr-FR" sz="1800" dirty="0" smtClean="0"/>
              <a:t> « </a:t>
            </a:r>
            <a:r>
              <a:rPr lang="fr-FR" sz="1800" dirty="0" smtClean="0">
                <a:solidFill>
                  <a:schemeClr val="accent2"/>
                </a:solidFill>
              </a:rPr>
              <a:t>streaming</a:t>
            </a:r>
            <a:r>
              <a:rPr lang="fr-FR" sz="1800" dirty="0" smtClean="0"/>
              <a:t> ». The </a:t>
            </a:r>
            <a:r>
              <a:rPr lang="fr-FR" sz="1800" dirty="0" err="1" smtClean="0"/>
              <a:t>others</a:t>
            </a:r>
            <a:r>
              <a:rPr lang="fr-FR" sz="1800" dirty="0" smtClean="0"/>
              <a:t> </a:t>
            </a:r>
            <a:r>
              <a:rPr lang="fr-FR" sz="1800" dirty="0" err="1" smtClean="0"/>
              <a:t>require</a:t>
            </a:r>
            <a:r>
              <a:rPr lang="fr-FR" sz="1800" dirty="0" smtClean="0"/>
              <a:t> to group </a:t>
            </a:r>
            <a:r>
              <a:rPr lang="fr-FR" sz="1800" dirty="0" err="1" smtClean="0"/>
              <a:t>several</a:t>
            </a:r>
            <a:r>
              <a:rPr lang="fr-FR" sz="1800" dirty="0" smtClean="0"/>
              <a:t> new data </a:t>
            </a:r>
            <a:r>
              <a:rPr lang="fr-FR" sz="1800" dirty="0" err="1" smtClean="0"/>
              <a:t>together</a:t>
            </a:r>
            <a:r>
              <a:rPr lang="fr-FR" sz="1800" dirty="0" smtClean="0"/>
              <a:t> in </a:t>
            </a:r>
            <a:r>
              <a:rPr lang="fr-FR" sz="1800" dirty="0" err="1" smtClean="0"/>
              <a:t>order</a:t>
            </a:r>
            <a:r>
              <a:rPr lang="fr-FR" sz="1800" dirty="0" smtClean="0"/>
              <a:t> not to </a:t>
            </a:r>
            <a:r>
              <a:rPr lang="fr-FR" sz="1800" dirty="0" err="1" smtClean="0"/>
              <a:t>loose</a:t>
            </a:r>
            <a:r>
              <a:rPr lang="fr-FR" sz="1800" dirty="0" smtClean="0"/>
              <a:t> to </a:t>
            </a:r>
            <a:r>
              <a:rPr lang="fr-FR" sz="1800" dirty="0" err="1" smtClean="0"/>
              <a:t>much</a:t>
            </a:r>
            <a:r>
              <a:rPr lang="fr-FR" sz="1800" dirty="0" smtClean="0"/>
              <a:t> time (« </a:t>
            </a:r>
            <a:r>
              <a:rPr lang="fr-FR" sz="1800" dirty="0" smtClean="0">
                <a:solidFill>
                  <a:schemeClr val="accent2"/>
                </a:solidFill>
              </a:rPr>
              <a:t>batch</a:t>
            </a:r>
            <a:r>
              <a:rPr lang="fr-FR" sz="1800" dirty="0" smtClean="0"/>
              <a:t> »)</a:t>
            </a:r>
            <a:endParaRPr lang="en-US" sz="1800" dirty="0" smtClean="0"/>
          </a:p>
        </p:txBody>
      </p:sp>
      <p:sp>
        <p:nvSpPr>
          <p:cNvPr id="17" name="Rectangle à coins arrondis 16"/>
          <p:cNvSpPr/>
          <p:nvPr/>
        </p:nvSpPr>
        <p:spPr>
          <a:xfrm>
            <a:off x="3241040" y="3571040"/>
            <a:ext cx="1505715" cy="541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200" smtClean="0"/>
              <a:t>Initial model learned offline</a:t>
            </a:r>
            <a:endParaRPr lang="en-US" sz="1200"/>
          </a:p>
        </p:txBody>
      </p:sp>
      <p:sp>
        <p:nvSpPr>
          <p:cNvPr id="18" name="Rectangle 17"/>
          <p:cNvSpPr/>
          <p:nvPr/>
        </p:nvSpPr>
        <p:spPr>
          <a:xfrm>
            <a:off x="5287775" y="3784400"/>
            <a:ext cx="853440" cy="220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a:t>12</a:t>
            </a:r>
          </a:p>
        </p:txBody>
      </p:sp>
      <p:sp>
        <p:nvSpPr>
          <p:cNvPr id="19" name="Rectangle 18"/>
          <p:cNvSpPr/>
          <p:nvPr/>
        </p:nvSpPr>
        <p:spPr>
          <a:xfrm>
            <a:off x="6331715" y="3784400"/>
            <a:ext cx="853440" cy="2209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a:solidFill>
                  <a:schemeClr val="accent2"/>
                </a:solidFill>
              </a:rPr>
              <a:t>15</a:t>
            </a:r>
          </a:p>
        </p:txBody>
      </p:sp>
      <p:cxnSp>
        <p:nvCxnSpPr>
          <p:cNvPr id="20" name="Connecteur droit avec flèche 19"/>
          <p:cNvCxnSpPr/>
          <p:nvPr/>
        </p:nvCxnSpPr>
        <p:spPr>
          <a:xfrm>
            <a:off x="4769615" y="3929180"/>
            <a:ext cx="4953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ZoneTexte 14"/>
          <p:cNvSpPr txBox="1"/>
          <p:nvPr/>
        </p:nvSpPr>
        <p:spPr>
          <a:xfrm>
            <a:off x="6446015" y="3517700"/>
            <a:ext cx="952500" cy="30479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100"/>
              <a:t>actual value </a:t>
            </a:r>
          </a:p>
        </p:txBody>
      </p:sp>
      <p:cxnSp>
        <p:nvCxnSpPr>
          <p:cNvPr id="22" name="Connecteur droit avec flèche 21"/>
          <p:cNvCxnSpPr>
            <a:stCxn id="19" idx="2"/>
            <a:endCxn id="24" idx="0"/>
          </p:cNvCxnSpPr>
          <p:nvPr/>
        </p:nvCxnSpPr>
        <p:spPr>
          <a:xfrm rot="5400000">
            <a:off x="6302747" y="3961172"/>
            <a:ext cx="411480" cy="4998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Connecteur droit avec flèche 22"/>
          <p:cNvCxnSpPr>
            <a:stCxn id="18" idx="2"/>
            <a:endCxn id="24" idx="0"/>
          </p:cNvCxnSpPr>
          <p:nvPr/>
        </p:nvCxnSpPr>
        <p:spPr>
          <a:xfrm rot="16200000" flipH="1">
            <a:off x="5780776" y="3939098"/>
            <a:ext cx="411480" cy="5440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ZoneTexte 19"/>
          <p:cNvSpPr txBox="1"/>
          <p:nvPr/>
        </p:nvSpPr>
        <p:spPr>
          <a:xfrm>
            <a:off x="5798315" y="4416860"/>
            <a:ext cx="920445" cy="261610"/>
          </a:xfrm>
          <a:prstGeom prst="rect">
            <a:avLst/>
          </a:prstGeom>
        </p:spPr>
        <p:style>
          <a:lnRef idx="2">
            <a:schemeClr val="accent5"/>
          </a:lnRef>
          <a:fillRef idx="1">
            <a:schemeClr val="lt1"/>
          </a:fillRef>
          <a:effectRef idx="0">
            <a:schemeClr val="accent5"/>
          </a:effectRef>
          <a:fontRef idx="minor">
            <a:schemeClr val="dk1"/>
          </a:fontRef>
        </p:style>
        <p:txBody>
          <a:bodyPr wrap="none" rtlCol="0" anchor="t">
            <a:sp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100"/>
              <a:t>difference ?</a:t>
            </a:r>
          </a:p>
        </p:txBody>
      </p:sp>
      <p:cxnSp>
        <p:nvCxnSpPr>
          <p:cNvPr id="25" name="Connecteur droit avec flèche 24"/>
          <p:cNvCxnSpPr>
            <a:stCxn id="24" idx="3"/>
          </p:cNvCxnSpPr>
          <p:nvPr/>
        </p:nvCxnSpPr>
        <p:spPr>
          <a:xfrm>
            <a:off x="6718760" y="4547665"/>
            <a:ext cx="1152195" cy="63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Connecteur droit avec flèche 22"/>
          <p:cNvCxnSpPr>
            <a:stCxn id="24" idx="1"/>
            <a:endCxn id="17" idx="2"/>
          </p:cNvCxnSpPr>
          <p:nvPr/>
        </p:nvCxnSpPr>
        <p:spPr>
          <a:xfrm rot="10800000">
            <a:off x="3993899" y="4112061"/>
            <a:ext cx="1804417" cy="43560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ZoneTexte 35"/>
          <p:cNvSpPr txBox="1"/>
          <p:nvPr/>
        </p:nvSpPr>
        <p:spPr>
          <a:xfrm>
            <a:off x="4594355" y="4302560"/>
            <a:ext cx="1039067"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solidFill>
                  <a:schemeClr val="accent1"/>
                </a:solidFill>
              </a:rPr>
              <a:t>update model</a:t>
            </a:r>
          </a:p>
        </p:txBody>
      </p:sp>
      <p:sp>
        <p:nvSpPr>
          <p:cNvPr id="28" name="ZoneTexte 39"/>
          <p:cNvSpPr txBox="1"/>
          <p:nvPr/>
        </p:nvSpPr>
        <p:spPr>
          <a:xfrm>
            <a:off x="6705095" y="4287320"/>
            <a:ext cx="1436612"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solidFill>
                  <a:schemeClr val="accent1"/>
                </a:solidFill>
              </a:rPr>
              <a:t>FAULT DETECTED</a:t>
            </a:r>
          </a:p>
        </p:txBody>
      </p:sp>
      <p:sp>
        <p:nvSpPr>
          <p:cNvPr id="29" name="ZoneTexte 41"/>
          <p:cNvSpPr txBox="1"/>
          <p:nvPr/>
        </p:nvSpPr>
        <p:spPr>
          <a:xfrm>
            <a:off x="4906775" y="3517700"/>
            <a:ext cx="1531620" cy="30479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100"/>
              <a:t>estimation/prediction</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How </a:t>
            </a:r>
            <a:r>
              <a:rPr lang="fr-FR" dirty="0" err="1" smtClean="0"/>
              <a:t>does</a:t>
            </a:r>
            <a:r>
              <a:rPr lang="fr-FR" dirty="0" smtClean="0"/>
              <a:t> </a:t>
            </a:r>
            <a:r>
              <a:rPr lang="fr-FR" dirty="0" err="1" smtClean="0"/>
              <a:t>it</a:t>
            </a:r>
            <a:r>
              <a:rPr lang="fr-FR" dirty="0" smtClean="0"/>
              <a:t> </a:t>
            </a:r>
            <a:r>
              <a:rPr lang="fr-FR" dirty="0" err="1" smtClean="0"/>
              <a:t>work</a:t>
            </a:r>
            <a:r>
              <a:rPr lang="fr-FR" dirty="0" smtClean="0"/>
              <a:t> ? « Online </a:t>
            </a:r>
            <a:r>
              <a:rPr lang="fr-FR" dirty="0" err="1" smtClean="0"/>
              <a:t>learning</a:t>
            </a:r>
            <a:r>
              <a:rPr lang="fr-FR" dirty="0" smtClean="0"/>
              <a:t> »</a:t>
            </a:r>
            <a:endParaRPr lang="en-US" dirty="0"/>
          </a:p>
        </p:txBody>
      </p:sp>
      <p:sp>
        <p:nvSpPr>
          <p:cNvPr id="61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8" name="Rectangle à coins arrondis 27"/>
          <p:cNvSpPr/>
          <p:nvPr/>
        </p:nvSpPr>
        <p:spPr>
          <a:xfrm>
            <a:off x="6181438" y="2038089"/>
            <a:ext cx="1505715" cy="541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200" dirty="0" smtClean="0"/>
              <a:t>Initial model learned offline</a:t>
            </a:r>
            <a:endParaRPr lang="en-US" sz="1200" dirty="0"/>
          </a:p>
        </p:txBody>
      </p:sp>
      <p:sp>
        <p:nvSpPr>
          <p:cNvPr id="29" name="Rectangle 28"/>
          <p:cNvSpPr/>
          <p:nvPr/>
        </p:nvSpPr>
        <p:spPr>
          <a:xfrm>
            <a:off x="4624361" y="2206624"/>
            <a:ext cx="853440" cy="220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a:t>12</a:t>
            </a:r>
          </a:p>
        </p:txBody>
      </p:sp>
      <p:sp>
        <p:nvSpPr>
          <p:cNvPr id="30" name="Rectangle 29"/>
          <p:cNvSpPr/>
          <p:nvPr/>
        </p:nvSpPr>
        <p:spPr>
          <a:xfrm>
            <a:off x="2665124" y="2206623"/>
            <a:ext cx="853440" cy="2209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a:solidFill>
                  <a:schemeClr val="accent2"/>
                </a:solidFill>
              </a:rPr>
              <a:t>15</a:t>
            </a:r>
          </a:p>
        </p:txBody>
      </p:sp>
      <p:cxnSp>
        <p:nvCxnSpPr>
          <p:cNvPr id="31" name="Connecteur droit avec flèche 30"/>
          <p:cNvCxnSpPr/>
          <p:nvPr/>
        </p:nvCxnSpPr>
        <p:spPr>
          <a:xfrm>
            <a:off x="2098106" y="2324509"/>
            <a:ext cx="4953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2" name="ZoneTexte 14"/>
          <p:cNvSpPr txBox="1"/>
          <p:nvPr/>
        </p:nvSpPr>
        <p:spPr>
          <a:xfrm>
            <a:off x="2089141" y="1886136"/>
            <a:ext cx="2133210" cy="30479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100" dirty="0"/>
              <a:t>actual value </a:t>
            </a:r>
            <a:r>
              <a:rPr lang="en-US" sz="1100" dirty="0" smtClean="0"/>
              <a:t> (if available later)</a:t>
            </a:r>
            <a:endParaRPr lang="en-US" sz="1100" dirty="0"/>
          </a:p>
        </p:txBody>
      </p:sp>
      <p:cxnSp>
        <p:nvCxnSpPr>
          <p:cNvPr id="33" name="Connecteur droit avec flèche 32"/>
          <p:cNvCxnSpPr>
            <a:stCxn id="30" idx="2"/>
            <a:endCxn id="35" idx="0"/>
          </p:cNvCxnSpPr>
          <p:nvPr/>
        </p:nvCxnSpPr>
        <p:spPr>
          <a:xfrm rot="16200000" flipH="1">
            <a:off x="3478841" y="2040605"/>
            <a:ext cx="259075" cy="103306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Connecteur droit avec flèche 33"/>
          <p:cNvCxnSpPr>
            <a:stCxn id="29" idx="2"/>
            <a:endCxn id="35" idx="0"/>
          </p:cNvCxnSpPr>
          <p:nvPr/>
        </p:nvCxnSpPr>
        <p:spPr>
          <a:xfrm rot="5400000">
            <a:off x="4458460" y="2094057"/>
            <a:ext cx="259074" cy="9261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5" name="ZoneTexte 19"/>
          <p:cNvSpPr txBox="1"/>
          <p:nvPr/>
        </p:nvSpPr>
        <p:spPr>
          <a:xfrm>
            <a:off x="3664690" y="2686678"/>
            <a:ext cx="920445" cy="261610"/>
          </a:xfrm>
          <a:prstGeom prst="rect">
            <a:avLst/>
          </a:prstGeom>
        </p:spPr>
        <p:style>
          <a:lnRef idx="2">
            <a:schemeClr val="accent5"/>
          </a:lnRef>
          <a:fillRef idx="1">
            <a:schemeClr val="lt1"/>
          </a:fillRef>
          <a:effectRef idx="0">
            <a:schemeClr val="accent5"/>
          </a:effectRef>
          <a:fontRef idx="minor">
            <a:schemeClr val="dk1"/>
          </a:fontRef>
        </p:style>
        <p:txBody>
          <a:bodyPr wrap="none" rtlCol="0" anchor="t">
            <a:sp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100" dirty="0"/>
              <a:t>difference ?</a:t>
            </a:r>
          </a:p>
        </p:txBody>
      </p:sp>
      <p:cxnSp>
        <p:nvCxnSpPr>
          <p:cNvPr id="36" name="Connecteur droit avec flèche 22"/>
          <p:cNvCxnSpPr>
            <a:stCxn id="35" idx="2"/>
            <a:endCxn id="28" idx="2"/>
          </p:cNvCxnSpPr>
          <p:nvPr/>
        </p:nvCxnSpPr>
        <p:spPr>
          <a:xfrm rot="5400000" flipH="1" flipV="1">
            <a:off x="5345014" y="1359007"/>
            <a:ext cx="369179" cy="2809383"/>
          </a:xfrm>
          <a:prstGeom prst="bentConnector3">
            <a:avLst>
              <a:gd name="adj1" fmla="val -61921"/>
            </a:avLst>
          </a:prstGeom>
          <a:ln>
            <a:solidFill>
              <a:srgbClr val="00B0F0"/>
            </a:solidFill>
            <a:tailEnd type="arrow"/>
          </a:ln>
        </p:spPr>
        <p:style>
          <a:lnRef idx="1">
            <a:schemeClr val="dk1"/>
          </a:lnRef>
          <a:fillRef idx="0">
            <a:schemeClr val="dk1"/>
          </a:fillRef>
          <a:effectRef idx="0">
            <a:schemeClr val="dk1"/>
          </a:effectRef>
          <a:fontRef idx="minor">
            <a:schemeClr val="tx1"/>
          </a:fontRef>
        </p:style>
      </p:cxnSp>
      <p:sp>
        <p:nvSpPr>
          <p:cNvPr id="37" name="ZoneTexte 35"/>
          <p:cNvSpPr txBox="1"/>
          <p:nvPr/>
        </p:nvSpPr>
        <p:spPr>
          <a:xfrm>
            <a:off x="5114285" y="3406095"/>
            <a:ext cx="1117614"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b="1" dirty="0" smtClean="0">
                <a:solidFill>
                  <a:srgbClr val="00B0F0"/>
                </a:solidFill>
              </a:rPr>
              <a:t>U</a:t>
            </a:r>
            <a:r>
              <a:rPr lang="en-US" sz="1100" b="1" dirty="0" smtClean="0">
                <a:solidFill>
                  <a:srgbClr val="00B0F0"/>
                </a:solidFill>
              </a:rPr>
              <a:t>pdate </a:t>
            </a:r>
            <a:r>
              <a:rPr lang="en-US" sz="1100" b="1" dirty="0">
                <a:solidFill>
                  <a:srgbClr val="00B0F0"/>
                </a:solidFill>
              </a:rPr>
              <a:t>model</a:t>
            </a:r>
          </a:p>
        </p:txBody>
      </p:sp>
      <p:sp>
        <p:nvSpPr>
          <p:cNvPr id="38" name="ZoneTexte 39"/>
          <p:cNvSpPr txBox="1"/>
          <p:nvPr/>
        </p:nvSpPr>
        <p:spPr>
          <a:xfrm>
            <a:off x="1980669" y="3413913"/>
            <a:ext cx="1452642"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b="1" dirty="0">
                <a:solidFill>
                  <a:schemeClr val="accent2"/>
                </a:solidFill>
              </a:rPr>
              <a:t>FAULT DETECTED</a:t>
            </a:r>
          </a:p>
        </p:txBody>
      </p:sp>
      <p:sp>
        <p:nvSpPr>
          <p:cNvPr id="39" name="ZoneTexte 41"/>
          <p:cNvSpPr txBox="1"/>
          <p:nvPr/>
        </p:nvSpPr>
        <p:spPr>
          <a:xfrm>
            <a:off x="4592984" y="1939924"/>
            <a:ext cx="938214" cy="30479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100" dirty="0" smtClean="0"/>
              <a:t>prediction</a:t>
            </a:r>
            <a:endParaRPr lang="en-US" sz="1100" dirty="0"/>
          </a:p>
        </p:txBody>
      </p:sp>
      <p:cxnSp>
        <p:nvCxnSpPr>
          <p:cNvPr id="41" name="Connecteur droit avec flèche 40"/>
          <p:cNvCxnSpPr>
            <a:stCxn id="28" idx="1"/>
            <a:endCxn id="29" idx="3"/>
          </p:cNvCxnSpPr>
          <p:nvPr/>
        </p:nvCxnSpPr>
        <p:spPr>
          <a:xfrm rot="10800000" flipV="1">
            <a:off x="5477802" y="2308598"/>
            <a:ext cx="703637" cy="851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2" name="Connecteur droit avec flèche 22"/>
          <p:cNvCxnSpPr>
            <a:stCxn id="43" idx="3"/>
            <a:endCxn id="28" idx="0"/>
          </p:cNvCxnSpPr>
          <p:nvPr/>
        </p:nvCxnSpPr>
        <p:spPr>
          <a:xfrm>
            <a:off x="4508424" y="1670007"/>
            <a:ext cx="2425872" cy="368082"/>
          </a:xfrm>
          <a:prstGeom prst="bentConnector2">
            <a:avLst/>
          </a:prstGeom>
          <a:ln>
            <a:solidFill>
              <a:srgbClr val="00B0F0"/>
            </a:solidFill>
            <a:tailEnd type="arrow"/>
          </a:ln>
        </p:spPr>
        <p:style>
          <a:lnRef idx="1">
            <a:schemeClr val="dk1"/>
          </a:lnRef>
          <a:fillRef idx="0">
            <a:schemeClr val="dk1"/>
          </a:fillRef>
          <a:effectRef idx="0">
            <a:schemeClr val="dk1"/>
          </a:effectRef>
          <a:fontRef idx="minor">
            <a:schemeClr val="tx1"/>
          </a:fontRef>
        </p:style>
      </p:cxnSp>
      <p:sp>
        <p:nvSpPr>
          <p:cNvPr id="43" name="ZoneTexte 19"/>
          <p:cNvSpPr txBox="1"/>
          <p:nvPr/>
        </p:nvSpPr>
        <p:spPr>
          <a:xfrm>
            <a:off x="3727441" y="1539202"/>
            <a:ext cx="780983" cy="261610"/>
          </a:xfrm>
          <a:prstGeom prst="rect">
            <a:avLst/>
          </a:prstGeom>
        </p:spPr>
        <p:style>
          <a:lnRef idx="2">
            <a:schemeClr val="accent5"/>
          </a:lnRef>
          <a:fillRef idx="1">
            <a:schemeClr val="lt1"/>
          </a:fillRef>
          <a:effectRef idx="0">
            <a:schemeClr val="accent5"/>
          </a:effectRef>
          <a:fontRef idx="minor">
            <a:schemeClr val="dk1"/>
          </a:fontRef>
        </p:style>
        <p:txBody>
          <a:bodyPr wrap="none" rtlCol="0" anchor="t">
            <a:sp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100" dirty="0" smtClean="0"/>
              <a:t>New data</a:t>
            </a:r>
            <a:endParaRPr lang="en-US" sz="1100" dirty="0"/>
          </a:p>
        </p:txBody>
      </p:sp>
      <p:sp>
        <p:nvSpPr>
          <p:cNvPr id="45" name="ZoneTexte 35"/>
          <p:cNvSpPr txBox="1"/>
          <p:nvPr/>
        </p:nvSpPr>
        <p:spPr>
          <a:xfrm>
            <a:off x="5087387" y="1371113"/>
            <a:ext cx="1031051"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b="1" dirty="0" smtClean="0">
                <a:solidFill>
                  <a:srgbClr val="00B0F0"/>
                </a:solidFill>
              </a:rPr>
              <a:t>A</a:t>
            </a:r>
            <a:r>
              <a:rPr lang="en-US" sz="1100" b="1" dirty="0" smtClean="0">
                <a:solidFill>
                  <a:srgbClr val="00B0F0"/>
                </a:solidFill>
              </a:rPr>
              <a:t>pply </a:t>
            </a:r>
            <a:r>
              <a:rPr lang="en-US" sz="1100" b="1" dirty="0">
                <a:solidFill>
                  <a:srgbClr val="00B0F0"/>
                </a:solidFill>
              </a:rPr>
              <a:t>model</a:t>
            </a:r>
          </a:p>
        </p:txBody>
      </p:sp>
      <p:cxnSp>
        <p:nvCxnSpPr>
          <p:cNvPr id="46" name="Connecteur droit avec flèche 45"/>
          <p:cNvCxnSpPr/>
          <p:nvPr/>
        </p:nvCxnSpPr>
        <p:spPr>
          <a:xfrm>
            <a:off x="2088776" y="1658471"/>
            <a:ext cx="161364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7" name="Rectangle à coins arrondis 46"/>
          <p:cNvSpPr/>
          <p:nvPr/>
        </p:nvSpPr>
        <p:spPr>
          <a:xfrm rot="16200000">
            <a:off x="1062591" y="1948446"/>
            <a:ext cx="1505715" cy="5410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200" dirty="0" smtClean="0">
                <a:solidFill>
                  <a:schemeClr val="accent1"/>
                </a:solidFill>
              </a:rPr>
              <a:t>System</a:t>
            </a:r>
            <a:endParaRPr lang="en-US" sz="1200" dirty="0">
              <a:solidFill>
                <a:schemeClr val="accent1"/>
              </a:solidFill>
            </a:endParaRPr>
          </a:p>
        </p:txBody>
      </p:sp>
      <p:cxnSp>
        <p:nvCxnSpPr>
          <p:cNvPr id="49" name="Forme 55"/>
          <p:cNvCxnSpPr>
            <a:stCxn id="35" idx="2"/>
            <a:endCxn id="38" idx="0"/>
          </p:cNvCxnSpPr>
          <p:nvPr/>
        </p:nvCxnSpPr>
        <p:spPr bwMode="auto">
          <a:xfrm rot="5400000">
            <a:off x="3183140" y="2472139"/>
            <a:ext cx="465625" cy="1417923"/>
          </a:xfrm>
          <a:prstGeom prst="bentConnector3">
            <a:avLst>
              <a:gd name="adj1" fmla="val 50000"/>
            </a:avLst>
          </a:prstGeom>
          <a:ln>
            <a:headEnd type="none" w="sm" len="sm"/>
            <a:tailEnd type="arrow"/>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cxnSp>
      <p:sp>
        <p:nvSpPr>
          <p:cNvPr id="50" name="ZoneTexte 35"/>
          <p:cNvSpPr txBox="1"/>
          <p:nvPr/>
        </p:nvSpPr>
        <p:spPr>
          <a:xfrm>
            <a:off x="3760615" y="3208871"/>
            <a:ext cx="73449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dirty="0" smtClean="0">
                <a:solidFill>
                  <a:schemeClr val="bg2"/>
                </a:solidFill>
              </a:rPr>
              <a:t>AND/OR</a:t>
            </a:r>
            <a:endParaRPr lang="en-US" sz="1100" dirty="0">
              <a:solidFill>
                <a:schemeClr val="bg2"/>
              </a:solidFill>
            </a:endParaRPr>
          </a:p>
        </p:txBody>
      </p:sp>
      <p:sp>
        <p:nvSpPr>
          <p:cNvPr id="51" name="ZoneTexte 50"/>
          <p:cNvSpPr txBox="1"/>
          <p:nvPr/>
        </p:nvSpPr>
        <p:spPr>
          <a:xfrm>
            <a:off x="2196328" y="1264035"/>
            <a:ext cx="1426994" cy="307777"/>
          </a:xfrm>
          <a:prstGeom prst="rect">
            <a:avLst/>
          </a:prstGeom>
          <a:noFill/>
        </p:spPr>
        <p:txBody>
          <a:bodyPr wrap="none" rtlCol="0">
            <a:spAutoFit/>
          </a:bodyPr>
          <a:lstStyle/>
          <a:p>
            <a:r>
              <a:rPr lang="fr-FR" sz="1400" dirty="0" smtClean="0">
                <a:solidFill>
                  <a:schemeClr val="accent2"/>
                </a:solidFill>
              </a:rPr>
              <a:t>batch or </a:t>
            </a:r>
            <a:r>
              <a:rPr lang="fr-FR" sz="1400" dirty="0" err="1" smtClean="0">
                <a:solidFill>
                  <a:schemeClr val="accent2"/>
                </a:solidFill>
              </a:rPr>
              <a:t>stream</a:t>
            </a:r>
            <a:endParaRPr lang="en-US" sz="1400" dirty="0">
              <a:solidFill>
                <a:schemeClr val="accent2"/>
              </a:solidFill>
            </a:endParaRPr>
          </a:p>
        </p:txBody>
      </p:sp>
      <p:sp>
        <p:nvSpPr>
          <p:cNvPr id="79" name="Rectangle à coins arrondis 78"/>
          <p:cNvSpPr/>
          <p:nvPr/>
        </p:nvSpPr>
        <p:spPr>
          <a:xfrm>
            <a:off x="1797697" y="5050229"/>
            <a:ext cx="1505715" cy="541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200" dirty="0" smtClean="0"/>
              <a:t>Initial model learned offline</a:t>
            </a:r>
            <a:endParaRPr lang="en-US" sz="1200" dirty="0"/>
          </a:p>
        </p:txBody>
      </p:sp>
      <p:sp>
        <p:nvSpPr>
          <p:cNvPr id="80" name="Rectangle 79"/>
          <p:cNvSpPr/>
          <p:nvPr/>
        </p:nvSpPr>
        <p:spPr>
          <a:xfrm>
            <a:off x="3844432" y="5263589"/>
            <a:ext cx="853440" cy="220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a:t>12</a:t>
            </a:r>
          </a:p>
        </p:txBody>
      </p:sp>
      <p:sp>
        <p:nvSpPr>
          <p:cNvPr id="81" name="Rectangle 80"/>
          <p:cNvSpPr/>
          <p:nvPr/>
        </p:nvSpPr>
        <p:spPr>
          <a:xfrm>
            <a:off x="5184207" y="5254624"/>
            <a:ext cx="853440" cy="2209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a:solidFill>
                  <a:schemeClr val="accent2"/>
                </a:solidFill>
              </a:rPr>
              <a:t>15</a:t>
            </a:r>
          </a:p>
        </p:txBody>
      </p:sp>
      <p:cxnSp>
        <p:nvCxnSpPr>
          <p:cNvPr id="82" name="Connecteur droit avec flèche 81"/>
          <p:cNvCxnSpPr/>
          <p:nvPr/>
        </p:nvCxnSpPr>
        <p:spPr>
          <a:xfrm>
            <a:off x="3326272" y="5408369"/>
            <a:ext cx="4953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3" name="ZoneTexte 14"/>
          <p:cNvSpPr txBox="1"/>
          <p:nvPr/>
        </p:nvSpPr>
        <p:spPr>
          <a:xfrm>
            <a:off x="5119212" y="4978960"/>
            <a:ext cx="2133210" cy="30479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100" dirty="0"/>
              <a:t>actual value </a:t>
            </a:r>
            <a:r>
              <a:rPr lang="en-US" sz="1100" dirty="0" smtClean="0"/>
              <a:t> (if available later)</a:t>
            </a:r>
            <a:endParaRPr lang="en-US" sz="1100" dirty="0"/>
          </a:p>
        </p:txBody>
      </p:sp>
      <p:cxnSp>
        <p:nvCxnSpPr>
          <p:cNvPr id="84" name="Connecteur droit avec flèche 83"/>
          <p:cNvCxnSpPr>
            <a:stCxn id="81" idx="2"/>
            <a:endCxn id="86" idx="0"/>
          </p:cNvCxnSpPr>
          <p:nvPr/>
        </p:nvCxnSpPr>
        <p:spPr>
          <a:xfrm rot="5400000">
            <a:off x="5096971" y="5211758"/>
            <a:ext cx="250110" cy="77780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5" name="Connecteur droit avec flèche 84"/>
          <p:cNvCxnSpPr>
            <a:stCxn id="80" idx="2"/>
            <a:endCxn id="86" idx="0"/>
          </p:cNvCxnSpPr>
          <p:nvPr/>
        </p:nvCxnSpPr>
        <p:spPr>
          <a:xfrm rot="16200000" flipH="1">
            <a:off x="4431566" y="5324154"/>
            <a:ext cx="241145" cy="56197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6" name="ZoneTexte 19"/>
          <p:cNvSpPr txBox="1"/>
          <p:nvPr/>
        </p:nvSpPr>
        <p:spPr>
          <a:xfrm>
            <a:off x="4372902" y="5725714"/>
            <a:ext cx="920445" cy="261610"/>
          </a:xfrm>
          <a:prstGeom prst="rect">
            <a:avLst/>
          </a:prstGeom>
        </p:spPr>
        <p:style>
          <a:lnRef idx="2">
            <a:schemeClr val="accent5"/>
          </a:lnRef>
          <a:fillRef idx="1">
            <a:schemeClr val="lt1"/>
          </a:fillRef>
          <a:effectRef idx="0">
            <a:schemeClr val="accent5"/>
          </a:effectRef>
          <a:fontRef idx="minor">
            <a:schemeClr val="dk1"/>
          </a:fontRef>
        </p:style>
        <p:txBody>
          <a:bodyPr wrap="none" rtlCol="0" anchor="t">
            <a:sp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100" dirty="0"/>
              <a:t>difference ?</a:t>
            </a:r>
          </a:p>
        </p:txBody>
      </p:sp>
      <p:cxnSp>
        <p:nvCxnSpPr>
          <p:cNvPr id="87" name="Connecteur droit avec flèche 22"/>
          <p:cNvCxnSpPr>
            <a:stCxn id="86" idx="2"/>
            <a:endCxn id="79" idx="2"/>
          </p:cNvCxnSpPr>
          <p:nvPr/>
        </p:nvCxnSpPr>
        <p:spPr>
          <a:xfrm rot="5400000" flipH="1">
            <a:off x="3493802" y="4648002"/>
            <a:ext cx="396075" cy="2282570"/>
          </a:xfrm>
          <a:prstGeom prst="bentConnector3">
            <a:avLst>
              <a:gd name="adj1" fmla="val -48663"/>
            </a:avLst>
          </a:prstGeom>
          <a:ln>
            <a:solidFill>
              <a:srgbClr val="00B0F0"/>
            </a:solidFill>
            <a:tailEnd type="arrow"/>
          </a:ln>
        </p:spPr>
        <p:style>
          <a:lnRef idx="1">
            <a:schemeClr val="dk1"/>
          </a:lnRef>
          <a:fillRef idx="0">
            <a:schemeClr val="dk1"/>
          </a:fillRef>
          <a:effectRef idx="0">
            <a:schemeClr val="dk1"/>
          </a:effectRef>
          <a:fontRef idx="minor">
            <a:schemeClr val="tx1"/>
          </a:fontRef>
        </p:style>
      </p:cxnSp>
      <p:sp>
        <p:nvSpPr>
          <p:cNvPr id="88" name="ZoneTexte 35"/>
          <p:cNvSpPr txBox="1"/>
          <p:nvPr/>
        </p:nvSpPr>
        <p:spPr>
          <a:xfrm>
            <a:off x="3061367" y="6346519"/>
            <a:ext cx="1117614"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b="1" dirty="0" smtClean="0">
                <a:solidFill>
                  <a:srgbClr val="00B0F0"/>
                </a:solidFill>
              </a:rPr>
              <a:t>U</a:t>
            </a:r>
            <a:r>
              <a:rPr lang="en-US" sz="1100" b="1" dirty="0" smtClean="0">
                <a:solidFill>
                  <a:srgbClr val="00B0F0"/>
                </a:solidFill>
              </a:rPr>
              <a:t>pdate </a:t>
            </a:r>
            <a:r>
              <a:rPr lang="en-US" sz="1100" b="1" dirty="0">
                <a:solidFill>
                  <a:srgbClr val="00B0F0"/>
                </a:solidFill>
              </a:rPr>
              <a:t>model</a:t>
            </a:r>
          </a:p>
        </p:txBody>
      </p:sp>
      <p:sp>
        <p:nvSpPr>
          <p:cNvPr id="89" name="ZoneTexte 39"/>
          <p:cNvSpPr txBox="1"/>
          <p:nvPr/>
        </p:nvSpPr>
        <p:spPr>
          <a:xfrm>
            <a:off x="5315540" y="6381231"/>
            <a:ext cx="1452642"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b="1" dirty="0">
                <a:solidFill>
                  <a:schemeClr val="accent2"/>
                </a:solidFill>
              </a:rPr>
              <a:t>FAULT DETECTED</a:t>
            </a:r>
          </a:p>
        </p:txBody>
      </p:sp>
      <p:sp>
        <p:nvSpPr>
          <p:cNvPr id="90" name="ZoneTexte 41"/>
          <p:cNvSpPr txBox="1"/>
          <p:nvPr/>
        </p:nvSpPr>
        <p:spPr>
          <a:xfrm>
            <a:off x="3813055" y="4996889"/>
            <a:ext cx="938214" cy="30479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100" dirty="0" smtClean="0"/>
              <a:t>prediction</a:t>
            </a:r>
            <a:endParaRPr lang="en-US" sz="1100" dirty="0"/>
          </a:p>
        </p:txBody>
      </p:sp>
      <p:cxnSp>
        <p:nvCxnSpPr>
          <p:cNvPr id="91" name="Connecteur droit avec flèche 90"/>
          <p:cNvCxnSpPr>
            <a:endCxn id="81" idx="3"/>
          </p:cNvCxnSpPr>
          <p:nvPr/>
        </p:nvCxnSpPr>
        <p:spPr>
          <a:xfrm rot="10800000" flipV="1">
            <a:off x="6037647" y="5360894"/>
            <a:ext cx="1116188" cy="42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2" name="Connecteur droit avec flèche 22"/>
          <p:cNvCxnSpPr>
            <a:stCxn id="93" idx="1"/>
            <a:endCxn id="79" idx="0"/>
          </p:cNvCxnSpPr>
          <p:nvPr/>
        </p:nvCxnSpPr>
        <p:spPr>
          <a:xfrm rot="10800000" flipV="1">
            <a:off x="2550555" y="4610431"/>
            <a:ext cx="1723734" cy="439798"/>
          </a:xfrm>
          <a:prstGeom prst="bentConnector2">
            <a:avLst/>
          </a:prstGeom>
          <a:ln>
            <a:solidFill>
              <a:srgbClr val="00B0F0"/>
            </a:solidFill>
            <a:tailEnd type="arrow"/>
          </a:ln>
        </p:spPr>
        <p:style>
          <a:lnRef idx="1">
            <a:schemeClr val="dk1"/>
          </a:lnRef>
          <a:fillRef idx="0">
            <a:schemeClr val="dk1"/>
          </a:fillRef>
          <a:effectRef idx="0">
            <a:schemeClr val="dk1"/>
          </a:effectRef>
          <a:fontRef idx="minor">
            <a:schemeClr val="tx1"/>
          </a:fontRef>
        </p:style>
      </p:cxnSp>
      <p:sp>
        <p:nvSpPr>
          <p:cNvPr id="93" name="ZoneTexte 19"/>
          <p:cNvSpPr txBox="1"/>
          <p:nvPr/>
        </p:nvSpPr>
        <p:spPr>
          <a:xfrm>
            <a:off x="4274289" y="4479626"/>
            <a:ext cx="780983" cy="261610"/>
          </a:xfrm>
          <a:prstGeom prst="rect">
            <a:avLst/>
          </a:prstGeom>
        </p:spPr>
        <p:style>
          <a:lnRef idx="2">
            <a:schemeClr val="accent5"/>
          </a:lnRef>
          <a:fillRef idx="1">
            <a:schemeClr val="lt1"/>
          </a:fillRef>
          <a:effectRef idx="0">
            <a:schemeClr val="accent5"/>
          </a:effectRef>
          <a:fontRef idx="minor">
            <a:schemeClr val="dk1"/>
          </a:fontRef>
        </p:style>
        <p:txBody>
          <a:bodyPr wrap="none" rtlCol="0" anchor="t">
            <a:sp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100" dirty="0" smtClean="0"/>
              <a:t>New data</a:t>
            </a:r>
            <a:endParaRPr lang="en-US" sz="1100" dirty="0"/>
          </a:p>
        </p:txBody>
      </p:sp>
      <p:sp>
        <p:nvSpPr>
          <p:cNvPr id="94" name="ZoneTexte 35"/>
          <p:cNvSpPr txBox="1"/>
          <p:nvPr/>
        </p:nvSpPr>
        <p:spPr>
          <a:xfrm>
            <a:off x="3079294" y="4598408"/>
            <a:ext cx="1031051"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b="1" dirty="0" smtClean="0">
                <a:solidFill>
                  <a:srgbClr val="00B0F0"/>
                </a:solidFill>
              </a:rPr>
              <a:t>A</a:t>
            </a:r>
            <a:r>
              <a:rPr lang="en-US" sz="1100" b="1" dirty="0" smtClean="0">
                <a:solidFill>
                  <a:srgbClr val="00B0F0"/>
                </a:solidFill>
              </a:rPr>
              <a:t>pply </a:t>
            </a:r>
            <a:r>
              <a:rPr lang="en-US" sz="1100" b="1" dirty="0">
                <a:solidFill>
                  <a:srgbClr val="00B0F0"/>
                </a:solidFill>
              </a:rPr>
              <a:t>model</a:t>
            </a:r>
          </a:p>
        </p:txBody>
      </p:sp>
      <p:cxnSp>
        <p:nvCxnSpPr>
          <p:cNvPr id="95" name="Connecteur droit avec flèche 94"/>
          <p:cNvCxnSpPr/>
          <p:nvPr/>
        </p:nvCxnSpPr>
        <p:spPr>
          <a:xfrm rot="10800000" flipV="1">
            <a:off x="5075543" y="4616824"/>
            <a:ext cx="2078293" cy="354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6" name="Rectangle à coins arrondis 95"/>
          <p:cNvSpPr/>
          <p:nvPr/>
        </p:nvSpPr>
        <p:spPr>
          <a:xfrm rot="5400000">
            <a:off x="6674497" y="4781289"/>
            <a:ext cx="1505715" cy="5410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200" dirty="0" smtClean="0">
                <a:solidFill>
                  <a:schemeClr val="accent1"/>
                </a:solidFill>
              </a:rPr>
              <a:t>System</a:t>
            </a:r>
            <a:endParaRPr lang="en-US" sz="1200" dirty="0">
              <a:solidFill>
                <a:schemeClr val="accent1"/>
              </a:solidFill>
            </a:endParaRPr>
          </a:p>
        </p:txBody>
      </p:sp>
      <p:cxnSp>
        <p:nvCxnSpPr>
          <p:cNvPr id="97" name="Forme 55"/>
          <p:cNvCxnSpPr>
            <a:stCxn id="86" idx="2"/>
            <a:endCxn id="89" idx="0"/>
          </p:cNvCxnSpPr>
          <p:nvPr/>
        </p:nvCxnSpPr>
        <p:spPr bwMode="auto">
          <a:xfrm rot="16200000" flipH="1">
            <a:off x="5240540" y="5579909"/>
            <a:ext cx="393907" cy="1208736"/>
          </a:xfrm>
          <a:prstGeom prst="bentConnector3">
            <a:avLst>
              <a:gd name="adj1" fmla="val 50000"/>
            </a:avLst>
          </a:prstGeom>
          <a:ln>
            <a:headEnd type="none" w="sm" len="sm"/>
            <a:tailEnd type="arrow"/>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cxnSp>
      <p:sp>
        <p:nvSpPr>
          <p:cNvPr id="98" name="ZoneTexte 35"/>
          <p:cNvSpPr txBox="1"/>
          <p:nvPr/>
        </p:nvSpPr>
        <p:spPr>
          <a:xfrm>
            <a:off x="4468827" y="6203084"/>
            <a:ext cx="73449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dirty="0" smtClean="0">
                <a:solidFill>
                  <a:schemeClr val="accent1"/>
                </a:solidFill>
              </a:rPr>
              <a:t>AND/OR</a:t>
            </a:r>
            <a:endParaRPr lang="en-US" sz="1100" dirty="0">
              <a:solidFill>
                <a:schemeClr val="accent1"/>
              </a:solidFill>
            </a:endParaRPr>
          </a:p>
        </p:txBody>
      </p:sp>
      <p:sp>
        <p:nvSpPr>
          <p:cNvPr id="99" name="ZoneTexte 98"/>
          <p:cNvSpPr txBox="1"/>
          <p:nvPr/>
        </p:nvSpPr>
        <p:spPr>
          <a:xfrm>
            <a:off x="5432588" y="4312036"/>
            <a:ext cx="1426994" cy="307777"/>
          </a:xfrm>
          <a:prstGeom prst="rect">
            <a:avLst/>
          </a:prstGeom>
          <a:noFill/>
        </p:spPr>
        <p:txBody>
          <a:bodyPr wrap="none" rtlCol="0">
            <a:spAutoFit/>
          </a:bodyPr>
          <a:lstStyle/>
          <a:p>
            <a:r>
              <a:rPr lang="fr-FR" sz="1400" dirty="0" smtClean="0">
                <a:solidFill>
                  <a:schemeClr val="accent2"/>
                </a:solidFill>
              </a:rPr>
              <a:t>batch or </a:t>
            </a:r>
            <a:r>
              <a:rPr lang="fr-FR" sz="1400" dirty="0" err="1" smtClean="0">
                <a:solidFill>
                  <a:schemeClr val="accent2"/>
                </a:solidFill>
              </a:rPr>
              <a:t>stream</a:t>
            </a:r>
            <a:endParaRPr lang="en-US" sz="1400" dirty="0">
              <a:solidFill>
                <a:schemeClr val="accent2"/>
              </a:solidFill>
            </a:endParaRPr>
          </a:p>
        </p:txBody>
      </p:sp>
      <p:cxnSp>
        <p:nvCxnSpPr>
          <p:cNvPr id="100" name="Connecteur droit 99"/>
          <p:cNvCxnSpPr/>
          <p:nvPr/>
        </p:nvCxnSpPr>
        <p:spPr bwMode="auto">
          <a:xfrm flipV="1">
            <a:off x="259976" y="636494"/>
            <a:ext cx="7808259" cy="5916706"/>
          </a:xfrm>
          <a:prstGeom prst="lin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3200" smtClean="0"/>
              <a:t>Implementation: a common methodology</a:t>
            </a:r>
            <a:br>
              <a:rPr lang="en-US" sz="3200" smtClean="0"/>
            </a:br>
            <a:r>
              <a:rPr lang="en-US" sz="2000" smtClean="0"/>
              <a:t>Handling macroscopic system states</a:t>
            </a:r>
            <a:endParaRPr lang="en-US"/>
          </a:p>
        </p:txBody>
      </p:sp>
      <p:sp>
        <p:nvSpPr>
          <p:cNvPr id="3" name="Espace réservé du contenu 2"/>
          <p:cNvSpPr>
            <a:spLocks noGrp="1"/>
          </p:cNvSpPr>
          <p:nvPr>
            <p:ph idx="1"/>
          </p:nvPr>
        </p:nvSpPr>
        <p:spPr/>
        <p:txBody>
          <a:bodyPr>
            <a:noAutofit/>
          </a:bodyPr>
          <a:lstStyle/>
          <a:p>
            <a:r>
              <a:rPr lang="en-US" sz="1600" dirty="0" smtClean="0"/>
              <a:t>A vast majority of algorithms rely on strong hypothesis. The system:</a:t>
            </a:r>
          </a:p>
          <a:p>
            <a:pPr lvl="1"/>
            <a:r>
              <a:rPr lang="en-US" sz="1400" dirty="0" smtClean="0"/>
              <a:t>behaves in a </a:t>
            </a:r>
            <a:r>
              <a:rPr lang="en-US" sz="1400" dirty="0" smtClean="0">
                <a:solidFill>
                  <a:schemeClr val="accent2"/>
                </a:solidFill>
              </a:rPr>
              <a:t>continuous</a:t>
            </a:r>
            <a:r>
              <a:rPr lang="en-US" sz="1400" dirty="0" smtClean="0"/>
              <a:t> fashion, </a:t>
            </a:r>
          </a:p>
          <a:p>
            <a:pPr lvl="1"/>
            <a:r>
              <a:rPr lang="en-US" sz="1400" dirty="0" smtClean="0"/>
              <a:t>always behaves according to the same pattern: </a:t>
            </a:r>
            <a:r>
              <a:rPr lang="en-US" sz="1400" dirty="0" smtClean="0">
                <a:solidFill>
                  <a:schemeClr val="accent2"/>
                </a:solidFill>
              </a:rPr>
              <a:t>invariance</a:t>
            </a:r>
          </a:p>
          <a:p>
            <a:pPr lvl="1"/>
            <a:endParaRPr lang="en-US" sz="1400" dirty="0" smtClean="0"/>
          </a:p>
          <a:p>
            <a:r>
              <a:rPr lang="en-US" sz="1600" dirty="0" smtClean="0"/>
              <a:t>However most real-world systems are controlled by humans or computers, and have macro states</a:t>
            </a:r>
          </a:p>
          <a:p>
            <a:pPr lvl="1"/>
            <a:r>
              <a:rPr lang="en-US" sz="1400" dirty="0" smtClean="0"/>
              <a:t>A building is open / closed</a:t>
            </a:r>
          </a:p>
          <a:p>
            <a:pPr lvl="1"/>
            <a:r>
              <a:rPr lang="en-US" sz="1400" dirty="0" smtClean="0"/>
              <a:t>Workers have shifts</a:t>
            </a:r>
          </a:p>
          <a:p>
            <a:pPr lvl="1"/>
            <a:r>
              <a:rPr lang="en-US" sz="1400" dirty="0" smtClean="0"/>
              <a:t>A process machine has state </a:t>
            </a:r>
          </a:p>
          <a:p>
            <a:pPr lvl="1"/>
            <a:r>
              <a:rPr lang="en-US" sz="1400" dirty="0" smtClean="0"/>
              <a:t>etc.</a:t>
            </a:r>
          </a:p>
          <a:p>
            <a:pPr lvl="1"/>
            <a:endParaRPr lang="en-US" sz="1400" dirty="0" smtClean="0"/>
          </a:p>
          <a:p>
            <a:r>
              <a:rPr lang="en-US" sz="1600" dirty="0" err="1" smtClean="0"/>
              <a:t>Pb</a:t>
            </a:r>
            <a:r>
              <a:rPr lang="en-US" sz="1600" dirty="0" smtClean="0"/>
              <a:t>: the data describing these « internal states » is not always explicit</a:t>
            </a:r>
          </a:p>
          <a:p>
            <a:pPr lvl="1"/>
            <a:r>
              <a:rPr lang="en-US" sz="1400" dirty="0" smtClean="0"/>
              <a:t>E.g. the notion of « holidays » is dependent upon the country</a:t>
            </a:r>
          </a:p>
          <a:p>
            <a:pPr lvl="1"/>
            <a:endParaRPr lang="en-US" sz="1400" dirty="0" smtClean="0"/>
          </a:p>
          <a:p>
            <a:r>
              <a:rPr lang="en-US" sz="1600" dirty="0" smtClean="0"/>
              <a:t>For this reason it is often a good thing to empower pattern learning with a pattern discovery algorithm beforehand, </a:t>
            </a:r>
          </a:p>
          <a:p>
            <a:pPr lvl="1"/>
            <a:r>
              <a:rPr lang="en-US" sz="1400" dirty="0" smtClean="0"/>
              <a:t>it will be able to « spot » these states and create data representing it</a:t>
            </a:r>
            <a:endParaRPr lang="en-US" sz="1400"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What is pattern learning ?</a:t>
            </a:r>
            <a:endParaRPr lang="en-US" dirty="0"/>
          </a:p>
        </p:txBody>
      </p:sp>
      <p:sp>
        <p:nvSpPr>
          <p:cNvPr id="4" name="Espace réservé du contenu 2"/>
          <p:cNvSpPr txBox="1">
            <a:spLocks/>
          </p:cNvSpPr>
          <p:nvPr/>
        </p:nvSpPr>
        <p:spPr bwMode="auto">
          <a:xfrm>
            <a:off x="580712" y="2132856"/>
            <a:ext cx="8280400" cy="2876024"/>
          </a:xfrm>
          <a:prstGeom prst="rect">
            <a:avLst/>
          </a:prstGeo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FFD1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0" tIns="108000" rIns="18000" bIns="10800" numCol="1" anchor="t" anchorCtr="0" compatLnSpc="1">
            <a:prstTxWarp prst="textNoShape">
              <a:avLst/>
            </a:prstTxWarp>
          </a:bodyPr>
          <a:lstStyle/>
          <a:p>
            <a:pPr marL="180975" marR="0" lvl="0" indent="-180975" algn="l" defTabSz="914400" rtl="0" eaLnBrk="1" fontAlgn="base" latinLnBrk="0" hangingPunct="1">
              <a:lnSpc>
                <a:spcPct val="100000"/>
              </a:lnSpc>
              <a:spcBef>
                <a:spcPct val="20000"/>
              </a:spcBef>
              <a:spcAft>
                <a:spcPct val="0"/>
              </a:spcAft>
              <a:buClr>
                <a:schemeClr val="accent1"/>
              </a:buClr>
              <a:buSzTx/>
              <a:buFont typeface="Arial" charset="0"/>
              <a:buChar char="●"/>
              <a:tabLst/>
              <a:defRPr/>
            </a:pPr>
            <a:r>
              <a:rPr kumimoji="0" lang="en-US" sz="2400" b="0" i="0" u="none" strike="noStrike" kern="0" cap="none" spc="0" normalizeH="0" baseline="0" noProof="0" dirty="0" smtClean="0">
                <a:ln>
                  <a:noFill/>
                </a:ln>
                <a:solidFill>
                  <a:schemeClr val="lt1"/>
                </a:solidFill>
                <a:effectLst/>
                <a:uLnTx/>
                <a:uFillTx/>
                <a:latin typeface="+mn-lt"/>
                <a:ea typeface="+mn-ea"/>
                <a:cs typeface="+mn-cs"/>
              </a:rPr>
              <a:t>Pattern learning = </a:t>
            </a:r>
            <a:r>
              <a:rPr kumimoji="0" lang="en-US" sz="2400" b="0" i="0" u="none" strike="noStrike" kern="0" cap="none" spc="0" normalizeH="0" baseline="0" noProof="0" dirty="0" smtClean="0">
                <a:ln>
                  <a:noFill/>
                </a:ln>
                <a:solidFill>
                  <a:srgbClr val="00B0F0"/>
                </a:solidFill>
                <a:effectLst/>
                <a:uLnTx/>
                <a:uFillTx/>
                <a:latin typeface="+mn-lt"/>
                <a:ea typeface="+mn-ea"/>
                <a:cs typeface="+mn-cs"/>
              </a:rPr>
              <a:t>learn</a:t>
            </a:r>
            <a:r>
              <a:rPr kumimoji="0" lang="en-US" sz="2400" b="0" i="0" u="none" strike="noStrike" kern="0" cap="none" spc="0" normalizeH="0" baseline="0" noProof="0" dirty="0" smtClean="0">
                <a:ln>
                  <a:noFill/>
                </a:ln>
                <a:solidFill>
                  <a:schemeClr val="lt1"/>
                </a:solidFill>
                <a:effectLst/>
                <a:uLnTx/>
                <a:uFillTx/>
                <a:latin typeface="+mn-lt"/>
                <a:ea typeface="+mn-ea"/>
                <a:cs typeface="+mn-cs"/>
              </a:rPr>
              <a:t> the relationship (pattern)</a:t>
            </a:r>
            <a:br>
              <a:rPr kumimoji="0" lang="en-US" sz="2400" b="0" i="0" u="none" strike="noStrike" kern="0" cap="none" spc="0" normalizeH="0" baseline="0" noProof="0" dirty="0" smtClean="0">
                <a:ln>
                  <a:noFill/>
                </a:ln>
                <a:solidFill>
                  <a:schemeClr val="lt1"/>
                </a:solidFill>
                <a:effectLst/>
                <a:uLnTx/>
                <a:uFillTx/>
                <a:latin typeface="+mn-lt"/>
                <a:ea typeface="+mn-ea"/>
                <a:cs typeface="+mn-cs"/>
              </a:rPr>
            </a:br>
            <a:r>
              <a:rPr kumimoji="0" lang="en-US" sz="2400" b="0" i="0" u="none" strike="noStrike" kern="0" cap="none" spc="0" normalizeH="0" baseline="0" noProof="0" dirty="0" smtClean="0">
                <a:ln>
                  <a:noFill/>
                </a:ln>
                <a:solidFill>
                  <a:schemeClr val="lt1"/>
                </a:solidFill>
                <a:effectLst/>
                <a:uLnTx/>
                <a:uFillTx/>
                <a:latin typeface="+mn-lt"/>
                <a:ea typeface="+mn-ea"/>
                <a:cs typeface="+mn-cs"/>
              </a:rPr>
              <a:t>			between some data and a </a:t>
            </a:r>
            <a:r>
              <a:rPr kumimoji="0" lang="en-US" sz="2400" b="0" i="0" u="none" strike="noStrike" kern="0" cap="none" spc="0" normalizeH="0" baseline="0" noProof="0" dirty="0" smtClean="0">
                <a:ln>
                  <a:noFill/>
                </a:ln>
                <a:solidFill>
                  <a:srgbClr val="00B0F0"/>
                </a:solidFill>
                <a:effectLst/>
                <a:uLnTx/>
                <a:uFillTx/>
                <a:latin typeface="+mn-lt"/>
                <a:ea typeface="+mn-ea"/>
                <a:cs typeface="+mn-cs"/>
              </a:rPr>
              <a:t>target</a:t>
            </a:r>
            <a:r>
              <a:rPr kumimoji="0" lang="en-US" sz="2400" b="0" i="0" u="none" strike="noStrike" kern="0" cap="none" spc="0" normalizeH="0" baseline="0" noProof="0" dirty="0" smtClean="0">
                <a:ln>
                  <a:noFill/>
                </a:ln>
                <a:solidFill>
                  <a:schemeClr val="lt1"/>
                </a:solidFill>
                <a:effectLst/>
                <a:uLnTx/>
                <a:uFillTx/>
                <a:latin typeface="+mn-lt"/>
                <a:ea typeface="+mn-ea"/>
                <a:cs typeface="+mn-cs"/>
              </a:rPr>
              <a:t> data</a:t>
            </a:r>
            <a:br>
              <a:rPr kumimoji="0" lang="en-US" sz="2400" b="0" i="0" u="none" strike="noStrike" kern="0" cap="none" spc="0" normalizeH="0" baseline="0" noProof="0" dirty="0" smtClean="0">
                <a:ln>
                  <a:noFill/>
                </a:ln>
                <a:solidFill>
                  <a:schemeClr val="lt1"/>
                </a:solidFill>
                <a:effectLst/>
                <a:uLnTx/>
                <a:uFillTx/>
                <a:latin typeface="+mn-lt"/>
                <a:ea typeface="+mn-ea"/>
                <a:cs typeface="+mn-cs"/>
              </a:rPr>
            </a:br>
            <a:r>
              <a:rPr kumimoji="0" lang="en-US" sz="2400" b="0" i="0" u="none" strike="noStrike" kern="0" cap="none" spc="0" normalizeH="0" baseline="0" noProof="0" dirty="0" smtClean="0">
                <a:ln>
                  <a:noFill/>
                </a:ln>
                <a:solidFill>
                  <a:schemeClr val="lt1"/>
                </a:solidFill>
                <a:effectLst/>
                <a:uLnTx/>
                <a:uFillTx/>
                <a:latin typeface="+mn-lt"/>
                <a:ea typeface="+mn-ea"/>
                <a:cs typeface="+mn-cs"/>
              </a:rPr>
              <a:t>			based on </a:t>
            </a:r>
            <a:r>
              <a:rPr kumimoji="0" lang="en-US" sz="2400" b="0" i="0" u="none" strike="noStrike" kern="0" cap="none" spc="0" normalizeH="0" baseline="0" noProof="0" dirty="0" smtClean="0">
                <a:ln>
                  <a:noFill/>
                </a:ln>
                <a:solidFill>
                  <a:srgbClr val="00B0F0"/>
                </a:solidFill>
                <a:effectLst/>
                <a:uLnTx/>
                <a:uFillTx/>
                <a:latin typeface="+mn-lt"/>
                <a:ea typeface="+mn-ea"/>
                <a:cs typeface="+mn-cs"/>
              </a:rPr>
              <a:t>examples</a:t>
            </a:r>
          </a:p>
          <a:p>
            <a:pPr marL="541338" marR="0" lvl="1" indent="-180975" algn="l" defTabSz="914400" rtl="0" eaLnBrk="1" fontAlgn="base" latinLnBrk="0" hangingPunct="1">
              <a:lnSpc>
                <a:spcPct val="100000"/>
              </a:lnSpc>
              <a:spcBef>
                <a:spcPct val="20000"/>
              </a:spcBef>
              <a:spcAft>
                <a:spcPct val="0"/>
              </a:spcAft>
              <a:buClr>
                <a:schemeClr val="bg1"/>
              </a:buClr>
              <a:buSzTx/>
              <a:buFont typeface="Arial" charset="0"/>
              <a:buChar char="●"/>
              <a:tabLst/>
              <a:defRPr/>
            </a:pPr>
            <a:r>
              <a:rPr kumimoji="0" lang="en-US" sz="2000" b="0" i="0" u="none" strike="noStrike" kern="0" cap="none" spc="0" normalizeH="0" baseline="0" noProof="0" dirty="0" smtClean="0">
                <a:ln>
                  <a:noFill/>
                </a:ln>
                <a:solidFill>
                  <a:schemeClr val="lt1"/>
                </a:solidFill>
                <a:effectLst/>
                <a:uLnTx/>
                <a:uFillTx/>
                <a:latin typeface="+mn-lt"/>
                <a:ea typeface="+mn-ea"/>
                <a:cs typeface="+mn-cs"/>
              </a:rPr>
              <a:t>Static relationship</a:t>
            </a:r>
          </a:p>
          <a:p>
            <a:pPr marL="541338" marR="0" lvl="1" indent="-180975" algn="l" defTabSz="914400" rtl="0" eaLnBrk="1" fontAlgn="base" latinLnBrk="0" hangingPunct="1">
              <a:lnSpc>
                <a:spcPct val="100000"/>
              </a:lnSpc>
              <a:spcBef>
                <a:spcPct val="20000"/>
              </a:spcBef>
              <a:spcAft>
                <a:spcPct val="0"/>
              </a:spcAft>
              <a:buClr>
                <a:schemeClr val="bg1"/>
              </a:buClr>
              <a:buSzTx/>
              <a:buFont typeface="Arial" charset="0"/>
              <a:buChar char="●"/>
              <a:tabLst/>
              <a:defRPr/>
            </a:pPr>
            <a:r>
              <a:rPr kumimoji="0" lang="en-US" sz="2000" b="0" i="0" u="none" strike="noStrike" kern="0" cap="none" spc="0" normalizeH="0" baseline="0" noProof="0" dirty="0" smtClean="0">
                <a:ln>
                  <a:noFill/>
                </a:ln>
                <a:solidFill>
                  <a:schemeClr val="lt1"/>
                </a:solidFill>
                <a:effectLst/>
                <a:uLnTx/>
                <a:uFillTx/>
                <a:latin typeface="+mn-lt"/>
                <a:ea typeface="+mn-ea"/>
                <a:cs typeface="+mn-cs"/>
              </a:rPr>
              <a:t>Correlations</a:t>
            </a:r>
          </a:p>
          <a:p>
            <a:pPr marL="541338" lvl="1" indent="-180975">
              <a:spcBef>
                <a:spcPct val="20000"/>
              </a:spcBef>
              <a:buClr>
                <a:schemeClr val="bg1"/>
              </a:buClr>
              <a:buFont typeface="Arial" charset="0"/>
              <a:buChar char="●"/>
            </a:pPr>
            <a:r>
              <a:rPr lang="en-US" sz="2000" kern="0" dirty="0" smtClean="0"/>
              <a:t>Dynamics</a:t>
            </a:r>
            <a:endParaRPr kumimoji="0" lang="en-US" sz="2000" b="0" i="0" u="none" strike="noStrike" kern="0" cap="none" spc="0" normalizeH="0" baseline="0" noProof="0" dirty="0" smtClean="0">
              <a:ln>
                <a:noFill/>
              </a:ln>
              <a:solidFill>
                <a:schemeClr val="lt1"/>
              </a:solidFill>
              <a:effectLst/>
              <a:uLnTx/>
              <a:uFillTx/>
              <a:latin typeface="+mn-lt"/>
              <a:ea typeface="+mn-ea"/>
              <a:cs typeface="+mn-cs"/>
            </a:endParaRPr>
          </a:p>
          <a:p>
            <a:pPr marL="541338" marR="0" lvl="1" indent="-180975" algn="l" defTabSz="914400" rtl="0" eaLnBrk="1" fontAlgn="base" latinLnBrk="0" hangingPunct="1">
              <a:lnSpc>
                <a:spcPct val="100000"/>
              </a:lnSpc>
              <a:spcBef>
                <a:spcPct val="20000"/>
              </a:spcBef>
              <a:spcAft>
                <a:spcPct val="0"/>
              </a:spcAft>
              <a:buClr>
                <a:schemeClr val="bg1"/>
              </a:buClr>
              <a:buSzTx/>
              <a:buFont typeface="Arial" charset="0"/>
              <a:buChar char="●"/>
              <a:tabLst/>
              <a:defRPr/>
            </a:pPr>
            <a:r>
              <a:rPr kumimoji="0" lang="en-US" sz="2000" b="0" i="0" u="none" strike="noStrike" kern="0" cap="none" spc="0" normalizeH="0" baseline="0" noProof="0" dirty="0" smtClean="0">
                <a:ln>
                  <a:noFill/>
                </a:ln>
                <a:solidFill>
                  <a:schemeClr val="lt1"/>
                </a:solidFill>
                <a:effectLst/>
                <a:uLnTx/>
                <a:uFillTx/>
                <a:latin typeface="+mn-lt"/>
                <a:ea typeface="+mn-ea"/>
                <a:cs typeface="+mn-cs"/>
              </a:rPr>
              <a:t>…</a:t>
            </a:r>
          </a:p>
          <a:p>
            <a:pPr marL="180975" marR="0" lvl="0" indent="-180975" algn="l" defTabSz="914400" rtl="0" eaLnBrk="1" fontAlgn="base" latinLnBrk="0" hangingPunct="1">
              <a:lnSpc>
                <a:spcPct val="100000"/>
              </a:lnSpc>
              <a:spcBef>
                <a:spcPct val="20000"/>
              </a:spcBef>
              <a:spcAft>
                <a:spcPct val="0"/>
              </a:spcAft>
              <a:buClr>
                <a:schemeClr val="accent1"/>
              </a:buClr>
              <a:buSzTx/>
              <a:buFont typeface="Arial" charset="0"/>
              <a:buNone/>
              <a:tabLst/>
              <a:defRPr/>
            </a:pPr>
            <a:endParaRPr kumimoji="0" lang="en-US" sz="2000" b="0" i="0" u="none" strike="noStrike" kern="0" cap="none" spc="0" normalizeH="0" baseline="0" noProof="0" dirty="0" smtClean="0">
              <a:ln>
                <a:noFill/>
              </a:ln>
              <a:solidFill>
                <a:schemeClr val="lt1"/>
              </a:solidFill>
              <a:effectLst/>
              <a:uLnTx/>
              <a:uFillTx/>
              <a:latin typeface="+mn-lt"/>
              <a:ea typeface="+mn-ea"/>
              <a:cs typeface="+mn-cs"/>
            </a:endParaRPr>
          </a:p>
          <a:p>
            <a:pPr marL="180975" marR="0" lvl="0" indent="-180975" algn="l" defTabSz="914400" rtl="0" eaLnBrk="1" fontAlgn="base" latinLnBrk="0" hangingPunct="1">
              <a:lnSpc>
                <a:spcPct val="100000"/>
              </a:lnSpc>
              <a:spcBef>
                <a:spcPct val="20000"/>
              </a:spcBef>
              <a:spcAft>
                <a:spcPct val="0"/>
              </a:spcAft>
              <a:buClr>
                <a:schemeClr val="accent1"/>
              </a:buClr>
              <a:buSzTx/>
              <a:buFont typeface="Arial" charset="0"/>
              <a:buChar char="●"/>
              <a:tabLst/>
              <a:defRPr/>
            </a:pPr>
            <a:endParaRPr kumimoji="0" lang="en-US" sz="2000" b="0" i="0" u="none" strike="noStrike" kern="0" cap="none" spc="0" normalizeH="0" baseline="0" noProof="0" dirty="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Problem generalization</a:t>
            </a:r>
            <a:endParaRPr lang="en-US"/>
          </a:p>
        </p:txBody>
      </p:sp>
      <p:sp>
        <p:nvSpPr>
          <p:cNvPr id="3" name="Espace réservé du contenu 2"/>
          <p:cNvSpPr>
            <a:spLocks noGrp="1"/>
          </p:cNvSpPr>
          <p:nvPr>
            <p:ph idx="1"/>
          </p:nvPr>
        </p:nvSpPr>
        <p:spPr>
          <a:xfrm>
            <a:off x="335280" y="1430337"/>
            <a:ext cx="6593840" cy="5075238"/>
          </a:xfrm>
        </p:spPr>
        <p:txBody>
          <a:bodyPr>
            <a:normAutofit fontScale="92500" lnSpcReduction="10000"/>
          </a:bodyPr>
          <a:lstStyle/>
          <a:p>
            <a:r>
              <a:rPr lang="en-US" sz="1800" dirty="0" smtClean="0"/>
              <a:t>We have </a:t>
            </a:r>
            <a:r>
              <a:rPr lang="en-US" sz="1800" dirty="0" smtClean="0">
                <a:solidFill>
                  <a:schemeClr val="accent2"/>
                </a:solidFill>
              </a:rPr>
              <a:t>example data </a:t>
            </a:r>
            <a:r>
              <a:rPr lang="en-US" sz="1800" dirty="0" smtClean="0"/>
              <a:t>about how our system works</a:t>
            </a:r>
          </a:p>
          <a:p>
            <a:pPr lvl="1"/>
            <a:r>
              <a:rPr lang="en-US" sz="1600" dirty="0" smtClean="0"/>
              <a:t>Historical data, training data</a:t>
            </a:r>
          </a:p>
          <a:p>
            <a:pPr lvl="1"/>
            <a:endParaRPr lang="en-US" sz="1600" dirty="0" smtClean="0"/>
          </a:p>
          <a:p>
            <a:r>
              <a:rPr lang="en-US" sz="1800" dirty="0" smtClean="0"/>
              <a:t>We have a </a:t>
            </a:r>
            <a:r>
              <a:rPr lang="en-US" sz="1800" dirty="0" smtClean="0">
                <a:solidFill>
                  <a:schemeClr val="accent2"/>
                </a:solidFill>
              </a:rPr>
              <a:t>target</a:t>
            </a:r>
            <a:r>
              <a:rPr lang="en-US" sz="1800" dirty="0" smtClean="0"/>
              <a:t> = data that has a special importance to us </a:t>
            </a:r>
          </a:p>
          <a:p>
            <a:pPr lvl="1"/>
            <a:r>
              <a:rPr lang="en-US" sz="1600" dirty="0" smtClean="0"/>
              <a:t>the data we want to predict, </a:t>
            </a:r>
          </a:p>
          <a:p>
            <a:pPr lvl="1"/>
            <a:r>
              <a:rPr lang="en-US" sz="1600" dirty="0" smtClean="0"/>
              <a:t>the sensor data we want to replace by a virtual one, </a:t>
            </a:r>
          </a:p>
          <a:p>
            <a:pPr lvl="1"/>
            <a:r>
              <a:rPr lang="en-US" sz="1600" dirty="0" smtClean="0"/>
              <a:t>the quality of the batch, that we want to better understand</a:t>
            </a:r>
          </a:p>
          <a:p>
            <a:pPr lvl="1"/>
            <a:r>
              <a:rPr lang="en-US" sz="1600" dirty="0" smtClean="0"/>
              <a:t>…</a:t>
            </a:r>
          </a:p>
          <a:p>
            <a:pPr lvl="1"/>
            <a:endParaRPr lang="en-US" sz="1600" dirty="0" smtClean="0"/>
          </a:p>
          <a:p>
            <a:r>
              <a:rPr lang="en-US" sz="1800" dirty="0" smtClean="0"/>
              <a:t>We suspect that there is some </a:t>
            </a:r>
            <a:r>
              <a:rPr lang="en-US" sz="1800" dirty="0" smtClean="0">
                <a:solidFill>
                  <a:schemeClr val="accent2"/>
                </a:solidFill>
              </a:rPr>
              <a:t>pattern</a:t>
            </a:r>
            <a:r>
              <a:rPr lang="en-US" sz="1800" dirty="0" smtClean="0"/>
              <a:t> = some relationship between some of the data we have at hand, and the target.</a:t>
            </a:r>
          </a:p>
          <a:p>
            <a:pPr lvl="1"/>
            <a:r>
              <a:rPr lang="en-US" sz="1600" dirty="0" smtClean="0"/>
              <a:t>But we don’t want to go deep with trying to get the true physical model, we rather get something approximated but fully automatic (black box)</a:t>
            </a:r>
          </a:p>
          <a:p>
            <a:pPr lvl="1"/>
            <a:endParaRPr lang="en-US" sz="1600" dirty="0" smtClean="0"/>
          </a:p>
          <a:p>
            <a:r>
              <a:rPr lang="en-US" sz="1800" dirty="0" smtClean="0"/>
              <a:t>We want to </a:t>
            </a:r>
            <a:r>
              <a:rPr lang="en-US" sz="1800" dirty="0" smtClean="0">
                <a:solidFill>
                  <a:schemeClr val="accent2"/>
                </a:solidFill>
              </a:rPr>
              <a:t>learn the pattern</a:t>
            </a:r>
            <a:r>
              <a:rPr lang="en-US" sz="1800" dirty="0" smtClean="0"/>
              <a:t>, because we are interested </a:t>
            </a:r>
          </a:p>
          <a:p>
            <a:pPr lvl="1"/>
            <a:r>
              <a:rPr lang="en-US" sz="1600" dirty="0" smtClean="0"/>
              <a:t>in the pattern itself (correlations, regression analysis, benchmarking) </a:t>
            </a:r>
          </a:p>
          <a:p>
            <a:pPr lvl="1"/>
            <a:r>
              <a:rPr lang="en-US" sz="1600" dirty="0" smtClean="0"/>
              <a:t>or in </a:t>
            </a:r>
            <a:r>
              <a:rPr lang="en-US" sz="1600" dirty="0" smtClean="0">
                <a:solidFill>
                  <a:srgbClr val="00B0F0"/>
                </a:solidFill>
              </a:rPr>
              <a:t>applying</a:t>
            </a:r>
            <a:r>
              <a:rPr lang="en-US" sz="1600" dirty="0" smtClean="0"/>
              <a:t> it again to generate useful data (forecasts, virtual sensor), </a:t>
            </a:r>
          </a:p>
          <a:p>
            <a:pPr lvl="1"/>
            <a:r>
              <a:rPr lang="en-US" sz="1600" dirty="0" smtClean="0"/>
              <a:t>or in seeing if the system </a:t>
            </a:r>
            <a:r>
              <a:rPr lang="en-US" sz="1600" dirty="0" smtClean="0">
                <a:solidFill>
                  <a:srgbClr val="00B0F0"/>
                </a:solidFill>
              </a:rPr>
              <a:t>deviates</a:t>
            </a:r>
            <a:r>
              <a:rPr lang="en-US" sz="1600" dirty="0" smtClean="0"/>
              <a:t> from this pattern (condition monitoring and fault diagnosis)</a:t>
            </a:r>
            <a:endParaRPr lang="en-US" sz="1600" dirty="0"/>
          </a:p>
        </p:txBody>
      </p:sp>
      <p:pic>
        <p:nvPicPr>
          <p:cNvPr id="4" name="Picture 57" descr="database"/>
          <p:cNvPicPr>
            <a:picLocks noChangeAspect="1" noChangeArrowheads="1"/>
          </p:cNvPicPr>
          <p:nvPr/>
        </p:nvPicPr>
        <p:blipFill>
          <a:blip r:embed="rId3" cstate="print">
            <a:clrChange>
              <a:clrFrom>
                <a:srgbClr val="08369A"/>
              </a:clrFrom>
              <a:clrTo>
                <a:srgbClr val="08369A">
                  <a:alpha val="0"/>
                </a:srgbClr>
              </a:clrTo>
            </a:clrChange>
          </a:blip>
          <a:srcRect/>
          <a:stretch>
            <a:fillRect/>
          </a:stretch>
        </p:blipFill>
        <p:spPr bwMode="auto">
          <a:xfrm>
            <a:off x="7457440" y="1228408"/>
            <a:ext cx="700088" cy="674687"/>
          </a:xfrm>
          <a:prstGeom prst="rect">
            <a:avLst/>
          </a:prstGeom>
          <a:noFill/>
        </p:spPr>
      </p:pic>
      <p:pic>
        <p:nvPicPr>
          <p:cNvPr id="75778" name="Picture 2" descr="https://encrypted-tbn2.gstatic.com/images?q=tbn:ANd9GcQpc8I_r2E4d1jHslIsmZWr9RrxQsL7d0aakySasuUpWzMiRjXJ"/>
          <p:cNvPicPr>
            <a:picLocks noChangeAspect="1" noChangeArrowheads="1"/>
          </p:cNvPicPr>
          <p:nvPr/>
        </p:nvPicPr>
        <p:blipFill>
          <a:blip r:embed="rId4" cstate="print"/>
          <a:srcRect/>
          <a:stretch>
            <a:fillRect/>
          </a:stretch>
        </p:blipFill>
        <p:spPr bwMode="auto">
          <a:xfrm>
            <a:off x="7541895" y="2296160"/>
            <a:ext cx="467212" cy="461010"/>
          </a:xfrm>
          <a:prstGeom prst="rect">
            <a:avLst/>
          </a:prstGeom>
          <a:noFill/>
        </p:spPr>
      </p:pic>
      <p:cxnSp>
        <p:nvCxnSpPr>
          <p:cNvPr id="9" name="Connecteur droit avec flèche 8"/>
          <p:cNvCxnSpPr/>
          <p:nvPr/>
        </p:nvCxnSpPr>
        <p:spPr bwMode="auto">
          <a:xfrm rot="5400000" flipH="1" flipV="1">
            <a:off x="7447280" y="2540000"/>
            <a:ext cx="325120" cy="325120"/>
          </a:xfrm>
          <a:prstGeom prst="straightConnector1">
            <a:avLst/>
          </a:prstGeom>
          <a:solidFill>
            <a:schemeClr val="accent1"/>
          </a:solidFill>
          <a:ln w="38100" cap="flat" cmpd="sng" algn="ctr">
            <a:solidFill>
              <a:schemeClr val="tx1"/>
            </a:solidFill>
            <a:prstDash val="solid"/>
            <a:round/>
            <a:headEnd type="none" w="sm" len="sm"/>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2" name="ZoneTexte 11"/>
          <p:cNvSpPr txBox="1"/>
          <p:nvPr/>
        </p:nvSpPr>
        <p:spPr>
          <a:xfrm>
            <a:off x="7267986" y="3977341"/>
            <a:ext cx="629920" cy="369332"/>
          </a:xfrm>
          <a:prstGeom prst="rect">
            <a:avLst/>
          </a:prstGeom>
          <a:noFill/>
        </p:spPr>
        <p:txBody>
          <a:bodyPr wrap="square" rtlCol="0">
            <a:spAutoFit/>
          </a:bodyPr>
          <a:lstStyle/>
          <a:p>
            <a:r>
              <a:rPr lang="fr-FR" dirty="0" err="1" smtClean="0"/>
              <a:t>T</a:t>
            </a:r>
            <a:r>
              <a:rPr lang="fr-FR" sz="1400" baseline="-25000" dirty="0" err="1" smtClean="0"/>
              <a:t>ext</a:t>
            </a:r>
            <a:endParaRPr lang="en-US" baseline="-25000" dirty="0"/>
          </a:p>
        </p:txBody>
      </p:sp>
      <p:sp>
        <p:nvSpPr>
          <p:cNvPr id="13" name="ZoneTexte 12"/>
          <p:cNvSpPr txBox="1"/>
          <p:nvPr/>
        </p:nvSpPr>
        <p:spPr>
          <a:xfrm>
            <a:off x="7142480" y="1798320"/>
            <a:ext cx="1342034" cy="276999"/>
          </a:xfrm>
          <a:prstGeom prst="rect">
            <a:avLst/>
          </a:prstGeom>
          <a:noFill/>
        </p:spPr>
        <p:txBody>
          <a:bodyPr wrap="none" rtlCol="0">
            <a:spAutoFit/>
          </a:bodyPr>
          <a:lstStyle/>
          <a:p>
            <a:r>
              <a:rPr lang="fr-FR" sz="1200" dirty="0" smtClean="0"/>
              <a:t>(Baseline </a:t>
            </a:r>
            <a:r>
              <a:rPr lang="fr-FR" sz="1200" dirty="0" err="1" smtClean="0"/>
              <a:t>period</a:t>
            </a:r>
            <a:r>
              <a:rPr lang="fr-FR" sz="1200" dirty="0" smtClean="0"/>
              <a:t>)</a:t>
            </a:r>
            <a:endParaRPr lang="en-US" sz="1200" dirty="0"/>
          </a:p>
        </p:txBody>
      </p:sp>
      <p:sp>
        <p:nvSpPr>
          <p:cNvPr id="14" name="ZoneTexte 13"/>
          <p:cNvSpPr txBox="1"/>
          <p:nvPr/>
        </p:nvSpPr>
        <p:spPr>
          <a:xfrm>
            <a:off x="6949440" y="2875280"/>
            <a:ext cx="2060179" cy="276999"/>
          </a:xfrm>
          <a:prstGeom prst="rect">
            <a:avLst/>
          </a:prstGeom>
          <a:noFill/>
        </p:spPr>
        <p:txBody>
          <a:bodyPr wrap="none" rtlCol="0">
            <a:spAutoFit/>
          </a:bodyPr>
          <a:lstStyle/>
          <a:p>
            <a:r>
              <a:rPr lang="fr-FR" sz="1200" dirty="0" smtClean="0"/>
              <a:t>(Building </a:t>
            </a:r>
            <a:r>
              <a:rPr lang="fr-FR" sz="1200" dirty="0" err="1" smtClean="0"/>
              <a:t>consumption</a:t>
            </a:r>
            <a:r>
              <a:rPr lang="fr-FR" sz="1200" dirty="0" smtClean="0"/>
              <a:t> </a:t>
            </a:r>
            <a:r>
              <a:rPr lang="fr-FR" sz="1200" dirty="0" err="1" smtClean="0"/>
              <a:t>E</a:t>
            </a:r>
            <a:r>
              <a:rPr lang="fr-FR" sz="1200" baseline="-25000" dirty="0" err="1" smtClean="0"/>
              <a:t>tot</a:t>
            </a:r>
            <a:r>
              <a:rPr lang="fr-FR" sz="1200" dirty="0" smtClean="0"/>
              <a:t>)</a:t>
            </a:r>
            <a:endParaRPr lang="en-US" sz="1200" dirty="0"/>
          </a:p>
        </p:txBody>
      </p:sp>
      <p:sp>
        <p:nvSpPr>
          <p:cNvPr id="15" name="ZoneTexte 14"/>
          <p:cNvSpPr txBox="1"/>
          <p:nvPr/>
        </p:nvSpPr>
        <p:spPr>
          <a:xfrm>
            <a:off x="8374828" y="4141096"/>
            <a:ext cx="589280" cy="369332"/>
          </a:xfrm>
          <a:prstGeom prst="rect">
            <a:avLst/>
          </a:prstGeom>
          <a:noFill/>
        </p:spPr>
        <p:txBody>
          <a:bodyPr wrap="square" rtlCol="0">
            <a:spAutoFit/>
          </a:bodyPr>
          <a:lstStyle/>
          <a:p>
            <a:r>
              <a:rPr lang="fr-FR" dirty="0" err="1" smtClean="0"/>
              <a:t>E</a:t>
            </a:r>
            <a:r>
              <a:rPr lang="fr-FR" baseline="-25000" dirty="0" err="1" smtClean="0"/>
              <a:t>tot</a:t>
            </a:r>
            <a:endParaRPr lang="en-US" baseline="-25000" dirty="0"/>
          </a:p>
        </p:txBody>
      </p:sp>
      <p:sp>
        <p:nvSpPr>
          <p:cNvPr id="16" name="ZoneTexte 15"/>
          <p:cNvSpPr txBox="1"/>
          <p:nvPr/>
        </p:nvSpPr>
        <p:spPr>
          <a:xfrm>
            <a:off x="7259022" y="4230145"/>
            <a:ext cx="629920" cy="369332"/>
          </a:xfrm>
          <a:prstGeom prst="rect">
            <a:avLst/>
          </a:prstGeom>
          <a:noFill/>
        </p:spPr>
        <p:txBody>
          <a:bodyPr wrap="square" rtlCol="0">
            <a:spAutoFit/>
          </a:bodyPr>
          <a:lstStyle/>
          <a:p>
            <a:r>
              <a:rPr lang="fr-FR" dirty="0" err="1" smtClean="0"/>
              <a:t>O</a:t>
            </a:r>
            <a:r>
              <a:rPr lang="fr-FR" sz="1400" baseline="-25000" dirty="0" err="1" smtClean="0"/>
              <a:t>cc</a:t>
            </a:r>
            <a:endParaRPr lang="en-US" baseline="-25000" dirty="0"/>
          </a:p>
        </p:txBody>
      </p:sp>
      <p:cxnSp>
        <p:nvCxnSpPr>
          <p:cNvPr id="26" name="Connecteur droit avec flèche 25"/>
          <p:cNvCxnSpPr/>
          <p:nvPr/>
        </p:nvCxnSpPr>
        <p:spPr bwMode="auto">
          <a:xfrm rot="5400000" flipH="1" flipV="1">
            <a:off x="8096833" y="4036997"/>
            <a:ext cx="1983" cy="617369"/>
          </a:xfrm>
          <a:prstGeom prst="straightConnector1">
            <a:avLst/>
          </a:prstGeom>
          <a:solidFill>
            <a:schemeClr val="accent1"/>
          </a:solidFill>
          <a:ln w="34925" cap="flat" cmpd="dbl" algn="ctr">
            <a:solidFill>
              <a:schemeClr val="tx1"/>
            </a:solidFill>
            <a:prstDash val="solid"/>
            <a:round/>
            <a:headEnd type="arrow" w="sm" len="sm"/>
            <a:tailEnd type="arrow"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pic>
        <p:nvPicPr>
          <p:cNvPr id="32" name="Picture 65" descr="robohelp"/>
          <p:cNvPicPr>
            <a:picLocks noChangeAspect="1" noChangeArrowheads="1"/>
          </p:cNvPicPr>
          <p:nvPr/>
        </p:nvPicPr>
        <p:blipFill>
          <a:blip r:embed="rId5" cstate="print"/>
          <a:srcRect/>
          <a:stretch>
            <a:fillRect/>
          </a:stretch>
        </p:blipFill>
        <p:spPr bwMode="auto">
          <a:xfrm>
            <a:off x="7936461" y="3979134"/>
            <a:ext cx="328178" cy="328178"/>
          </a:xfrm>
          <a:prstGeom prst="rect">
            <a:avLst/>
          </a:prstGeom>
          <a:noFill/>
        </p:spPr>
      </p:pic>
      <p:sp>
        <p:nvSpPr>
          <p:cNvPr id="36" name="ZoneTexte 35"/>
          <p:cNvSpPr txBox="1"/>
          <p:nvPr/>
        </p:nvSpPr>
        <p:spPr>
          <a:xfrm>
            <a:off x="7213600" y="5588000"/>
            <a:ext cx="629920" cy="369332"/>
          </a:xfrm>
          <a:prstGeom prst="rect">
            <a:avLst/>
          </a:prstGeom>
          <a:noFill/>
        </p:spPr>
        <p:txBody>
          <a:bodyPr wrap="square" rtlCol="0">
            <a:spAutoFit/>
          </a:bodyPr>
          <a:lstStyle/>
          <a:p>
            <a:r>
              <a:rPr lang="fr-FR" dirty="0" err="1" smtClean="0"/>
              <a:t>T</a:t>
            </a:r>
            <a:r>
              <a:rPr lang="fr-FR" sz="1400" baseline="-25000" dirty="0" err="1" smtClean="0"/>
              <a:t>ext</a:t>
            </a:r>
            <a:endParaRPr lang="en-US" baseline="-25000" dirty="0"/>
          </a:p>
        </p:txBody>
      </p:sp>
      <p:sp>
        <p:nvSpPr>
          <p:cNvPr id="37" name="ZoneTexte 36"/>
          <p:cNvSpPr txBox="1"/>
          <p:nvPr/>
        </p:nvSpPr>
        <p:spPr>
          <a:xfrm>
            <a:off x="8382000" y="5709920"/>
            <a:ext cx="589280" cy="369332"/>
          </a:xfrm>
          <a:prstGeom prst="rect">
            <a:avLst/>
          </a:prstGeom>
          <a:noFill/>
        </p:spPr>
        <p:txBody>
          <a:bodyPr wrap="square" rtlCol="0">
            <a:spAutoFit/>
          </a:bodyPr>
          <a:lstStyle/>
          <a:p>
            <a:r>
              <a:rPr lang="fr-FR" dirty="0" err="1" smtClean="0"/>
              <a:t>E</a:t>
            </a:r>
            <a:r>
              <a:rPr lang="fr-FR" baseline="-25000" dirty="0" err="1" smtClean="0"/>
              <a:t>tot</a:t>
            </a:r>
            <a:endParaRPr lang="en-US" baseline="-25000" dirty="0"/>
          </a:p>
        </p:txBody>
      </p:sp>
      <p:sp>
        <p:nvSpPr>
          <p:cNvPr id="38" name="ZoneTexte 37"/>
          <p:cNvSpPr txBox="1"/>
          <p:nvPr/>
        </p:nvSpPr>
        <p:spPr>
          <a:xfrm>
            <a:off x="7223760" y="5892800"/>
            <a:ext cx="629920" cy="369332"/>
          </a:xfrm>
          <a:prstGeom prst="rect">
            <a:avLst/>
          </a:prstGeom>
          <a:noFill/>
        </p:spPr>
        <p:txBody>
          <a:bodyPr wrap="square" rtlCol="0">
            <a:spAutoFit/>
          </a:bodyPr>
          <a:lstStyle/>
          <a:p>
            <a:r>
              <a:rPr lang="fr-FR" dirty="0" err="1" smtClean="0"/>
              <a:t>O</a:t>
            </a:r>
            <a:r>
              <a:rPr lang="fr-FR" sz="1400" baseline="-25000" dirty="0" err="1" smtClean="0"/>
              <a:t>cc</a:t>
            </a:r>
            <a:endParaRPr lang="en-US" baseline="-25000" dirty="0"/>
          </a:p>
        </p:txBody>
      </p:sp>
      <p:cxnSp>
        <p:nvCxnSpPr>
          <p:cNvPr id="41" name="Connecteur droit avec flèche 40"/>
          <p:cNvCxnSpPr>
            <a:stCxn id="39" idx="1"/>
          </p:cNvCxnSpPr>
          <p:nvPr/>
        </p:nvCxnSpPr>
        <p:spPr bwMode="auto">
          <a:xfrm rot="10800000" flipH="1" flipV="1">
            <a:off x="7853680" y="5918200"/>
            <a:ext cx="599440" cy="6866"/>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9" name="Rectangle 38"/>
          <p:cNvSpPr/>
          <p:nvPr/>
        </p:nvSpPr>
        <p:spPr bwMode="auto">
          <a:xfrm>
            <a:off x="7853680" y="5720080"/>
            <a:ext cx="467360" cy="396240"/>
          </a:xfrm>
          <a:prstGeom prst="rect">
            <a:avLst/>
          </a:prstGeom>
          <a:solidFill>
            <a:srgbClr val="00B0F0"/>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cxnSp>
        <p:nvCxnSpPr>
          <p:cNvPr id="47" name="Connecteur droit avec flèche 46"/>
          <p:cNvCxnSpPr/>
          <p:nvPr/>
        </p:nvCxnSpPr>
        <p:spPr bwMode="auto">
          <a:xfrm flipV="1">
            <a:off x="7620000" y="5843786"/>
            <a:ext cx="233680" cy="8374"/>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2" name="Connecteur droit avec flèche 51"/>
          <p:cNvCxnSpPr/>
          <p:nvPr/>
        </p:nvCxnSpPr>
        <p:spPr bwMode="auto">
          <a:xfrm flipV="1">
            <a:off x="7620000" y="5996186"/>
            <a:ext cx="233680" cy="8374"/>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3" name="ZoneTexte 52"/>
          <p:cNvSpPr txBox="1"/>
          <p:nvPr/>
        </p:nvSpPr>
        <p:spPr>
          <a:xfrm>
            <a:off x="7447280" y="6207760"/>
            <a:ext cx="1359668" cy="276999"/>
          </a:xfrm>
          <a:prstGeom prst="rect">
            <a:avLst/>
          </a:prstGeom>
          <a:noFill/>
        </p:spPr>
        <p:txBody>
          <a:bodyPr wrap="none" rtlCol="0">
            <a:spAutoFit/>
          </a:bodyPr>
          <a:lstStyle/>
          <a:p>
            <a:r>
              <a:rPr lang="fr-FR" sz="1200" dirty="0" smtClean="0"/>
              <a:t>(</a:t>
            </a:r>
            <a:r>
              <a:rPr lang="fr-FR" sz="1200" dirty="0" err="1" smtClean="0"/>
              <a:t>reporting</a:t>
            </a:r>
            <a:r>
              <a:rPr lang="fr-FR" sz="1200" dirty="0" smtClean="0"/>
              <a:t> </a:t>
            </a:r>
            <a:r>
              <a:rPr lang="fr-FR" sz="1200" dirty="0" err="1" smtClean="0"/>
              <a:t>period</a:t>
            </a:r>
            <a:r>
              <a:rPr lang="fr-FR" sz="1200" dirty="0" smtClean="0"/>
              <a:t>)</a:t>
            </a:r>
            <a:endParaRPr lang="en-US" sz="1200" dirty="0"/>
          </a:p>
        </p:txBody>
      </p:sp>
      <p:pic>
        <p:nvPicPr>
          <p:cNvPr id="54" name="Picture 160" descr="rules"/>
          <p:cNvPicPr>
            <a:picLocks noChangeAspect="1" noChangeArrowheads="1"/>
          </p:cNvPicPr>
          <p:nvPr/>
        </p:nvPicPr>
        <p:blipFill>
          <a:blip r:embed="rId6" cstate="print"/>
          <a:srcRect/>
          <a:stretch>
            <a:fillRect/>
          </a:stretch>
        </p:blipFill>
        <p:spPr bwMode="auto">
          <a:xfrm>
            <a:off x="7897025" y="5742217"/>
            <a:ext cx="363055" cy="363055"/>
          </a:xfrm>
          <a:prstGeom prst="rect">
            <a:avLst/>
          </a:prstGeom>
          <a:noFill/>
        </p:spPr>
      </p:pic>
      <p:pic>
        <p:nvPicPr>
          <p:cNvPr id="57" name="Picture 3"/>
          <p:cNvPicPr>
            <a:picLocks noChangeAspect="1" noChangeArrowheads="1"/>
          </p:cNvPicPr>
          <p:nvPr/>
        </p:nvPicPr>
        <p:blipFill>
          <a:blip r:embed="rId7" cstate="print"/>
          <a:srcRect/>
          <a:stretch>
            <a:fillRect/>
          </a:stretch>
        </p:blipFill>
        <p:spPr bwMode="auto">
          <a:xfrm>
            <a:off x="7752080" y="5120640"/>
            <a:ext cx="663389" cy="434657"/>
          </a:xfrm>
          <a:prstGeom prst="rect">
            <a:avLst/>
          </a:prstGeom>
          <a:noFill/>
          <a:ln w="9525">
            <a:solidFill>
              <a:schemeClr val="tx2"/>
            </a:solidFill>
            <a:miter lim="800000"/>
            <a:headEnd/>
            <a:tailEnd/>
          </a:ln>
        </p:spPr>
      </p:pic>
      <p:cxnSp>
        <p:nvCxnSpPr>
          <p:cNvPr id="62" name="Connecteur droit avec flèche 61"/>
          <p:cNvCxnSpPr>
            <a:stCxn id="57" idx="2"/>
            <a:endCxn id="39" idx="0"/>
          </p:cNvCxnSpPr>
          <p:nvPr/>
        </p:nvCxnSpPr>
        <p:spPr bwMode="auto">
          <a:xfrm rot="16200000" flipH="1">
            <a:off x="8003176" y="5635895"/>
            <a:ext cx="164783" cy="3585"/>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How does it work ? « Offline learning »</a:t>
            </a:r>
            <a:endParaRPr lang="en-US" dirty="0"/>
          </a:p>
        </p:txBody>
      </p:sp>
      <p:sp>
        <p:nvSpPr>
          <p:cNvPr id="3" name="Espace réservé du contenu 2"/>
          <p:cNvSpPr>
            <a:spLocks noGrp="1"/>
          </p:cNvSpPr>
          <p:nvPr>
            <p:ph idx="1"/>
          </p:nvPr>
        </p:nvSpPr>
        <p:spPr>
          <a:xfrm>
            <a:off x="243541" y="1746355"/>
            <a:ext cx="5431118" cy="2153291"/>
          </a:xfrm>
        </p:spPr>
        <p:txBody>
          <a:bodyPr/>
          <a:lstStyle/>
          <a:p>
            <a:pPr>
              <a:buNone/>
            </a:pPr>
            <a:r>
              <a:rPr lang="en-US" sz="1600" dirty="0" smtClean="0"/>
              <a:t>	(1) Select </a:t>
            </a:r>
            <a:r>
              <a:rPr lang="en-US" sz="1600" dirty="0" smtClean="0">
                <a:solidFill>
                  <a:schemeClr val="accent2"/>
                </a:solidFill>
              </a:rPr>
              <a:t>representative example data </a:t>
            </a:r>
            <a:r>
              <a:rPr lang="en-US" sz="1600" dirty="0" smtClean="0"/>
              <a:t>including the   </a:t>
            </a:r>
            <a:br>
              <a:rPr lang="en-US" sz="1600" dirty="0" smtClean="0"/>
            </a:br>
            <a:r>
              <a:rPr lang="en-US" sz="1600" dirty="0" smtClean="0"/>
              <a:t>    target variable</a:t>
            </a:r>
          </a:p>
          <a:p>
            <a:pPr lvl="1"/>
            <a:r>
              <a:rPr lang="en-US" sz="1400" dirty="0" smtClean="0"/>
              <a:t>An initial set might be found by thinking about the system: </a:t>
            </a:r>
            <a:br>
              <a:rPr lang="en-US" sz="1400" dirty="0" smtClean="0"/>
            </a:br>
            <a:r>
              <a:rPr lang="en-US" sz="1400" dirty="0" smtClean="0"/>
              <a:t>« </a:t>
            </a:r>
            <a:r>
              <a:rPr lang="en-US" sz="1400" dirty="0" smtClean="0">
                <a:solidFill>
                  <a:srgbClr val="00CCFF"/>
                </a:solidFill>
              </a:rPr>
              <a:t>what might influence or be a tracer of my target variable ?</a:t>
            </a:r>
            <a:r>
              <a:rPr lang="en-US" sz="1400" dirty="0" smtClean="0"/>
              <a:t> »</a:t>
            </a:r>
          </a:p>
          <a:p>
            <a:pPr lvl="1"/>
            <a:r>
              <a:rPr lang="en-US" sz="1400" dirty="0" smtClean="0"/>
              <a:t>Then don’t hesitate to </a:t>
            </a:r>
            <a:r>
              <a:rPr lang="en-US" sz="1400" dirty="0" smtClean="0">
                <a:solidFill>
                  <a:srgbClr val="00CCFF"/>
                </a:solidFill>
              </a:rPr>
              <a:t>add more data </a:t>
            </a:r>
            <a:r>
              <a:rPr lang="en-US" sz="1400" dirty="0" smtClean="0"/>
              <a:t>if available</a:t>
            </a:r>
          </a:p>
          <a:p>
            <a:pPr lvl="1"/>
            <a:r>
              <a:rPr lang="en-US" sz="1400" dirty="0" smtClean="0">
                <a:solidFill>
                  <a:srgbClr val="00CCFF"/>
                </a:solidFill>
              </a:rPr>
              <a:t>provide enough examples so that it is representative </a:t>
            </a:r>
            <a:br>
              <a:rPr lang="en-US" sz="1400" dirty="0" smtClean="0">
                <a:solidFill>
                  <a:srgbClr val="00CCFF"/>
                </a:solidFill>
              </a:rPr>
            </a:br>
            <a:r>
              <a:rPr lang="en-US" sz="1400" dirty="0" smtClean="0"/>
              <a:t>(for time series data, a large-enough period of time. For controllable systems, excite them with step commands: this is called closed-loop or open-loop identification)</a:t>
            </a:r>
          </a:p>
          <a:p>
            <a:endParaRPr lang="en-US" sz="1600" dirty="0"/>
          </a:p>
        </p:txBody>
      </p:sp>
      <p:sp>
        <p:nvSpPr>
          <p:cNvPr id="6" name="Espace réservé du contenu 2"/>
          <p:cNvSpPr txBox="1">
            <a:spLocks/>
          </p:cNvSpPr>
          <p:nvPr/>
        </p:nvSpPr>
        <p:spPr bwMode="auto">
          <a:xfrm>
            <a:off x="2608730" y="4401675"/>
            <a:ext cx="6535270" cy="20080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FFD1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18000" bIns="10800" numCol="1" anchor="t" anchorCtr="0" compatLnSpc="1">
            <a:prstTxWarp prst="textNoShape">
              <a:avLst/>
            </a:prstTxWarp>
          </a:bodyPr>
          <a:lstStyle/>
          <a:p>
            <a:pPr marL="180975" marR="0" lvl="0" indent="-180975" algn="l" defTabSz="914400" rtl="0" eaLnBrk="1" fontAlgn="base" latinLnBrk="0" hangingPunct="1">
              <a:lnSpc>
                <a:spcPct val="100000"/>
              </a:lnSpc>
              <a:spcBef>
                <a:spcPct val="20000"/>
              </a:spcBef>
              <a:spcAft>
                <a:spcPct val="0"/>
              </a:spcAft>
              <a:buClr>
                <a:schemeClr val="accent1"/>
              </a:buClr>
              <a:buSzTx/>
              <a:tabLst/>
              <a:defRPr/>
            </a:pPr>
            <a:r>
              <a:rPr kumimoji="0" lang="en-US" sz="1600" b="0" i="0" u="none" strike="noStrike" kern="0" cap="none" spc="0" normalizeH="0" baseline="0" noProof="0" dirty="0" smtClean="0">
                <a:ln>
                  <a:noFill/>
                </a:ln>
                <a:solidFill>
                  <a:schemeClr val="accent1"/>
                </a:solidFill>
                <a:effectLst/>
                <a:uLnTx/>
                <a:uFillTx/>
                <a:latin typeface="+mn-lt"/>
                <a:ea typeface="+mn-ea"/>
                <a:cs typeface="+mn-cs"/>
              </a:rPr>
              <a:t>	(2) Training :</a:t>
            </a:r>
            <a:endParaRPr kumimoji="0" lang="en-US" sz="1600" b="0" i="0" u="none" strike="noStrike" kern="0" cap="none" spc="0" normalizeH="0" baseline="0" noProof="0" dirty="0" smtClean="0">
              <a:ln>
                <a:noFill/>
              </a:ln>
              <a:solidFill>
                <a:schemeClr val="accent2"/>
              </a:solidFill>
              <a:effectLst/>
              <a:uLnTx/>
              <a:uFillTx/>
              <a:latin typeface="+mn-lt"/>
              <a:ea typeface="+mn-ea"/>
              <a:cs typeface="+mn-cs"/>
            </a:endParaRPr>
          </a:p>
          <a:p>
            <a:pPr marL="541338" lvl="1" indent="-180975">
              <a:spcBef>
                <a:spcPct val="20000"/>
              </a:spcBef>
              <a:buClr>
                <a:schemeClr val="bg2"/>
              </a:buClr>
              <a:buFont typeface="Arial" charset="0"/>
              <a:buChar char="●"/>
            </a:pPr>
            <a:r>
              <a:rPr kumimoji="0" lang="en-US" sz="1400" b="0" i="0" u="none" strike="noStrike" kern="0" cap="none" spc="0" normalizeH="0" baseline="0" noProof="0" dirty="0" smtClean="0">
                <a:ln>
                  <a:noFill/>
                </a:ln>
                <a:solidFill>
                  <a:schemeClr val="bg2"/>
                </a:solidFill>
                <a:effectLst/>
                <a:uLnTx/>
                <a:uFillTx/>
                <a:latin typeface="+mn-lt"/>
              </a:rPr>
              <a:t>The training set will be used to learn the « </a:t>
            </a:r>
            <a:r>
              <a:rPr kumimoji="0" lang="en-US" sz="1400" b="0" i="0" u="none" strike="noStrike" kern="0" cap="none" spc="0" normalizeH="0" baseline="0" noProof="0" dirty="0" smtClean="0">
                <a:ln>
                  <a:noFill/>
                </a:ln>
                <a:solidFill>
                  <a:srgbClr val="00B0F0"/>
                </a:solidFill>
                <a:effectLst/>
                <a:uLnTx/>
                <a:uFillTx/>
                <a:latin typeface="+mn-lt"/>
              </a:rPr>
              <a:t>best</a:t>
            </a:r>
            <a:r>
              <a:rPr kumimoji="0" lang="en-US" sz="1400" b="0" i="0" u="none" strike="noStrike" kern="0" cap="none" spc="0" normalizeH="0" baseline="0" noProof="0" dirty="0" smtClean="0">
                <a:ln>
                  <a:noFill/>
                </a:ln>
                <a:solidFill>
                  <a:schemeClr val="bg2"/>
                </a:solidFill>
                <a:effectLst/>
                <a:uLnTx/>
                <a:uFillTx/>
                <a:latin typeface="+mn-lt"/>
              </a:rPr>
              <a:t> » </a:t>
            </a:r>
            <a:r>
              <a:rPr lang="en-US" sz="1400" kern="0" dirty="0" smtClean="0"/>
              <a:t>(*) </a:t>
            </a:r>
            <a:r>
              <a:rPr kumimoji="0" lang="en-US" sz="1400" b="0" i="0" u="none" strike="noStrike" kern="0" cap="none" spc="0" normalizeH="0" baseline="0" noProof="0" dirty="0" smtClean="0">
                <a:ln>
                  <a:noFill/>
                </a:ln>
                <a:solidFill>
                  <a:schemeClr val="bg2"/>
                </a:solidFill>
                <a:effectLst/>
                <a:uLnTx/>
                <a:uFillTx/>
                <a:latin typeface="+mn-lt"/>
              </a:rPr>
              <a:t>model</a:t>
            </a:r>
          </a:p>
          <a:p>
            <a:pPr marL="541338" lvl="1" indent="-180975">
              <a:spcBef>
                <a:spcPct val="20000"/>
              </a:spcBef>
              <a:buClr>
                <a:schemeClr val="bg2"/>
              </a:buClr>
              <a:buFont typeface="Arial" charset="0"/>
              <a:buChar char="●"/>
            </a:pPr>
            <a:r>
              <a:rPr lang="en-US" sz="1400" kern="0" dirty="0" smtClean="0">
                <a:latin typeface="+mn-lt"/>
              </a:rPr>
              <a:t>As an output you will get the model and an estimate of its “goodness-of-fit”</a:t>
            </a:r>
            <a:endParaRPr kumimoji="0" lang="en-US" sz="1400" b="0" i="0" u="none" strike="noStrike" kern="0" cap="none" spc="0" normalizeH="0" baseline="0" noProof="0" dirty="0" smtClean="0">
              <a:ln>
                <a:noFill/>
              </a:ln>
              <a:solidFill>
                <a:schemeClr val="bg2"/>
              </a:solidFill>
              <a:effectLst/>
              <a:uLnTx/>
              <a:uFillTx/>
              <a:latin typeface="+mn-lt"/>
            </a:endParaRPr>
          </a:p>
          <a:p>
            <a:pPr marL="541338" lvl="1" indent="-180975">
              <a:spcBef>
                <a:spcPct val="20000"/>
              </a:spcBef>
              <a:buClr>
                <a:schemeClr val="bg2"/>
              </a:buClr>
              <a:buFont typeface="Arial" charset="0"/>
              <a:buChar char="●"/>
            </a:pPr>
            <a:endParaRPr lang="en-US" sz="1400" kern="0" dirty="0" smtClean="0">
              <a:latin typeface="+mn-lt"/>
            </a:endParaRPr>
          </a:p>
          <a:p>
            <a:pPr marL="541338" lvl="1" indent="-180975">
              <a:spcBef>
                <a:spcPct val="20000"/>
              </a:spcBef>
              <a:buClr>
                <a:schemeClr val="bg2"/>
              </a:buClr>
              <a:buFont typeface="Arial" charset="0"/>
              <a:buChar char="●"/>
            </a:pPr>
            <a:r>
              <a:rPr lang="en-US" sz="1400" kern="0" dirty="0" smtClean="0">
                <a:latin typeface="+mn-lt"/>
              </a:rPr>
              <a:t>The test set will be used to assess the model quality in an objective manner</a:t>
            </a:r>
            <a:endParaRPr kumimoji="0" lang="en-US" sz="1400" b="0" i="0" u="none" strike="noStrike" kern="0" cap="none" spc="0" normalizeH="0" baseline="0" noProof="0" dirty="0" smtClean="0">
              <a:ln>
                <a:noFill/>
              </a:ln>
              <a:solidFill>
                <a:schemeClr val="bg2"/>
              </a:solidFill>
              <a:effectLst/>
              <a:uLnTx/>
              <a:uFillTx/>
              <a:latin typeface="+mn-lt"/>
            </a:endParaRPr>
          </a:p>
          <a:p>
            <a:pPr marL="541338" lvl="1" indent="-180975">
              <a:spcBef>
                <a:spcPct val="20000"/>
              </a:spcBef>
              <a:buClr>
                <a:schemeClr val="bg2"/>
              </a:buClr>
              <a:buFont typeface="Arial" charset="0"/>
              <a:buChar char="●"/>
              <a:defRPr/>
            </a:pPr>
            <a:r>
              <a:rPr lang="en-US" sz="1400" kern="0" dirty="0" smtClean="0">
                <a:latin typeface="+mn-lt"/>
              </a:rPr>
              <a:t>As an output you will get an estimate of the expected </a:t>
            </a:r>
            <a:r>
              <a:rPr lang="en-US" sz="1400" kern="0" dirty="0" smtClean="0">
                <a:solidFill>
                  <a:srgbClr val="00B0F0"/>
                </a:solidFill>
                <a:latin typeface="+mn-lt"/>
              </a:rPr>
              <a:t>accuracy</a:t>
            </a:r>
            <a:r>
              <a:rPr lang="en-US" sz="1400" kern="0" dirty="0" smtClean="0">
                <a:latin typeface="+mn-lt"/>
              </a:rPr>
              <a:t> (*) of the algorithm on new unseen data</a:t>
            </a:r>
          </a:p>
        </p:txBody>
      </p:sp>
      <p:sp>
        <p:nvSpPr>
          <p:cNvPr id="29" name="ZoneTexte 28"/>
          <p:cNvSpPr txBox="1"/>
          <p:nvPr/>
        </p:nvSpPr>
        <p:spPr>
          <a:xfrm>
            <a:off x="1801915" y="4258248"/>
            <a:ext cx="770956" cy="600164"/>
          </a:xfrm>
          <a:prstGeom prst="rect">
            <a:avLst/>
          </a:prstGeom>
          <a:noFill/>
        </p:spPr>
        <p:txBody>
          <a:bodyPr wrap="square" rtlCol="0">
            <a:spAutoFit/>
          </a:bodyPr>
          <a:lstStyle/>
          <a:p>
            <a:r>
              <a:rPr lang="en-US" sz="1100" dirty="0" smtClean="0"/>
              <a:t>Training </a:t>
            </a:r>
            <a:r>
              <a:rPr lang="en-US" sz="1100" dirty="0" err="1" smtClean="0"/>
              <a:t>Perf</a:t>
            </a:r>
            <a:r>
              <a:rPr lang="en-US" sz="1100" dirty="0" smtClean="0"/>
              <a:t> </a:t>
            </a:r>
            <a:br>
              <a:rPr lang="en-US" sz="1100" dirty="0" smtClean="0"/>
            </a:br>
            <a:r>
              <a:rPr lang="en-US" sz="1100" dirty="0" smtClean="0"/>
              <a:t>= 91%</a:t>
            </a:r>
            <a:endParaRPr lang="en-US" sz="1100" dirty="0"/>
          </a:p>
        </p:txBody>
      </p:sp>
      <p:sp>
        <p:nvSpPr>
          <p:cNvPr id="45" name="ZoneTexte 44"/>
          <p:cNvSpPr txBox="1"/>
          <p:nvPr/>
        </p:nvSpPr>
        <p:spPr>
          <a:xfrm>
            <a:off x="2913530" y="6581001"/>
            <a:ext cx="5806398" cy="276999"/>
          </a:xfrm>
          <a:prstGeom prst="rect">
            <a:avLst/>
          </a:prstGeom>
          <a:noFill/>
        </p:spPr>
        <p:txBody>
          <a:bodyPr wrap="none" rtlCol="0">
            <a:spAutoFit/>
          </a:bodyPr>
          <a:lstStyle/>
          <a:p>
            <a:r>
              <a:rPr lang="en-US" sz="1200" i="1" smtClean="0"/>
              <a:t>* several metrics exist for « best » and « accuracy » depending on the application</a:t>
            </a:r>
            <a:endParaRPr lang="en-US" sz="1200" i="1" dirty="0"/>
          </a:p>
        </p:txBody>
      </p:sp>
      <p:sp>
        <p:nvSpPr>
          <p:cNvPr id="18" name="ZoneTexte 17"/>
          <p:cNvSpPr txBox="1"/>
          <p:nvPr/>
        </p:nvSpPr>
        <p:spPr>
          <a:xfrm>
            <a:off x="53790" y="4323990"/>
            <a:ext cx="735106" cy="461665"/>
          </a:xfrm>
          <a:prstGeom prst="rect">
            <a:avLst/>
          </a:prstGeom>
          <a:noFill/>
        </p:spPr>
        <p:txBody>
          <a:bodyPr wrap="square" rtlCol="0">
            <a:spAutoFit/>
          </a:bodyPr>
          <a:lstStyle/>
          <a:p>
            <a:r>
              <a:rPr lang="fr-FR" sz="1200" dirty="0" smtClean="0"/>
              <a:t>Training set</a:t>
            </a:r>
            <a:endParaRPr lang="en-US" sz="1200" baseline="-25000" dirty="0"/>
          </a:p>
        </p:txBody>
      </p:sp>
      <p:cxnSp>
        <p:nvCxnSpPr>
          <p:cNvPr id="21" name="Connecteur droit avec flèche 20"/>
          <p:cNvCxnSpPr>
            <a:stCxn id="22" idx="3"/>
            <a:endCxn id="29" idx="1"/>
          </p:cNvCxnSpPr>
          <p:nvPr/>
        </p:nvCxnSpPr>
        <p:spPr bwMode="auto">
          <a:xfrm>
            <a:off x="1489940" y="4555574"/>
            <a:ext cx="311975" cy="2756"/>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2" name="Rectangle 21"/>
          <p:cNvSpPr/>
          <p:nvPr/>
        </p:nvSpPr>
        <p:spPr bwMode="auto">
          <a:xfrm>
            <a:off x="1022580" y="4357454"/>
            <a:ext cx="467360" cy="396240"/>
          </a:xfrm>
          <a:prstGeom prst="rect">
            <a:avLst/>
          </a:prstGeom>
          <a:solidFill>
            <a:srgbClr val="00B0F0"/>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cxnSp>
        <p:nvCxnSpPr>
          <p:cNvPr id="23" name="Connecteur droit avec flèche 22"/>
          <p:cNvCxnSpPr>
            <a:stCxn id="18" idx="3"/>
            <a:endCxn id="22" idx="1"/>
          </p:cNvCxnSpPr>
          <p:nvPr/>
        </p:nvCxnSpPr>
        <p:spPr bwMode="auto">
          <a:xfrm>
            <a:off x="788896" y="4554823"/>
            <a:ext cx="233684" cy="751"/>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 name="Connecteur droit avec flèche 23"/>
          <p:cNvCxnSpPr>
            <a:stCxn id="39" idx="3"/>
            <a:endCxn id="40" idx="1"/>
          </p:cNvCxnSpPr>
          <p:nvPr/>
        </p:nvCxnSpPr>
        <p:spPr bwMode="auto">
          <a:xfrm flipV="1">
            <a:off x="672354" y="5998900"/>
            <a:ext cx="341262" cy="8201"/>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pic>
        <p:nvPicPr>
          <p:cNvPr id="26" name="Picture 160" descr="rules"/>
          <p:cNvPicPr>
            <a:picLocks noChangeAspect="1" noChangeArrowheads="1"/>
          </p:cNvPicPr>
          <p:nvPr/>
        </p:nvPicPr>
        <p:blipFill>
          <a:blip r:embed="rId3" cstate="print"/>
          <a:srcRect/>
          <a:stretch>
            <a:fillRect/>
          </a:stretch>
        </p:blipFill>
        <p:spPr bwMode="auto">
          <a:xfrm>
            <a:off x="1065925" y="4379591"/>
            <a:ext cx="363055" cy="363055"/>
          </a:xfrm>
          <a:prstGeom prst="rect">
            <a:avLst/>
          </a:prstGeom>
          <a:noFill/>
        </p:spPr>
      </p:pic>
      <p:cxnSp>
        <p:nvCxnSpPr>
          <p:cNvPr id="28" name="Connecteur droit avec flèche 27"/>
          <p:cNvCxnSpPr>
            <a:stCxn id="26" idx="2"/>
            <a:endCxn id="32" idx="0"/>
          </p:cNvCxnSpPr>
          <p:nvPr/>
        </p:nvCxnSpPr>
        <p:spPr bwMode="auto">
          <a:xfrm rot="16200000" flipH="1">
            <a:off x="1078992" y="4911107"/>
            <a:ext cx="342144" cy="5222"/>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pic>
        <p:nvPicPr>
          <p:cNvPr id="32" name="Picture 3"/>
          <p:cNvPicPr>
            <a:picLocks noChangeAspect="1" noChangeArrowheads="1"/>
          </p:cNvPicPr>
          <p:nvPr/>
        </p:nvPicPr>
        <p:blipFill>
          <a:blip r:embed="rId4" cstate="print"/>
          <a:srcRect/>
          <a:stretch>
            <a:fillRect/>
          </a:stretch>
        </p:blipFill>
        <p:spPr bwMode="auto">
          <a:xfrm>
            <a:off x="920980" y="5084790"/>
            <a:ext cx="663389" cy="434657"/>
          </a:xfrm>
          <a:prstGeom prst="rect">
            <a:avLst/>
          </a:prstGeom>
          <a:noFill/>
          <a:ln w="9525">
            <a:solidFill>
              <a:schemeClr val="tx2"/>
            </a:solidFill>
            <a:miter lim="800000"/>
            <a:headEnd/>
            <a:tailEnd/>
          </a:ln>
        </p:spPr>
      </p:pic>
      <p:sp>
        <p:nvSpPr>
          <p:cNvPr id="33" name="ZoneTexte 32"/>
          <p:cNvSpPr txBox="1"/>
          <p:nvPr/>
        </p:nvSpPr>
        <p:spPr>
          <a:xfrm>
            <a:off x="1855702" y="5701564"/>
            <a:ext cx="663386" cy="600164"/>
          </a:xfrm>
          <a:prstGeom prst="rect">
            <a:avLst/>
          </a:prstGeom>
          <a:noFill/>
        </p:spPr>
        <p:txBody>
          <a:bodyPr wrap="square" rtlCol="0">
            <a:spAutoFit/>
          </a:bodyPr>
          <a:lstStyle/>
          <a:p>
            <a:r>
              <a:rPr lang="en-US" sz="1100" dirty="0" smtClean="0"/>
              <a:t>Test </a:t>
            </a:r>
            <a:r>
              <a:rPr lang="en-US" sz="1100" dirty="0" err="1" smtClean="0"/>
              <a:t>Perf</a:t>
            </a:r>
            <a:r>
              <a:rPr lang="en-US" sz="1100" dirty="0" smtClean="0"/>
              <a:t> </a:t>
            </a:r>
            <a:br>
              <a:rPr lang="en-US" sz="1100" dirty="0" smtClean="0"/>
            </a:br>
            <a:r>
              <a:rPr lang="en-US" sz="1100" dirty="0" smtClean="0"/>
              <a:t>= 76%</a:t>
            </a:r>
            <a:endParaRPr lang="en-US" sz="1100" dirty="0"/>
          </a:p>
        </p:txBody>
      </p:sp>
      <p:sp>
        <p:nvSpPr>
          <p:cNvPr id="39" name="ZoneTexte 38"/>
          <p:cNvSpPr txBox="1"/>
          <p:nvPr/>
        </p:nvSpPr>
        <p:spPr>
          <a:xfrm>
            <a:off x="143442" y="5776268"/>
            <a:ext cx="528912" cy="461665"/>
          </a:xfrm>
          <a:prstGeom prst="rect">
            <a:avLst/>
          </a:prstGeom>
          <a:noFill/>
        </p:spPr>
        <p:txBody>
          <a:bodyPr wrap="square" rtlCol="0">
            <a:spAutoFit/>
          </a:bodyPr>
          <a:lstStyle/>
          <a:p>
            <a:r>
              <a:rPr lang="fr-FR" sz="1200" dirty="0" smtClean="0"/>
              <a:t>Test set</a:t>
            </a:r>
            <a:endParaRPr lang="en-US" sz="1200" baseline="-25000" dirty="0"/>
          </a:p>
        </p:txBody>
      </p:sp>
      <p:sp>
        <p:nvSpPr>
          <p:cNvPr id="40" name="Rectangle 39"/>
          <p:cNvSpPr/>
          <p:nvPr/>
        </p:nvSpPr>
        <p:spPr bwMode="auto">
          <a:xfrm>
            <a:off x="1013616" y="5800780"/>
            <a:ext cx="467360" cy="396240"/>
          </a:xfrm>
          <a:prstGeom prst="rect">
            <a:avLst/>
          </a:prstGeom>
          <a:solidFill>
            <a:srgbClr val="00B0F0"/>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pic>
        <p:nvPicPr>
          <p:cNvPr id="46" name="Picture 160" descr="rules"/>
          <p:cNvPicPr>
            <a:picLocks noChangeAspect="1" noChangeArrowheads="1"/>
          </p:cNvPicPr>
          <p:nvPr/>
        </p:nvPicPr>
        <p:blipFill>
          <a:blip r:embed="rId3" cstate="print"/>
          <a:srcRect/>
          <a:stretch>
            <a:fillRect/>
          </a:stretch>
        </p:blipFill>
        <p:spPr bwMode="auto">
          <a:xfrm>
            <a:off x="1056961" y="5822917"/>
            <a:ext cx="363055" cy="363055"/>
          </a:xfrm>
          <a:prstGeom prst="rect">
            <a:avLst/>
          </a:prstGeom>
          <a:noFill/>
        </p:spPr>
      </p:pic>
      <p:cxnSp>
        <p:nvCxnSpPr>
          <p:cNvPr id="47" name="Connecteur droit avec flèche 46"/>
          <p:cNvCxnSpPr>
            <a:stCxn id="32" idx="2"/>
            <a:endCxn id="46" idx="0"/>
          </p:cNvCxnSpPr>
          <p:nvPr/>
        </p:nvCxnSpPr>
        <p:spPr bwMode="auto">
          <a:xfrm rot="5400000">
            <a:off x="1093847" y="5664089"/>
            <a:ext cx="303470" cy="14186"/>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8" name="Connecteur droit avec flèche 57"/>
          <p:cNvCxnSpPr>
            <a:stCxn id="40" idx="3"/>
            <a:endCxn id="33" idx="1"/>
          </p:cNvCxnSpPr>
          <p:nvPr/>
        </p:nvCxnSpPr>
        <p:spPr bwMode="auto">
          <a:xfrm>
            <a:off x="1480976" y="5998900"/>
            <a:ext cx="374726" cy="2746"/>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77" name="ZoneTexte 76"/>
          <p:cNvSpPr txBox="1"/>
          <p:nvPr/>
        </p:nvSpPr>
        <p:spPr>
          <a:xfrm>
            <a:off x="1667436" y="5157710"/>
            <a:ext cx="735106" cy="276999"/>
          </a:xfrm>
          <a:prstGeom prst="rect">
            <a:avLst/>
          </a:prstGeom>
          <a:noFill/>
        </p:spPr>
        <p:txBody>
          <a:bodyPr wrap="square" rtlCol="0">
            <a:spAutoFit/>
          </a:bodyPr>
          <a:lstStyle/>
          <a:p>
            <a:r>
              <a:rPr lang="fr-FR" sz="1200" dirty="0" smtClean="0"/>
              <a:t>Model</a:t>
            </a:r>
            <a:endParaRPr lang="en-US" sz="1200" baseline="-25000" dirty="0"/>
          </a:p>
        </p:txBody>
      </p:sp>
      <p:cxnSp>
        <p:nvCxnSpPr>
          <p:cNvPr id="80" name="Connecteur droit avec flèche 79"/>
          <p:cNvCxnSpPr/>
          <p:nvPr/>
        </p:nvCxnSpPr>
        <p:spPr bwMode="auto">
          <a:xfrm>
            <a:off x="7548271" y="2653571"/>
            <a:ext cx="295835" cy="1588"/>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1" name="Connecteur droit avec flèche 80"/>
          <p:cNvCxnSpPr/>
          <p:nvPr/>
        </p:nvCxnSpPr>
        <p:spPr bwMode="auto">
          <a:xfrm>
            <a:off x="6795242" y="2653571"/>
            <a:ext cx="295835" cy="1588"/>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7" name="Connecteur droit avec flèche 86"/>
          <p:cNvCxnSpPr/>
          <p:nvPr/>
        </p:nvCxnSpPr>
        <p:spPr bwMode="auto">
          <a:xfrm>
            <a:off x="6804206" y="2805971"/>
            <a:ext cx="295835" cy="1588"/>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8" name="Connecteur droit avec flèche 87"/>
          <p:cNvCxnSpPr/>
          <p:nvPr/>
        </p:nvCxnSpPr>
        <p:spPr bwMode="auto">
          <a:xfrm>
            <a:off x="7548270" y="2805971"/>
            <a:ext cx="295835" cy="1588"/>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pic>
        <p:nvPicPr>
          <p:cNvPr id="89" name="Picture 2" descr="https://encrypted-tbn2.gstatic.com/images?q=tbn:ANd9GcQpc8I_r2E4d1jHslIsmZWr9RrxQsL7d0aakySasuUpWzMiRjXJ"/>
          <p:cNvPicPr>
            <a:picLocks noChangeAspect="1" noChangeArrowheads="1"/>
          </p:cNvPicPr>
          <p:nvPr/>
        </p:nvPicPr>
        <p:blipFill>
          <a:blip r:embed="rId5" cstate="print"/>
          <a:srcRect/>
          <a:stretch>
            <a:fillRect/>
          </a:stretch>
        </p:blipFill>
        <p:spPr bwMode="auto">
          <a:xfrm>
            <a:off x="7156403" y="2575876"/>
            <a:ext cx="329116" cy="324747"/>
          </a:xfrm>
          <a:prstGeom prst="rect">
            <a:avLst/>
          </a:prstGeom>
          <a:noFill/>
        </p:spPr>
      </p:pic>
      <p:sp>
        <p:nvSpPr>
          <p:cNvPr id="90" name="ZoneTexte 89"/>
          <p:cNvSpPr txBox="1"/>
          <p:nvPr/>
        </p:nvSpPr>
        <p:spPr>
          <a:xfrm>
            <a:off x="6633877" y="1846750"/>
            <a:ext cx="1588897" cy="561692"/>
          </a:xfrm>
          <a:prstGeom prst="rect">
            <a:avLst/>
          </a:prstGeom>
          <a:noFill/>
        </p:spPr>
        <p:txBody>
          <a:bodyPr wrap="none" rtlCol="0">
            <a:spAutoFit/>
          </a:bodyPr>
          <a:lstStyle/>
          <a:p>
            <a:r>
              <a:rPr lang="en-US" sz="1050" dirty="0" smtClean="0"/>
              <a:t>External constraints:</a:t>
            </a:r>
          </a:p>
          <a:p>
            <a:pPr>
              <a:buFontTx/>
              <a:buChar char="-"/>
            </a:pPr>
            <a:r>
              <a:rPr lang="en-US" sz="1000" dirty="0" smtClean="0"/>
              <a:t>Weather conditions</a:t>
            </a:r>
          </a:p>
          <a:p>
            <a:pPr>
              <a:buFontTx/>
              <a:buChar char="-"/>
            </a:pPr>
            <a:r>
              <a:rPr lang="en-US" sz="1000" dirty="0" smtClean="0"/>
              <a:t>Operating procedures…</a:t>
            </a:r>
            <a:endParaRPr lang="en-US" sz="1000" dirty="0"/>
          </a:p>
        </p:txBody>
      </p:sp>
      <p:sp>
        <p:nvSpPr>
          <p:cNvPr id="91" name="ZoneTexte 90"/>
          <p:cNvSpPr txBox="1"/>
          <p:nvPr/>
        </p:nvSpPr>
        <p:spPr>
          <a:xfrm>
            <a:off x="5994945" y="3021128"/>
            <a:ext cx="1571264" cy="577081"/>
          </a:xfrm>
          <a:prstGeom prst="rect">
            <a:avLst/>
          </a:prstGeom>
          <a:noFill/>
        </p:spPr>
        <p:txBody>
          <a:bodyPr wrap="none" rtlCol="0">
            <a:spAutoFit/>
          </a:bodyPr>
          <a:lstStyle/>
          <a:p>
            <a:r>
              <a:rPr lang="en-US" sz="1050" dirty="0" smtClean="0"/>
              <a:t>Internal characteristics:</a:t>
            </a:r>
          </a:p>
          <a:p>
            <a:pPr>
              <a:buFontTx/>
              <a:buChar char="-"/>
            </a:pPr>
            <a:r>
              <a:rPr lang="en-US" sz="1000" dirty="0" smtClean="0"/>
              <a:t> Thermal insulation</a:t>
            </a:r>
          </a:p>
          <a:p>
            <a:pPr>
              <a:buFontTx/>
              <a:buChar char="-"/>
            </a:pPr>
            <a:r>
              <a:rPr lang="en-US" sz="1000" dirty="0" smtClean="0"/>
              <a:t> Type of devices…</a:t>
            </a:r>
            <a:endParaRPr lang="en-US" sz="1000" dirty="0"/>
          </a:p>
        </p:txBody>
      </p:sp>
      <p:sp>
        <p:nvSpPr>
          <p:cNvPr id="95" name="ZoneTexte 94"/>
          <p:cNvSpPr txBox="1"/>
          <p:nvPr/>
        </p:nvSpPr>
        <p:spPr>
          <a:xfrm>
            <a:off x="7631387" y="3021123"/>
            <a:ext cx="1250663" cy="407804"/>
          </a:xfrm>
          <a:prstGeom prst="rect">
            <a:avLst/>
          </a:prstGeom>
          <a:noFill/>
        </p:spPr>
        <p:txBody>
          <a:bodyPr wrap="none" rtlCol="0">
            <a:spAutoFit/>
          </a:bodyPr>
          <a:lstStyle/>
          <a:p>
            <a:r>
              <a:rPr lang="en-US" sz="1050" dirty="0" smtClean="0"/>
              <a:t>Internal variables:</a:t>
            </a:r>
          </a:p>
          <a:p>
            <a:pPr>
              <a:buFontTx/>
              <a:buChar char="-"/>
            </a:pPr>
            <a:r>
              <a:rPr lang="en-US" sz="1000" dirty="0" smtClean="0"/>
              <a:t> State…</a:t>
            </a:r>
            <a:endParaRPr lang="en-US" sz="1000" dirty="0"/>
          </a:p>
        </p:txBody>
      </p:sp>
      <p:sp>
        <p:nvSpPr>
          <p:cNvPr id="96" name="ZoneTexte 95"/>
          <p:cNvSpPr txBox="1"/>
          <p:nvPr/>
        </p:nvSpPr>
        <p:spPr>
          <a:xfrm>
            <a:off x="5838433" y="2519101"/>
            <a:ext cx="1039067" cy="415498"/>
          </a:xfrm>
          <a:prstGeom prst="rect">
            <a:avLst/>
          </a:prstGeom>
          <a:noFill/>
        </p:spPr>
        <p:txBody>
          <a:bodyPr wrap="none" rtlCol="0">
            <a:spAutoFit/>
          </a:bodyPr>
          <a:lstStyle/>
          <a:p>
            <a:r>
              <a:rPr lang="en-US" sz="1050" dirty="0" smtClean="0"/>
              <a:t>Inputs/Supply,</a:t>
            </a:r>
          </a:p>
          <a:p>
            <a:r>
              <a:rPr lang="en-US" sz="1050" dirty="0" smtClean="0"/>
              <a:t>Causes,</a:t>
            </a:r>
          </a:p>
        </p:txBody>
      </p:sp>
      <p:sp>
        <p:nvSpPr>
          <p:cNvPr id="97" name="ZoneTexte 96"/>
          <p:cNvSpPr txBox="1"/>
          <p:nvPr/>
        </p:nvSpPr>
        <p:spPr>
          <a:xfrm>
            <a:off x="7826186" y="2519101"/>
            <a:ext cx="1246094" cy="415498"/>
          </a:xfrm>
          <a:prstGeom prst="rect">
            <a:avLst/>
          </a:prstGeom>
          <a:noFill/>
        </p:spPr>
        <p:txBody>
          <a:bodyPr wrap="square" rtlCol="0">
            <a:spAutoFit/>
          </a:bodyPr>
          <a:lstStyle/>
          <a:p>
            <a:r>
              <a:rPr lang="en-US" sz="1050" dirty="0" smtClean="0"/>
              <a:t>Outputs/Services,</a:t>
            </a:r>
          </a:p>
          <a:p>
            <a:r>
              <a:rPr lang="en-US" sz="1050" dirty="0" smtClean="0"/>
              <a:t>Consequences</a:t>
            </a:r>
          </a:p>
        </p:txBody>
      </p:sp>
      <p:sp>
        <p:nvSpPr>
          <p:cNvPr id="99" name="Rectangle à coins arrondis 98"/>
          <p:cNvSpPr/>
          <p:nvPr/>
        </p:nvSpPr>
        <p:spPr bwMode="auto">
          <a:xfrm>
            <a:off x="5836021" y="2456348"/>
            <a:ext cx="3236259" cy="546847"/>
          </a:xfrm>
          <a:prstGeom prst="roundRect">
            <a:avLst/>
          </a:prstGeom>
          <a:noFill/>
          <a:ln>
            <a:headEnd type="none" w="sm" len="sm"/>
            <a:tailEnd type="none" w="sm" len="sm"/>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9" grpId="0"/>
      <p:bldP spid="45" grpId="0"/>
      <p:bldP spid="18" grpId="0"/>
      <p:bldP spid="22" grpId="0" animBg="1"/>
      <p:bldP spid="33" grpId="0"/>
      <p:bldP spid="39" grpId="0"/>
      <p:bldP spid="40" grpId="0" animBg="1"/>
      <p:bldP spid="7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How does it work ? « Online learning »</a:t>
            </a:r>
            <a:endParaRPr lang="en-US"/>
          </a:p>
        </p:txBody>
      </p:sp>
      <p:sp>
        <p:nvSpPr>
          <p:cNvPr id="3" name="Espace réservé du contenu 2"/>
          <p:cNvSpPr>
            <a:spLocks noGrp="1"/>
          </p:cNvSpPr>
          <p:nvPr>
            <p:ph idx="1"/>
          </p:nvPr>
        </p:nvSpPr>
        <p:spPr>
          <a:xfrm>
            <a:off x="431800" y="1773238"/>
            <a:ext cx="8224520" cy="4806856"/>
          </a:xfrm>
        </p:spPr>
        <p:txBody>
          <a:bodyPr/>
          <a:lstStyle/>
          <a:p>
            <a:pPr>
              <a:buNone/>
            </a:pPr>
            <a:r>
              <a:rPr lang="en-US" sz="1600" dirty="0" smtClean="0"/>
              <a:t>(3) Now that the pattern has been learnt, apply it on new data </a:t>
            </a:r>
          </a:p>
          <a:p>
            <a:pPr lvl="1"/>
            <a:r>
              <a:rPr lang="en-US" sz="1400" dirty="0" smtClean="0"/>
              <a:t>New data can be provided by batch, or example by example (streaming)</a:t>
            </a:r>
          </a:p>
          <a:p>
            <a:pPr lvl="1"/>
            <a:r>
              <a:rPr lang="en-US" sz="1400" dirty="0" smtClean="0"/>
              <a:t>Applying the pattern will output an estimated value for the target variable</a:t>
            </a:r>
          </a:p>
          <a:p>
            <a:endParaRPr lang="en-US" sz="1600" dirty="0" smtClean="0"/>
          </a:p>
          <a:p>
            <a:endParaRPr lang="en-US" sz="1600" dirty="0" smtClean="0"/>
          </a:p>
          <a:p>
            <a:endParaRPr lang="en-US" sz="1600" dirty="0" smtClean="0"/>
          </a:p>
          <a:p>
            <a:endParaRPr lang="en-US" sz="1600" dirty="0" smtClean="0"/>
          </a:p>
          <a:p>
            <a:pPr lvl="1"/>
            <a:endParaRPr lang="en-US" sz="1400" dirty="0" smtClean="0"/>
          </a:p>
          <a:p>
            <a:endParaRPr lang="en-US" sz="1600" dirty="0" smtClean="0"/>
          </a:p>
          <a:p>
            <a:pPr lvl="1"/>
            <a:endParaRPr lang="en-US" sz="1400" dirty="0" smtClean="0"/>
          </a:p>
          <a:p>
            <a:pPr>
              <a:buNone/>
            </a:pPr>
            <a:endParaRPr lang="en-US" sz="1600" dirty="0" smtClean="0"/>
          </a:p>
          <a:p>
            <a:pPr>
              <a:buNone/>
            </a:pPr>
            <a:endParaRPr lang="en-US" sz="1600" dirty="0" smtClean="0"/>
          </a:p>
          <a:p>
            <a:pPr>
              <a:buNone/>
            </a:pPr>
            <a:r>
              <a:rPr lang="en-US" sz="1600" dirty="0" smtClean="0"/>
              <a:t>(4) Compare with the true value if available</a:t>
            </a:r>
          </a:p>
          <a:p>
            <a:pPr lvl="1"/>
            <a:r>
              <a:rPr lang="en-US" sz="1400" dirty="0" smtClean="0"/>
              <a:t>if it is different, it is either a fault or an error of the algorithm. How to decide between the 2 ? Typically put an operator in the loop or use an additional diagnostics algorithm</a:t>
            </a:r>
          </a:p>
          <a:p>
            <a:pPr lvl="1"/>
            <a:r>
              <a:rPr lang="en-US" sz="1400" dirty="0" smtClean="0"/>
              <a:t>Depending on the application we might want to learn the faults (for forecasting) or not (for FD).</a:t>
            </a:r>
          </a:p>
          <a:p>
            <a:pPr lvl="1"/>
            <a:r>
              <a:rPr lang="en-US" sz="1400" dirty="0" smtClean="0"/>
              <a:t>Updating the model can be quick and </a:t>
            </a:r>
            <a:r>
              <a:rPr lang="en-US" sz="1400" dirty="0" err="1" smtClean="0"/>
              <a:t>approximative</a:t>
            </a:r>
            <a:r>
              <a:rPr lang="en-US" sz="1400" dirty="0" smtClean="0"/>
              <a:t> (true update) or slow and better (re-learning)</a:t>
            </a:r>
          </a:p>
        </p:txBody>
      </p:sp>
      <p:sp>
        <p:nvSpPr>
          <p:cNvPr id="109" name="Rectangle à coins arrondis 108"/>
          <p:cNvSpPr/>
          <p:nvPr/>
        </p:nvSpPr>
        <p:spPr>
          <a:xfrm>
            <a:off x="6548990" y="3400668"/>
            <a:ext cx="1505715" cy="541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200" smtClean="0"/>
              <a:t>Initial model learned offline</a:t>
            </a:r>
            <a:endParaRPr lang="en-US" sz="1200"/>
          </a:p>
        </p:txBody>
      </p:sp>
      <p:sp>
        <p:nvSpPr>
          <p:cNvPr id="110" name="Rectangle 109"/>
          <p:cNvSpPr/>
          <p:nvPr/>
        </p:nvSpPr>
        <p:spPr>
          <a:xfrm>
            <a:off x="4991913" y="3569203"/>
            <a:ext cx="853440" cy="220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a:t>12</a:t>
            </a:r>
          </a:p>
        </p:txBody>
      </p:sp>
      <p:sp>
        <p:nvSpPr>
          <p:cNvPr id="111" name="Rectangle 110"/>
          <p:cNvSpPr/>
          <p:nvPr/>
        </p:nvSpPr>
        <p:spPr>
          <a:xfrm>
            <a:off x="3032676" y="3569202"/>
            <a:ext cx="853440" cy="2209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a:solidFill>
                  <a:schemeClr val="accent2"/>
                </a:solidFill>
              </a:rPr>
              <a:t>15</a:t>
            </a:r>
          </a:p>
        </p:txBody>
      </p:sp>
      <p:cxnSp>
        <p:nvCxnSpPr>
          <p:cNvPr id="112" name="Connecteur droit avec flèche 111"/>
          <p:cNvCxnSpPr/>
          <p:nvPr/>
        </p:nvCxnSpPr>
        <p:spPr>
          <a:xfrm>
            <a:off x="2465658" y="3687088"/>
            <a:ext cx="4953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3" name="ZoneTexte 14"/>
          <p:cNvSpPr txBox="1"/>
          <p:nvPr/>
        </p:nvSpPr>
        <p:spPr>
          <a:xfrm>
            <a:off x="2456693" y="3248715"/>
            <a:ext cx="2133210" cy="30479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100"/>
              <a:t>actual value </a:t>
            </a:r>
            <a:r>
              <a:rPr lang="en-US" sz="1100" smtClean="0"/>
              <a:t> (if available later)</a:t>
            </a:r>
            <a:endParaRPr lang="en-US" sz="1100"/>
          </a:p>
        </p:txBody>
      </p:sp>
      <p:sp>
        <p:nvSpPr>
          <p:cNvPr id="116" name="ZoneTexte 19"/>
          <p:cNvSpPr txBox="1"/>
          <p:nvPr/>
        </p:nvSpPr>
        <p:spPr>
          <a:xfrm>
            <a:off x="4032242" y="4049257"/>
            <a:ext cx="920445" cy="261610"/>
          </a:xfrm>
          <a:prstGeom prst="rect">
            <a:avLst/>
          </a:prstGeom>
        </p:spPr>
        <p:style>
          <a:lnRef idx="2">
            <a:schemeClr val="accent5"/>
          </a:lnRef>
          <a:fillRef idx="1">
            <a:schemeClr val="lt1"/>
          </a:fillRef>
          <a:effectRef idx="0">
            <a:schemeClr val="accent5"/>
          </a:effectRef>
          <a:fontRef idx="minor">
            <a:schemeClr val="dk1"/>
          </a:fontRef>
        </p:style>
        <p:txBody>
          <a:bodyPr wrap="none" rtlCol="0" anchor="t">
            <a:sp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100"/>
              <a:t>difference ?</a:t>
            </a:r>
          </a:p>
        </p:txBody>
      </p:sp>
      <p:cxnSp>
        <p:nvCxnSpPr>
          <p:cNvPr id="117" name="Connecteur droit avec flèche 22"/>
          <p:cNvCxnSpPr>
            <a:stCxn id="116" idx="2"/>
            <a:endCxn id="109" idx="2"/>
          </p:cNvCxnSpPr>
          <p:nvPr/>
        </p:nvCxnSpPr>
        <p:spPr>
          <a:xfrm rot="5400000" flipH="1" flipV="1">
            <a:off x="5712566" y="2721586"/>
            <a:ext cx="369179" cy="2809383"/>
          </a:xfrm>
          <a:prstGeom prst="bentConnector3">
            <a:avLst>
              <a:gd name="adj1" fmla="val -37638"/>
            </a:avLst>
          </a:prstGeom>
          <a:ln>
            <a:solidFill>
              <a:srgbClr val="00B0F0"/>
            </a:solidFill>
            <a:tailEnd type="arrow"/>
          </a:ln>
        </p:spPr>
        <p:style>
          <a:lnRef idx="1">
            <a:schemeClr val="dk1"/>
          </a:lnRef>
          <a:fillRef idx="0">
            <a:schemeClr val="dk1"/>
          </a:fillRef>
          <a:effectRef idx="0">
            <a:schemeClr val="dk1"/>
          </a:effectRef>
          <a:fontRef idx="minor">
            <a:schemeClr val="tx1"/>
          </a:fontRef>
        </p:style>
      </p:cxnSp>
      <p:sp>
        <p:nvSpPr>
          <p:cNvPr id="118" name="ZoneTexte 35"/>
          <p:cNvSpPr txBox="1"/>
          <p:nvPr/>
        </p:nvSpPr>
        <p:spPr>
          <a:xfrm>
            <a:off x="5481837" y="4526620"/>
            <a:ext cx="1117614"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b="1" smtClean="0">
                <a:solidFill>
                  <a:srgbClr val="00B0F0"/>
                </a:solidFill>
              </a:rPr>
              <a:t>U</a:t>
            </a:r>
            <a:r>
              <a:rPr lang="en-US" sz="1100" b="1" smtClean="0">
                <a:solidFill>
                  <a:srgbClr val="00B0F0"/>
                </a:solidFill>
              </a:rPr>
              <a:t>pdate </a:t>
            </a:r>
            <a:r>
              <a:rPr lang="en-US" sz="1100" b="1">
                <a:solidFill>
                  <a:srgbClr val="00B0F0"/>
                </a:solidFill>
              </a:rPr>
              <a:t>model</a:t>
            </a:r>
          </a:p>
        </p:txBody>
      </p:sp>
      <p:sp>
        <p:nvSpPr>
          <p:cNvPr id="119" name="ZoneTexte 39"/>
          <p:cNvSpPr txBox="1"/>
          <p:nvPr/>
        </p:nvSpPr>
        <p:spPr>
          <a:xfrm>
            <a:off x="2348221" y="4588227"/>
            <a:ext cx="1452642"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b="1">
                <a:solidFill>
                  <a:schemeClr val="accent2"/>
                </a:solidFill>
              </a:rPr>
              <a:t>FAULT DETECTED</a:t>
            </a:r>
          </a:p>
        </p:txBody>
      </p:sp>
      <p:sp>
        <p:nvSpPr>
          <p:cNvPr id="120" name="ZoneTexte 41"/>
          <p:cNvSpPr txBox="1"/>
          <p:nvPr/>
        </p:nvSpPr>
        <p:spPr>
          <a:xfrm>
            <a:off x="4960536" y="3302503"/>
            <a:ext cx="938214" cy="30479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100" smtClean="0"/>
              <a:t>prediction</a:t>
            </a:r>
            <a:endParaRPr lang="en-US" sz="1100"/>
          </a:p>
        </p:txBody>
      </p:sp>
      <p:cxnSp>
        <p:nvCxnSpPr>
          <p:cNvPr id="121" name="Connecteur droit avec flèche 120"/>
          <p:cNvCxnSpPr>
            <a:stCxn id="109" idx="1"/>
            <a:endCxn id="110" idx="3"/>
          </p:cNvCxnSpPr>
          <p:nvPr/>
        </p:nvCxnSpPr>
        <p:spPr>
          <a:xfrm rot="10800000" flipV="1">
            <a:off x="5845354" y="3671177"/>
            <a:ext cx="703637" cy="851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2" name="Connecteur droit avec flèche 22"/>
          <p:cNvCxnSpPr>
            <a:stCxn id="123" idx="3"/>
            <a:endCxn id="109" idx="0"/>
          </p:cNvCxnSpPr>
          <p:nvPr/>
        </p:nvCxnSpPr>
        <p:spPr>
          <a:xfrm>
            <a:off x="4875976" y="3032586"/>
            <a:ext cx="2425872" cy="368082"/>
          </a:xfrm>
          <a:prstGeom prst="bentConnector2">
            <a:avLst/>
          </a:prstGeom>
          <a:ln>
            <a:solidFill>
              <a:srgbClr val="00B0F0"/>
            </a:solidFill>
            <a:tailEnd type="arrow"/>
          </a:ln>
        </p:spPr>
        <p:style>
          <a:lnRef idx="1">
            <a:schemeClr val="dk1"/>
          </a:lnRef>
          <a:fillRef idx="0">
            <a:schemeClr val="dk1"/>
          </a:fillRef>
          <a:effectRef idx="0">
            <a:schemeClr val="dk1"/>
          </a:effectRef>
          <a:fontRef idx="minor">
            <a:schemeClr val="tx1"/>
          </a:fontRef>
        </p:style>
      </p:cxnSp>
      <p:sp>
        <p:nvSpPr>
          <p:cNvPr id="123" name="ZoneTexte 19"/>
          <p:cNvSpPr txBox="1"/>
          <p:nvPr/>
        </p:nvSpPr>
        <p:spPr>
          <a:xfrm>
            <a:off x="4094993" y="2901781"/>
            <a:ext cx="780983" cy="261610"/>
          </a:xfrm>
          <a:prstGeom prst="rect">
            <a:avLst/>
          </a:prstGeom>
        </p:spPr>
        <p:style>
          <a:lnRef idx="2">
            <a:schemeClr val="accent5"/>
          </a:lnRef>
          <a:fillRef idx="1">
            <a:schemeClr val="lt1"/>
          </a:fillRef>
          <a:effectRef idx="0">
            <a:schemeClr val="accent5"/>
          </a:effectRef>
          <a:fontRef idx="minor">
            <a:schemeClr val="dk1"/>
          </a:fontRef>
        </p:style>
        <p:txBody>
          <a:bodyPr wrap="none" rtlCol="0" anchor="t">
            <a:sp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100" smtClean="0"/>
              <a:t>New data</a:t>
            </a:r>
            <a:endParaRPr lang="en-US" sz="1100"/>
          </a:p>
        </p:txBody>
      </p:sp>
      <p:sp>
        <p:nvSpPr>
          <p:cNvPr id="124" name="ZoneTexte 35"/>
          <p:cNvSpPr txBox="1"/>
          <p:nvPr/>
        </p:nvSpPr>
        <p:spPr>
          <a:xfrm>
            <a:off x="5490798" y="2778515"/>
            <a:ext cx="1031051"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b="1" smtClean="0">
                <a:solidFill>
                  <a:srgbClr val="00B0F0"/>
                </a:solidFill>
              </a:rPr>
              <a:t>A</a:t>
            </a:r>
            <a:r>
              <a:rPr lang="en-US" sz="1100" b="1" smtClean="0">
                <a:solidFill>
                  <a:srgbClr val="00B0F0"/>
                </a:solidFill>
              </a:rPr>
              <a:t>pply </a:t>
            </a:r>
            <a:r>
              <a:rPr lang="en-US" sz="1100" b="1">
                <a:solidFill>
                  <a:srgbClr val="00B0F0"/>
                </a:solidFill>
              </a:rPr>
              <a:t>model</a:t>
            </a:r>
          </a:p>
        </p:txBody>
      </p:sp>
      <p:cxnSp>
        <p:nvCxnSpPr>
          <p:cNvPr id="125" name="Connecteur droit avec flèche 124"/>
          <p:cNvCxnSpPr/>
          <p:nvPr/>
        </p:nvCxnSpPr>
        <p:spPr>
          <a:xfrm>
            <a:off x="2456328" y="3021050"/>
            <a:ext cx="161364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26" name="Rectangle à coins arrondis 125"/>
          <p:cNvSpPr/>
          <p:nvPr/>
        </p:nvSpPr>
        <p:spPr>
          <a:xfrm rot="16200000">
            <a:off x="1430143" y="3311025"/>
            <a:ext cx="1505715" cy="5410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200" smtClean="0">
                <a:solidFill>
                  <a:schemeClr val="accent1"/>
                </a:solidFill>
              </a:rPr>
              <a:t>System</a:t>
            </a:r>
            <a:endParaRPr lang="en-US" sz="1200">
              <a:solidFill>
                <a:schemeClr val="accent1"/>
              </a:solidFill>
            </a:endParaRPr>
          </a:p>
        </p:txBody>
      </p:sp>
      <p:cxnSp>
        <p:nvCxnSpPr>
          <p:cNvPr id="127" name="Forme 55"/>
          <p:cNvCxnSpPr>
            <a:stCxn id="116" idx="2"/>
            <a:endCxn id="119" idx="0"/>
          </p:cNvCxnSpPr>
          <p:nvPr/>
        </p:nvCxnSpPr>
        <p:spPr bwMode="auto">
          <a:xfrm rot="5400000">
            <a:off x="3644824" y="3740586"/>
            <a:ext cx="277360" cy="1417923"/>
          </a:xfrm>
          <a:prstGeom prst="bentConnector3">
            <a:avLst>
              <a:gd name="adj1" fmla="val 50000"/>
            </a:avLst>
          </a:prstGeom>
          <a:ln>
            <a:headEnd type="none" w="sm" len="sm"/>
            <a:tailEnd type="arrow"/>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cxnSp>
      <p:sp>
        <p:nvSpPr>
          <p:cNvPr id="128" name="ZoneTexte 35"/>
          <p:cNvSpPr txBox="1"/>
          <p:nvPr/>
        </p:nvSpPr>
        <p:spPr>
          <a:xfrm>
            <a:off x="4128167" y="4499727"/>
            <a:ext cx="73449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mtClean="0">
                <a:solidFill>
                  <a:schemeClr val="bg2"/>
                </a:solidFill>
              </a:rPr>
              <a:t>AND/OR</a:t>
            </a:r>
            <a:endParaRPr lang="en-US" sz="1100">
              <a:solidFill>
                <a:schemeClr val="bg2"/>
              </a:solidFill>
            </a:endParaRPr>
          </a:p>
        </p:txBody>
      </p:sp>
      <p:sp>
        <p:nvSpPr>
          <p:cNvPr id="129" name="ZoneTexte 128"/>
          <p:cNvSpPr txBox="1"/>
          <p:nvPr/>
        </p:nvSpPr>
        <p:spPr>
          <a:xfrm>
            <a:off x="2581810" y="2752120"/>
            <a:ext cx="1241045" cy="261610"/>
          </a:xfrm>
          <a:prstGeom prst="rect">
            <a:avLst/>
          </a:prstGeom>
          <a:noFill/>
        </p:spPr>
        <p:txBody>
          <a:bodyPr wrap="none" rtlCol="0">
            <a:spAutoFit/>
          </a:bodyPr>
          <a:lstStyle/>
          <a:p>
            <a:r>
              <a:rPr lang="en-US" sz="1100" b="1" smtClean="0">
                <a:solidFill>
                  <a:schemeClr val="accent2"/>
                </a:solidFill>
              </a:rPr>
              <a:t>batch or stream</a:t>
            </a:r>
            <a:endParaRPr lang="en-US" sz="1100" b="1">
              <a:solidFill>
                <a:schemeClr val="accent2"/>
              </a:solidFill>
            </a:endParaRPr>
          </a:p>
        </p:txBody>
      </p:sp>
      <p:cxnSp>
        <p:nvCxnSpPr>
          <p:cNvPr id="114" name="Connecteur droit avec flèche 113"/>
          <p:cNvCxnSpPr>
            <a:stCxn id="111" idx="2"/>
            <a:endCxn id="116" idx="0"/>
          </p:cNvCxnSpPr>
          <p:nvPr/>
        </p:nvCxnSpPr>
        <p:spPr>
          <a:xfrm rot="16200000" flipH="1">
            <a:off x="3846393" y="3403184"/>
            <a:ext cx="259075" cy="103306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5" name="Connecteur droit avec flèche 114"/>
          <p:cNvCxnSpPr>
            <a:stCxn id="110" idx="2"/>
            <a:endCxn id="116" idx="0"/>
          </p:cNvCxnSpPr>
          <p:nvPr/>
        </p:nvCxnSpPr>
        <p:spPr>
          <a:xfrm rot="5400000">
            <a:off x="4826012" y="3456636"/>
            <a:ext cx="259074" cy="9261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3" end="1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4" end="1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5" end="1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113" grpId="0"/>
      <p:bldP spid="116" grpId="0" animBg="1"/>
      <p:bldP spid="118" grpId="0"/>
      <p:bldP spid="119" grpId="0"/>
      <p:bldP spid="1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Which use cases are supported?</a:t>
            </a:r>
            <a:endParaRPr lang="en-US" dirty="0"/>
          </a:p>
        </p:txBody>
      </p:sp>
      <p:sp>
        <p:nvSpPr>
          <p:cNvPr id="3" name="Espace réservé du contenu 2"/>
          <p:cNvSpPr>
            <a:spLocks noGrp="1"/>
          </p:cNvSpPr>
          <p:nvPr>
            <p:ph idx="1"/>
          </p:nvPr>
        </p:nvSpPr>
        <p:spPr>
          <a:xfrm>
            <a:off x="225605" y="1272988"/>
            <a:ext cx="3978835" cy="5026211"/>
          </a:xfrm>
        </p:spPr>
        <p:txBody>
          <a:bodyPr>
            <a:normAutofit/>
          </a:bodyPr>
          <a:lstStyle/>
          <a:p>
            <a:r>
              <a:rPr lang="en-US" sz="1600" dirty="0" smtClean="0"/>
              <a:t>Base data type</a:t>
            </a:r>
          </a:p>
          <a:p>
            <a:pPr lvl="1"/>
            <a:r>
              <a:rPr lang="en-US" sz="1400" dirty="0" smtClean="0"/>
              <a:t>Boolean (« bi-nominal »)</a:t>
            </a:r>
          </a:p>
          <a:p>
            <a:pPr lvl="1"/>
            <a:r>
              <a:rPr lang="en-US" sz="1400" dirty="0" smtClean="0"/>
              <a:t>Category (« poly-nominal »)</a:t>
            </a:r>
          </a:p>
          <a:p>
            <a:pPr lvl="1"/>
            <a:r>
              <a:rPr lang="en-US" sz="1400" dirty="0" smtClean="0"/>
              <a:t>Date, time</a:t>
            </a:r>
          </a:p>
          <a:p>
            <a:pPr lvl="1"/>
            <a:r>
              <a:rPr lang="en-US" sz="1400" dirty="0" smtClean="0"/>
              <a:t>Numeric (integer, real)</a:t>
            </a:r>
          </a:p>
          <a:p>
            <a:pPr lvl="1"/>
            <a:endParaRPr lang="en-US" sz="1400" dirty="0" smtClean="0"/>
          </a:p>
          <a:p>
            <a:pPr lvl="1">
              <a:buNone/>
            </a:pPr>
            <a:endParaRPr lang="en-US" sz="1400" dirty="0" smtClean="0"/>
          </a:p>
          <a:p>
            <a:pPr lvl="0">
              <a:defRPr/>
            </a:pPr>
            <a:r>
              <a:rPr lang="en-US" sz="1600" dirty="0" smtClean="0"/>
              <a:t>Complex object types</a:t>
            </a:r>
          </a:p>
          <a:p>
            <a:pPr lvl="1">
              <a:defRPr/>
            </a:pPr>
            <a:r>
              <a:rPr lang="en-US" sz="1400" dirty="0" smtClean="0"/>
              <a:t>Images</a:t>
            </a:r>
          </a:p>
          <a:p>
            <a:pPr lvl="1">
              <a:defRPr/>
            </a:pPr>
            <a:r>
              <a:rPr lang="en-US" sz="1400" dirty="0" smtClean="0"/>
              <a:t>Documents (text)</a:t>
            </a:r>
          </a:p>
          <a:p>
            <a:pPr lvl="1">
              <a:defRPr/>
            </a:pPr>
            <a:r>
              <a:rPr lang="en-US" sz="1400" dirty="0" smtClean="0"/>
              <a:t>Web pages</a:t>
            </a:r>
          </a:p>
          <a:p>
            <a:pPr lvl="1">
              <a:defRPr/>
            </a:pPr>
            <a:r>
              <a:rPr lang="en-US" sz="1400" dirty="0" smtClean="0"/>
              <a:t>Time series</a:t>
            </a:r>
          </a:p>
          <a:p>
            <a:pPr lvl="1">
              <a:defRPr/>
            </a:pPr>
            <a:r>
              <a:rPr lang="en-US" sz="1400" dirty="0" smtClean="0"/>
              <a:t>Lab measurements: </a:t>
            </a:r>
            <a:br>
              <a:rPr lang="en-US" sz="1400" dirty="0" smtClean="0"/>
            </a:br>
            <a:r>
              <a:rPr lang="en-US" sz="1400" dirty="0" smtClean="0"/>
              <a:t>gene expression, …</a:t>
            </a:r>
          </a:p>
          <a:p>
            <a:pPr lvl="1">
              <a:defRPr/>
            </a:pPr>
            <a:endParaRPr lang="en-US" sz="1400" dirty="0" smtClean="0"/>
          </a:p>
          <a:p>
            <a:pPr lvl="1">
              <a:defRPr/>
            </a:pPr>
            <a:endParaRPr lang="en-US" sz="600" dirty="0" smtClean="0"/>
          </a:p>
          <a:p>
            <a:pPr lvl="0">
              <a:defRPr/>
            </a:pPr>
            <a:r>
              <a:rPr lang="en-US" sz="1600" dirty="0" smtClean="0"/>
              <a:t>Types of Targets</a:t>
            </a:r>
          </a:p>
          <a:p>
            <a:pPr lvl="1">
              <a:defRPr/>
            </a:pPr>
            <a:r>
              <a:rPr lang="en-US" sz="1400" dirty="0" smtClean="0"/>
              <a:t>Classification: normal/abnormal, A/B/C…</a:t>
            </a:r>
          </a:p>
          <a:p>
            <a:pPr lvl="1">
              <a:defRPr/>
            </a:pPr>
            <a:r>
              <a:rPr lang="en-US" sz="1400" dirty="0" smtClean="0"/>
              <a:t>Regression : numeric target</a:t>
            </a:r>
            <a:endParaRPr lang="en-US" sz="1600" dirty="0"/>
          </a:p>
        </p:txBody>
      </p:sp>
      <p:sp>
        <p:nvSpPr>
          <p:cNvPr id="6" name="Espace réservé du contenu 2"/>
          <p:cNvSpPr txBox="1">
            <a:spLocks/>
          </p:cNvSpPr>
          <p:nvPr/>
        </p:nvSpPr>
        <p:spPr bwMode="auto">
          <a:xfrm>
            <a:off x="4025161" y="1281953"/>
            <a:ext cx="4957619" cy="55760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FFD1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18000" bIns="10800" numCol="1" anchor="t" anchorCtr="0" compatLnSpc="1">
            <a:prstTxWarp prst="textNoShape">
              <a:avLst/>
            </a:prstTxWarp>
            <a:normAutofit/>
          </a:bodyPr>
          <a:lstStyle/>
          <a:p>
            <a:pPr marL="180975" lvl="0" indent="-180975">
              <a:spcBef>
                <a:spcPct val="20000"/>
              </a:spcBef>
              <a:buClr>
                <a:srgbClr val="009530"/>
              </a:buClr>
              <a:buFont typeface="Arial" charset="0"/>
              <a:buChar char="●"/>
            </a:pPr>
            <a:r>
              <a:rPr lang="en-US" sz="1600" kern="0" dirty="0" smtClean="0">
                <a:solidFill>
                  <a:srgbClr val="009530"/>
                </a:solidFill>
                <a:latin typeface="Arial"/>
              </a:rPr>
              <a:t>Types of patterns </a:t>
            </a:r>
            <a:r>
              <a:rPr lang="en-US" sz="1600" kern="0" dirty="0" smtClean="0">
                <a:latin typeface="Arial"/>
              </a:rPr>
              <a:t>y=</a:t>
            </a:r>
            <a:r>
              <a:rPr lang="en-US" sz="1600" kern="0" dirty="0" smtClean="0">
                <a:solidFill>
                  <a:srgbClr val="00B0F0"/>
                </a:solidFill>
                <a:latin typeface="Arial"/>
              </a:rPr>
              <a:t>F</a:t>
            </a:r>
            <a:r>
              <a:rPr lang="en-US" sz="1600" kern="0" dirty="0" smtClean="0">
                <a:latin typeface="Arial"/>
              </a:rPr>
              <a:t>(x</a:t>
            </a:r>
            <a:r>
              <a:rPr lang="en-US" sz="1600" kern="0" baseline="-25000" dirty="0" smtClean="0">
                <a:latin typeface="Arial"/>
              </a:rPr>
              <a:t>1</a:t>
            </a:r>
            <a:r>
              <a:rPr lang="en-US" sz="1600" kern="0" dirty="0" smtClean="0">
                <a:latin typeface="Arial"/>
              </a:rPr>
              <a:t>,x</a:t>
            </a:r>
            <a:r>
              <a:rPr lang="en-US" sz="1600" kern="0" baseline="-25000" dirty="0" smtClean="0">
                <a:latin typeface="Arial"/>
              </a:rPr>
              <a:t>2</a:t>
            </a:r>
            <a:r>
              <a:rPr lang="en-US" sz="1600" kern="0" dirty="0" smtClean="0">
                <a:latin typeface="Arial"/>
              </a:rPr>
              <a:t>,x</a:t>
            </a:r>
            <a:r>
              <a:rPr lang="en-US" sz="1600" kern="0" baseline="-25000" dirty="0" smtClean="0">
                <a:latin typeface="Arial"/>
              </a:rPr>
              <a:t>3,</a:t>
            </a:r>
            <a:r>
              <a:rPr lang="en-US" sz="1600" kern="0" dirty="0" smtClean="0">
                <a:latin typeface="Arial"/>
              </a:rPr>
              <a:t>…,</a:t>
            </a:r>
            <a:r>
              <a:rPr lang="en-US" sz="1600" kern="0" dirty="0" err="1" smtClean="0">
                <a:latin typeface="Arial"/>
              </a:rPr>
              <a:t>x</a:t>
            </a:r>
            <a:r>
              <a:rPr lang="en-US" sz="1600" kern="0" baseline="-25000" dirty="0" err="1" smtClean="0">
                <a:latin typeface="Arial"/>
              </a:rPr>
              <a:t>n</a:t>
            </a:r>
            <a:r>
              <a:rPr lang="en-US" sz="1600" kern="0" dirty="0" smtClean="0">
                <a:latin typeface="Arial"/>
              </a:rPr>
              <a:t>)</a:t>
            </a:r>
          </a:p>
          <a:p>
            <a:pPr marL="541338" lvl="1" indent="-180975">
              <a:spcBef>
                <a:spcPct val="20000"/>
              </a:spcBef>
              <a:buClr>
                <a:srgbClr val="626469"/>
              </a:buClr>
              <a:buFont typeface="Arial" charset="0"/>
              <a:buChar char="●"/>
            </a:pPr>
            <a:r>
              <a:rPr lang="en-US" sz="1400" kern="0" dirty="0" smtClean="0">
                <a:solidFill>
                  <a:schemeClr val="accent2"/>
                </a:solidFill>
                <a:latin typeface="Arial"/>
              </a:rPr>
              <a:t>Linear:</a:t>
            </a:r>
            <a:r>
              <a:rPr lang="en-US" sz="1400" kern="0" dirty="0" smtClean="0">
                <a:solidFill>
                  <a:srgbClr val="00B0F0"/>
                </a:solidFill>
                <a:latin typeface="Arial"/>
              </a:rPr>
              <a:t>     </a:t>
            </a:r>
            <a:r>
              <a:rPr lang="en-US" sz="1400" kern="0" dirty="0" smtClean="0">
                <a:latin typeface="Arial"/>
              </a:rPr>
              <a:t>y = a</a:t>
            </a:r>
            <a:r>
              <a:rPr lang="en-US" sz="1400" kern="0" baseline="-25000" dirty="0" smtClean="0">
                <a:latin typeface="Arial"/>
              </a:rPr>
              <a:t>0</a:t>
            </a:r>
            <a:r>
              <a:rPr lang="en-US" sz="1400" kern="0" dirty="0" smtClean="0">
                <a:latin typeface="Arial"/>
              </a:rPr>
              <a:t>+a</a:t>
            </a:r>
            <a:r>
              <a:rPr lang="en-US" sz="1400" kern="0" baseline="-25000" dirty="0" smtClean="0">
                <a:latin typeface="Arial"/>
              </a:rPr>
              <a:t>1</a:t>
            </a:r>
            <a:r>
              <a:rPr lang="en-US" sz="1400" kern="0" dirty="0" smtClean="0">
                <a:latin typeface="Arial"/>
              </a:rPr>
              <a:t>x</a:t>
            </a:r>
            <a:r>
              <a:rPr lang="en-US" sz="1400" kern="0" baseline="-25000" dirty="0" smtClean="0">
                <a:latin typeface="Arial"/>
              </a:rPr>
              <a:t>1</a:t>
            </a:r>
            <a:r>
              <a:rPr lang="en-US" sz="1400" kern="0" dirty="0" smtClean="0">
                <a:latin typeface="Arial"/>
              </a:rPr>
              <a:t>+a</a:t>
            </a:r>
            <a:r>
              <a:rPr lang="en-US" sz="1400" kern="0" baseline="-25000" dirty="0" smtClean="0">
                <a:latin typeface="Arial"/>
              </a:rPr>
              <a:t>2</a:t>
            </a:r>
            <a:r>
              <a:rPr lang="en-US" sz="1400" kern="0" dirty="0" smtClean="0">
                <a:latin typeface="Arial"/>
              </a:rPr>
              <a:t>x</a:t>
            </a:r>
            <a:r>
              <a:rPr lang="en-US" sz="1400" kern="0" baseline="-25000" dirty="0" smtClean="0">
                <a:latin typeface="Arial"/>
              </a:rPr>
              <a:t>2</a:t>
            </a:r>
            <a:r>
              <a:rPr lang="en-US" sz="1400" kern="0" dirty="0" smtClean="0">
                <a:latin typeface="Arial"/>
              </a:rPr>
              <a:t>+a</a:t>
            </a:r>
            <a:r>
              <a:rPr lang="en-US" sz="1400" kern="0" baseline="-25000" dirty="0" smtClean="0">
                <a:latin typeface="Arial"/>
              </a:rPr>
              <a:t>3</a:t>
            </a:r>
            <a:r>
              <a:rPr lang="en-US" sz="1400" kern="0" dirty="0" smtClean="0">
                <a:latin typeface="Arial"/>
              </a:rPr>
              <a:t>x</a:t>
            </a:r>
            <a:r>
              <a:rPr lang="en-US" sz="1400" kern="0" baseline="-25000" dirty="0" smtClean="0">
                <a:latin typeface="Arial"/>
              </a:rPr>
              <a:t>3</a:t>
            </a:r>
            <a:r>
              <a:rPr lang="en-US" sz="1400" kern="0" dirty="0" smtClean="0">
                <a:latin typeface="Arial"/>
              </a:rPr>
              <a:t>+…+</a:t>
            </a:r>
            <a:r>
              <a:rPr lang="en-US" sz="1400" kern="0" dirty="0" err="1" smtClean="0">
                <a:latin typeface="Arial"/>
              </a:rPr>
              <a:t>a</a:t>
            </a:r>
            <a:r>
              <a:rPr lang="en-US" sz="1400" kern="0" baseline="-25000" dirty="0" err="1" smtClean="0">
                <a:latin typeface="Arial"/>
              </a:rPr>
              <a:t>n</a:t>
            </a:r>
            <a:r>
              <a:rPr lang="en-US" sz="1400" kern="0" dirty="0" err="1" smtClean="0">
                <a:latin typeface="Arial"/>
              </a:rPr>
              <a:t>x</a:t>
            </a:r>
            <a:r>
              <a:rPr lang="en-US" sz="1400" kern="0" baseline="-25000" dirty="0" err="1" smtClean="0">
                <a:latin typeface="Arial"/>
              </a:rPr>
              <a:t>n</a:t>
            </a:r>
            <a:endParaRPr lang="en-US" sz="1400" kern="0" baseline="-25000" dirty="0" smtClean="0">
              <a:latin typeface="Arial"/>
            </a:endParaRPr>
          </a:p>
          <a:p>
            <a:pPr marL="541338" lvl="1" indent="-180975">
              <a:spcBef>
                <a:spcPct val="20000"/>
              </a:spcBef>
              <a:buClr>
                <a:srgbClr val="626469"/>
              </a:buClr>
              <a:buFont typeface="Arial" charset="0"/>
              <a:buChar char="●"/>
            </a:pPr>
            <a:r>
              <a:rPr lang="en-US" sz="1400" kern="0" dirty="0" smtClean="0">
                <a:solidFill>
                  <a:schemeClr val="accent2"/>
                </a:solidFill>
                <a:latin typeface="Arial"/>
              </a:rPr>
              <a:t>Piecewise-linear</a:t>
            </a:r>
          </a:p>
          <a:p>
            <a:pPr marL="541338" lvl="1" indent="-180975">
              <a:spcBef>
                <a:spcPct val="20000"/>
              </a:spcBef>
              <a:buClr>
                <a:srgbClr val="626469"/>
              </a:buClr>
              <a:buFont typeface="Arial" charset="0"/>
              <a:buChar char="●"/>
            </a:pPr>
            <a:r>
              <a:rPr lang="en-US" sz="1400" kern="0" dirty="0" smtClean="0">
                <a:solidFill>
                  <a:schemeClr val="accent2"/>
                </a:solidFill>
                <a:latin typeface="Arial"/>
              </a:rPr>
              <a:t>Non-Linear</a:t>
            </a:r>
            <a:r>
              <a:rPr lang="en-US" sz="1400" kern="0" dirty="0" smtClean="0">
                <a:solidFill>
                  <a:srgbClr val="00B0F0"/>
                </a:solidFill>
                <a:latin typeface="Arial"/>
              </a:rPr>
              <a:t> </a:t>
            </a:r>
          </a:p>
          <a:p>
            <a:pPr marL="541338" lvl="1" indent="-180975">
              <a:spcBef>
                <a:spcPct val="20000"/>
              </a:spcBef>
              <a:buClr>
                <a:srgbClr val="626469"/>
              </a:buClr>
              <a:buFont typeface="Arial" charset="0"/>
              <a:buChar char="●"/>
            </a:pPr>
            <a:r>
              <a:rPr lang="en-US" sz="1400" kern="0" dirty="0" smtClean="0">
                <a:solidFill>
                  <a:srgbClr val="00B0F0"/>
                </a:solidFill>
                <a:latin typeface="Arial"/>
              </a:rPr>
              <a:t>Static</a:t>
            </a:r>
            <a:r>
              <a:rPr lang="en-US" sz="1400" kern="0" dirty="0" smtClean="0">
                <a:solidFill>
                  <a:srgbClr val="626469"/>
                </a:solidFill>
                <a:latin typeface="Arial"/>
              </a:rPr>
              <a:t>: the data is not temporal at all, -or -</a:t>
            </a:r>
            <a:br>
              <a:rPr lang="en-US" sz="1400" kern="0" dirty="0" smtClean="0">
                <a:solidFill>
                  <a:srgbClr val="626469"/>
                </a:solidFill>
                <a:latin typeface="Arial"/>
              </a:rPr>
            </a:br>
            <a:r>
              <a:rPr lang="en-US" sz="1400" kern="0" dirty="0" smtClean="0">
                <a:solidFill>
                  <a:srgbClr val="626469"/>
                </a:solidFill>
                <a:latin typeface="Arial"/>
              </a:rPr>
              <a:t>we just need to have a data snapshot at time t to estimate the target at time t.</a:t>
            </a:r>
          </a:p>
          <a:p>
            <a:pPr marL="541338" lvl="1" indent="-180975">
              <a:spcBef>
                <a:spcPct val="20000"/>
              </a:spcBef>
              <a:buClr>
                <a:srgbClr val="626469"/>
              </a:buClr>
              <a:buFont typeface="Arial" charset="0"/>
              <a:buChar char="●"/>
            </a:pPr>
            <a:r>
              <a:rPr lang="en-US" sz="1400" kern="0" dirty="0" smtClean="0">
                <a:solidFill>
                  <a:srgbClr val="00B0F0"/>
                </a:solidFill>
                <a:latin typeface="Arial"/>
              </a:rPr>
              <a:t>Pseudo-Static: </a:t>
            </a:r>
            <a:r>
              <a:rPr lang="en-US" sz="1400" kern="0" dirty="0" smtClean="0">
                <a:solidFill>
                  <a:srgbClr val="626469"/>
                </a:solidFill>
                <a:latin typeface="Arial"/>
              </a:rPr>
              <a:t>there is a way to express the problem as static (for example by lagging some data appropriately)</a:t>
            </a:r>
          </a:p>
          <a:p>
            <a:pPr marL="541338" lvl="1" indent="-180975">
              <a:spcBef>
                <a:spcPct val="20000"/>
              </a:spcBef>
              <a:buClr>
                <a:srgbClr val="626469"/>
              </a:buClr>
              <a:buFont typeface="Arial" charset="0"/>
              <a:buChar char="●"/>
            </a:pPr>
            <a:r>
              <a:rPr lang="en-US" sz="1400" kern="0" dirty="0" smtClean="0">
                <a:solidFill>
                  <a:srgbClr val="00B0F0"/>
                </a:solidFill>
                <a:latin typeface="Arial"/>
              </a:rPr>
              <a:t>Dynamic</a:t>
            </a:r>
            <a:r>
              <a:rPr lang="en-US" sz="1400" kern="0" dirty="0" smtClean="0">
                <a:solidFill>
                  <a:srgbClr val="626469"/>
                </a:solidFill>
                <a:latin typeface="Arial"/>
              </a:rPr>
              <a:t>: lags, inertia, n-</a:t>
            </a:r>
            <a:r>
              <a:rPr lang="en-US" sz="1400" kern="0" dirty="0" err="1" smtClean="0">
                <a:solidFill>
                  <a:srgbClr val="626469"/>
                </a:solidFill>
                <a:latin typeface="Arial"/>
              </a:rPr>
              <a:t>th</a:t>
            </a:r>
            <a:r>
              <a:rPr lang="en-US" sz="1400" kern="0" dirty="0" smtClean="0">
                <a:solidFill>
                  <a:srgbClr val="626469"/>
                </a:solidFill>
                <a:latin typeface="Arial"/>
              </a:rPr>
              <a:t> order </a:t>
            </a:r>
            <a:r>
              <a:rPr lang="en-US" sz="1400" kern="0" dirty="0" err="1" smtClean="0">
                <a:solidFill>
                  <a:srgbClr val="626469"/>
                </a:solidFill>
                <a:latin typeface="Arial"/>
              </a:rPr>
              <a:t>integ</a:t>
            </a:r>
            <a:r>
              <a:rPr lang="en-US" sz="1400" kern="0" dirty="0" smtClean="0">
                <a:solidFill>
                  <a:srgbClr val="626469"/>
                </a:solidFill>
                <a:latin typeface="Arial"/>
              </a:rPr>
              <a:t>./diff.…</a:t>
            </a:r>
            <a:endParaRPr kumimoji="0" lang="en-US" sz="1600" b="0" i="0" u="none" strike="noStrike" kern="0" cap="none" spc="0" normalizeH="0" baseline="0" noProof="0" dirty="0" smtClean="0">
              <a:ln>
                <a:noFill/>
              </a:ln>
              <a:solidFill>
                <a:schemeClr val="accent1"/>
              </a:solidFill>
              <a:effectLst/>
              <a:uLnTx/>
              <a:uFillTx/>
              <a:latin typeface="+mn-lt"/>
              <a:ea typeface="+mn-ea"/>
              <a:cs typeface="+mn-cs"/>
            </a:endParaRPr>
          </a:p>
          <a:p>
            <a:pPr marL="541338" marR="0" lvl="1" indent="-180975" algn="l" defTabSz="914400" rtl="0" eaLnBrk="1" fontAlgn="base" latinLnBrk="0" hangingPunct="1">
              <a:lnSpc>
                <a:spcPct val="100000"/>
              </a:lnSpc>
              <a:spcBef>
                <a:spcPct val="20000"/>
              </a:spcBef>
              <a:spcAft>
                <a:spcPct val="0"/>
              </a:spcAft>
              <a:buClr>
                <a:schemeClr val="bg2"/>
              </a:buClr>
              <a:buSzTx/>
              <a:buFont typeface="Arial" charset="0"/>
              <a:buChar char="●"/>
              <a:tabLst/>
              <a:defRPr/>
            </a:pPr>
            <a:r>
              <a:rPr kumimoji="0" lang="en-US" sz="1400" b="0" i="0" u="none" strike="noStrike" kern="0" cap="none" spc="0" normalizeH="0" baseline="0" noProof="0" dirty="0" smtClean="0">
                <a:ln>
                  <a:noFill/>
                </a:ln>
                <a:solidFill>
                  <a:schemeClr val="accent1"/>
                </a:solidFill>
                <a:effectLst/>
                <a:uLnTx/>
                <a:uFillTx/>
                <a:latin typeface="+mn-lt"/>
                <a:ea typeface="+mn-ea"/>
                <a:cs typeface="+mn-cs"/>
              </a:rPr>
              <a:t>Continuous: </a:t>
            </a:r>
            <a:r>
              <a:rPr lang="en-US" sz="1400" kern="0" dirty="0" smtClean="0">
                <a:latin typeface="+mn-lt"/>
              </a:rPr>
              <a:t>when input </a:t>
            </a:r>
            <a:r>
              <a:rPr lang="en-US" sz="1400" kern="0" dirty="0" smtClean="0">
                <a:solidFill>
                  <a:srgbClr val="00B0F0"/>
                </a:solidFill>
                <a:latin typeface="+mn-lt"/>
              </a:rPr>
              <a:t>x</a:t>
            </a:r>
            <a:r>
              <a:rPr lang="en-US" sz="1400" kern="0" dirty="0" smtClean="0">
                <a:latin typeface="+mn-lt"/>
              </a:rPr>
              <a:t> changes of a very small amount, the target </a:t>
            </a:r>
            <a:r>
              <a:rPr lang="en-US" sz="1400" kern="0" dirty="0" smtClean="0">
                <a:solidFill>
                  <a:srgbClr val="00B0F0"/>
                </a:solidFill>
                <a:latin typeface="+mn-lt"/>
              </a:rPr>
              <a:t>y</a:t>
            </a:r>
            <a:r>
              <a:rPr lang="en-US" sz="1400" kern="0" dirty="0" smtClean="0">
                <a:latin typeface="+mn-lt"/>
              </a:rPr>
              <a:t> changes of a very small amount</a:t>
            </a:r>
            <a:endParaRPr kumimoji="0" lang="en-US" sz="1400" b="0" i="0" u="none" strike="noStrike" kern="0" cap="none" spc="0" normalizeH="0" baseline="0" noProof="0" dirty="0" smtClean="0">
              <a:ln>
                <a:noFill/>
              </a:ln>
              <a:solidFill>
                <a:schemeClr val="accent1"/>
              </a:solidFill>
              <a:effectLst/>
              <a:uLnTx/>
              <a:uFillTx/>
              <a:latin typeface="+mn-lt"/>
              <a:ea typeface="+mn-ea"/>
              <a:cs typeface="+mn-cs"/>
            </a:endParaRPr>
          </a:p>
          <a:p>
            <a:pPr marL="541338" marR="0" lvl="1" indent="-180975" algn="l" defTabSz="914400" rtl="0" eaLnBrk="1" fontAlgn="base" latinLnBrk="0" hangingPunct="1">
              <a:lnSpc>
                <a:spcPct val="100000"/>
              </a:lnSpc>
              <a:spcBef>
                <a:spcPct val="20000"/>
              </a:spcBef>
              <a:spcAft>
                <a:spcPct val="0"/>
              </a:spcAft>
              <a:buClr>
                <a:schemeClr val="bg2"/>
              </a:buClr>
              <a:buSzTx/>
              <a:buFont typeface="Arial" charset="0"/>
              <a:buChar char="●"/>
              <a:tabLst/>
              <a:defRPr/>
            </a:pPr>
            <a:r>
              <a:rPr lang="en-US" sz="1400" kern="0" dirty="0" smtClean="0">
                <a:solidFill>
                  <a:schemeClr val="accent1"/>
                </a:solidFill>
                <a:latin typeface="+mn-lt"/>
              </a:rPr>
              <a:t>Discrete: </a:t>
            </a:r>
            <a:r>
              <a:rPr lang="en-US" sz="1400" kern="0" dirty="0" smtClean="0">
                <a:latin typeface="+mn-lt"/>
              </a:rPr>
              <a:t>there are “gaps” in the pattern</a:t>
            </a:r>
            <a:endParaRPr kumimoji="0" lang="en-US" sz="1400" b="0" i="0" u="none" strike="noStrike" kern="0" cap="none" spc="0" normalizeH="0" baseline="0" noProof="0" dirty="0" smtClean="0">
              <a:ln>
                <a:noFill/>
              </a:ln>
              <a:effectLst/>
              <a:uLnTx/>
              <a:uFillTx/>
              <a:latin typeface="+mn-lt"/>
              <a:ea typeface="+mn-ea"/>
              <a:cs typeface="+mn-cs"/>
            </a:endParaRPr>
          </a:p>
          <a:p>
            <a:pPr marL="541338" marR="0" lvl="1" indent="-180975" algn="l" defTabSz="914400" rtl="0" eaLnBrk="1" fontAlgn="base" latinLnBrk="0" hangingPunct="1">
              <a:lnSpc>
                <a:spcPct val="100000"/>
              </a:lnSpc>
              <a:spcBef>
                <a:spcPct val="20000"/>
              </a:spcBef>
              <a:spcAft>
                <a:spcPct val="0"/>
              </a:spcAft>
              <a:buClr>
                <a:schemeClr val="bg2"/>
              </a:buClr>
              <a:buSzTx/>
              <a:buFont typeface="Arial" charset="0"/>
              <a:buChar char="●"/>
              <a:tabLst/>
              <a:defRPr/>
            </a:pPr>
            <a:r>
              <a:rPr kumimoji="0" lang="en-US" sz="1400" b="0" i="0" u="none" strike="noStrike" kern="0" cap="none" spc="0" normalizeH="0" baseline="0" noProof="0" dirty="0" smtClean="0">
                <a:ln>
                  <a:noFill/>
                </a:ln>
                <a:solidFill>
                  <a:srgbClr val="CC6600"/>
                </a:solidFill>
                <a:effectLst/>
                <a:uLnTx/>
                <a:uFillTx/>
                <a:latin typeface="+mn-lt"/>
                <a:ea typeface="+mn-ea"/>
                <a:cs typeface="+mn-cs"/>
              </a:rPr>
              <a:t>Physics-based:</a:t>
            </a:r>
            <a:endParaRPr kumimoji="0" lang="en-US" sz="1400" b="0" i="0" u="none" strike="noStrike" kern="0" cap="none" spc="0" normalizeH="0" baseline="0" noProof="0" dirty="0" smtClean="0">
              <a:ln>
                <a:noFill/>
              </a:ln>
              <a:effectLst/>
              <a:uLnTx/>
              <a:uFillTx/>
              <a:latin typeface="+mn-lt"/>
              <a:ea typeface="+mn-ea"/>
              <a:cs typeface="+mn-cs"/>
            </a:endParaRPr>
          </a:p>
          <a:p>
            <a:pPr marL="541338" marR="0" lvl="1" indent="-180975" algn="l" defTabSz="914400" rtl="0" eaLnBrk="1" fontAlgn="base" latinLnBrk="0" hangingPunct="1">
              <a:lnSpc>
                <a:spcPct val="100000"/>
              </a:lnSpc>
              <a:spcBef>
                <a:spcPct val="20000"/>
              </a:spcBef>
              <a:spcAft>
                <a:spcPct val="0"/>
              </a:spcAft>
              <a:buClr>
                <a:schemeClr val="bg2"/>
              </a:buClr>
              <a:buSzTx/>
              <a:buFont typeface="Arial" charset="0"/>
              <a:buChar char="●"/>
              <a:tabLst/>
              <a:defRPr/>
            </a:pPr>
            <a:r>
              <a:rPr kumimoji="0" lang="en-US" sz="1400" b="0" i="0" u="none" strike="noStrike" kern="0" cap="none" spc="0" normalizeH="0" baseline="0" noProof="0" dirty="0" smtClean="0">
                <a:ln>
                  <a:noFill/>
                </a:ln>
                <a:solidFill>
                  <a:srgbClr val="CC6600"/>
                </a:solidFill>
                <a:effectLst/>
                <a:uLnTx/>
                <a:uFillTx/>
                <a:latin typeface="+mn-lt"/>
                <a:ea typeface="+mn-ea"/>
                <a:cs typeface="+mn-cs"/>
              </a:rPr>
              <a:t>Non physics-based: </a:t>
            </a:r>
            <a:r>
              <a:rPr kumimoji="0" lang="en-US" sz="1400" b="0" i="0" u="none" strike="noStrike" kern="0" cap="none" spc="0" normalizeH="0" baseline="0" noProof="0" dirty="0" smtClean="0">
                <a:ln>
                  <a:noFill/>
                </a:ln>
                <a:effectLst/>
                <a:uLnTx/>
                <a:uFillTx/>
                <a:latin typeface="+mn-lt"/>
                <a:ea typeface="+mn-ea"/>
                <a:cs typeface="+mn-cs"/>
              </a:rPr>
              <a:t>“data-driven”</a:t>
            </a:r>
          </a:p>
          <a:p>
            <a:pPr marL="541338" marR="0" lvl="1" indent="-180975" algn="l" defTabSz="914400" rtl="0" eaLnBrk="1" fontAlgn="base" latinLnBrk="0" hangingPunct="1">
              <a:lnSpc>
                <a:spcPct val="100000"/>
              </a:lnSpc>
              <a:spcBef>
                <a:spcPct val="20000"/>
              </a:spcBef>
              <a:spcAft>
                <a:spcPct val="0"/>
              </a:spcAft>
              <a:buClr>
                <a:schemeClr val="bg2"/>
              </a:buClr>
              <a:buSzTx/>
              <a:buFont typeface="Arial" charset="0"/>
              <a:buChar char="●"/>
              <a:tabLst/>
              <a:defRPr/>
            </a:pPr>
            <a:endParaRPr kumimoji="0" lang="en-US" sz="1400" b="0" i="0" u="none" strike="noStrike" kern="0" cap="none" spc="0" normalizeH="0" baseline="0" noProof="0" dirty="0" smtClean="0">
              <a:ln>
                <a:noFill/>
              </a:ln>
              <a:solidFill>
                <a:schemeClr val="accent1"/>
              </a:solidFill>
              <a:effectLst/>
              <a:uLnTx/>
              <a:uFillTx/>
              <a:latin typeface="+mn-lt"/>
              <a:ea typeface="+mn-ea"/>
              <a:cs typeface="+mn-cs"/>
            </a:endParaRPr>
          </a:p>
          <a:p>
            <a:pPr marL="180975" marR="0" lvl="0" indent="-180975" algn="l" defTabSz="914400" rtl="0" eaLnBrk="1" fontAlgn="base" latinLnBrk="0" hangingPunct="1">
              <a:lnSpc>
                <a:spcPct val="100000"/>
              </a:lnSpc>
              <a:spcBef>
                <a:spcPct val="20000"/>
              </a:spcBef>
              <a:spcAft>
                <a:spcPct val="0"/>
              </a:spcAft>
              <a:buClr>
                <a:schemeClr val="accent1"/>
              </a:buClr>
              <a:buSzTx/>
              <a:buFont typeface="Arial" charset="0"/>
              <a:buChar char="●"/>
              <a:tabLst/>
              <a:defRPr/>
            </a:pPr>
            <a:r>
              <a:rPr kumimoji="0" lang="en-US" sz="1600" b="0" i="0" u="none" strike="noStrike" kern="0" cap="none" spc="0" normalizeH="0" baseline="0" noProof="0" dirty="0" smtClean="0">
                <a:ln>
                  <a:noFill/>
                </a:ln>
                <a:solidFill>
                  <a:schemeClr val="accent1"/>
                </a:solidFill>
                <a:effectLst/>
                <a:uLnTx/>
                <a:uFillTx/>
                <a:latin typeface="+mn-lt"/>
                <a:ea typeface="+mn-ea"/>
                <a:cs typeface="+mn-cs"/>
              </a:rPr>
              <a:t>Coming from systems or datasets with</a:t>
            </a:r>
          </a:p>
          <a:p>
            <a:pPr marL="541338" marR="0" lvl="1" indent="-180975" algn="l" defTabSz="914400" rtl="0" eaLnBrk="1" fontAlgn="base" latinLnBrk="0" hangingPunct="1">
              <a:lnSpc>
                <a:spcPct val="100000"/>
              </a:lnSpc>
              <a:spcBef>
                <a:spcPct val="20000"/>
              </a:spcBef>
              <a:spcAft>
                <a:spcPct val="0"/>
              </a:spcAft>
              <a:buClr>
                <a:schemeClr val="bg2"/>
              </a:buClr>
              <a:buSzTx/>
              <a:buFont typeface="Arial" charset="0"/>
              <a:buChar char="●"/>
              <a:tabLst/>
              <a:defRPr/>
            </a:pPr>
            <a:r>
              <a:rPr kumimoji="0" lang="en-US" sz="1400" b="0" i="0" u="none" strike="noStrike" kern="0" cap="none" spc="0" normalizeH="0" baseline="0" noProof="0" dirty="0" smtClean="0">
                <a:ln>
                  <a:noFill/>
                </a:ln>
                <a:solidFill>
                  <a:srgbClr val="00B0F0"/>
                </a:solidFill>
                <a:effectLst/>
                <a:uLnTx/>
                <a:uFillTx/>
                <a:latin typeface="+mn-lt"/>
              </a:rPr>
              <a:t>one mode</a:t>
            </a:r>
            <a:r>
              <a:rPr kumimoji="0" lang="en-US" sz="1400" b="0" i="0" u="none" strike="noStrike" kern="0" cap="none" spc="0" normalizeH="0" baseline="0" noProof="0" dirty="0" smtClean="0">
                <a:ln>
                  <a:noFill/>
                </a:ln>
                <a:solidFill>
                  <a:schemeClr val="bg2"/>
                </a:solidFill>
                <a:effectLst/>
                <a:uLnTx/>
                <a:uFillTx/>
                <a:latin typeface="+mn-lt"/>
              </a:rPr>
              <a:t>: without disruptive changes, stable</a:t>
            </a:r>
          </a:p>
          <a:p>
            <a:pPr marL="541338" marR="0" lvl="1" indent="-180975" algn="l" defTabSz="914400" rtl="0" eaLnBrk="1" fontAlgn="base" latinLnBrk="0" hangingPunct="1">
              <a:lnSpc>
                <a:spcPct val="100000"/>
              </a:lnSpc>
              <a:spcBef>
                <a:spcPct val="20000"/>
              </a:spcBef>
              <a:spcAft>
                <a:spcPct val="0"/>
              </a:spcAft>
              <a:buClr>
                <a:schemeClr val="bg2"/>
              </a:buClr>
              <a:buSzTx/>
              <a:buFont typeface="Arial" charset="0"/>
              <a:buChar char="●"/>
              <a:tabLst/>
              <a:defRPr/>
            </a:pPr>
            <a:r>
              <a:rPr kumimoji="0" lang="en-US" sz="1400" b="0" i="0" u="none" strike="noStrike" kern="0" cap="none" spc="0" normalizeH="0" baseline="0" noProof="0" dirty="0" smtClean="0">
                <a:ln>
                  <a:noFill/>
                </a:ln>
                <a:solidFill>
                  <a:srgbClr val="00B0F0"/>
                </a:solidFill>
                <a:effectLst/>
                <a:uLnTx/>
                <a:uFillTx/>
                <a:latin typeface="+mn-lt"/>
              </a:rPr>
              <a:t>several modes</a:t>
            </a:r>
            <a:r>
              <a:rPr kumimoji="0" lang="en-US" sz="1400" b="0" i="0" u="none" strike="noStrike" kern="0" cap="none" spc="0" normalizeH="0" baseline="0" noProof="0" dirty="0" smtClean="0">
                <a:ln>
                  <a:noFill/>
                </a:ln>
                <a:solidFill>
                  <a:schemeClr val="bg2"/>
                </a:solidFill>
                <a:effectLst/>
                <a:uLnTx/>
                <a:uFillTx/>
                <a:latin typeface="+mn-lt"/>
              </a:rPr>
              <a:t>, </a:t>
            </a:r>
            <a:r>
              <a:rPr lang="en-US" sz="1400" kern="0" dirty="0" smtClean="0">
                <a:latin typeface="+mn-lt"/>
              </a:rPr>
              <a:t>depending on</a:t>
            </a:r>
            <a:r>
              <a:rPr kumimoji="0" lang="en-US" sz="1400" b="0" i="0" u="none" strike="noStrike" kern="0" cap="none" spc="0" normalizeH="0" baseline="0" noProof="0" dirty="0" smtClean="0">
                <a:ln>
                  <a:noFill/>
                </a:ln>
                <a:solidFill>
                  <a:schemeClr val="bg2"/>
                </a:solidFill>
                <a:effectLst/>
                <a:uLnTx/>
                <a:uFillTx/>
                <a:latin typeface="+mn-lt"/>
              </a:rPr>
              <a:t> « internal states » or internal/external</a:t>
            </a:r>
            <a:r>
              <a:rPr kumimoji="0" lang="en-US" sz="1400" b="0" i="0" u="none" strike="noStrike" kern="0" cap="none" spc="0" normalizeH="0" noProof="0" dirty="0" smtClean="0">
                <a:ln>
                  <a:noFill/>
                </a:ln>
                <a:solidFill>
                  <a:schemeClr val="bg2"/>
                </a:solidFill>
                <a:effectLst/>
                <a:uLnTx/>
                <a:uFillTx/>
                <a:latin typeface="+mn-lt"/>
              </a:rPr>
              <a:t> conditions for transition</a:t>
            </a:r>
            <a:endParaRPr kumimoji="0" lang="en-US" sz="1400" b="0" i="0" u="none" strike="noStrike" kern="0" cap="none" spc="0" normalizeH="0" baseline="0" noProof="0" dirty="0" smtClean="0">
              <a:ln>
                <a:noFill/>
              </a:ln>
              <a:solidFill>
                <a:schemeClr val="bg2"/>
              </a:solidFill>
              <a:effectLst/>
              <a:uLnTx/>
              <a:uFillTx/>
              <a:latin typeface="+mn-lt"/>
            </a:endParaRPr>
          </a:p>
          <a:p>
            <a:pPr marL="541338" marR="0" lvl="1" indent="-180975" algn="l" defTabSz="914400" rtl="0" eaLnBrk="1" fontAlgn="base" latinLnBrk="0" hangingPunct="1">
              <a:lnSpc>
                <a:spcPct val="100000"/>
              </a:lnSpc>
              <a:spcBef>
                <a:spcPct val="20000"/>
              </a:spcBef>
              <a:spcAft>
                <a:spcPct val="0"/>
              </a:spcAft>
              <a:buClr>
                <a:schemeClr val="bg2"/>
              </a:buClr>
              <a:buSzTx/>
              <a:buFont typeface="Arial" charset="0"/>
              <a:buChar char="●"/>
              <a:tabLst/>
              <a:defRPr/>
            </a:pPr>
            <a:r>
              <a:rPr lang="en-US" sz="1400" kern="0" dirty="0" smtClean="0">
                <a:solidFill>
                  <a:srgbClr val="00B0F0"/>
                </a:solidFill>
                <a:latin typeface="+mn-lt"/>
              </a:rPr>
              <a:t>no modes at all</a:t>
            </a:r>
            <a:r>
              <a:rPr lang="en-US" sz="1400" kern="0" dirty="0" smtClean="0">
                <a:latin typeface="+mn-lt"/>
              </a:rPr>
              <a:t>: the pattern evolves with time as time goes</a:t>
            </a:r>
            <a:endParaRPr kumimoji="0" lang="en-US" sz="1400" b="0" i="0" u="none" strike="noStrike" kern="0" cap="none" spc="0" normalizeH="0" baseline="0" noProof="0" dirty="0" smtClean="0">
              <a:ln>
                <a:noFill/>
              </a:ln>
              <a:solidFill>
                <a:schemeClr val="bg2"/>
              </a:solidFill>
              <a:effectLst/>
              <a:uLnTx/>
              <a:uFillTx/>
              <a:latin typeface="+mn-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Different types of applications</a:t>
            </a:r>
            <a:br>
              <a:rPr lang="en-US" dirty="0" smtClean="0"/>
            </a:br>
            <a:r>
              <a:rPr lang="en-US" sz="2000" dirty="0" smtClean="0"/>
              <a:t>example with sensor data</a:t>
            </a:r>
            <a:endParaRPr lang="en-US" dirty="0"/>
          </a:p>
        </p:txBody>
      </p:sp>
      <p:sp>
        <p:nvSpPr>
          <p:cNvPr id="32" name="ZoneTexte 17"/>
          <p:cNvSpPr txBox="1"/>
          <p:nvPr/>
        </p:nvSpPr>
        <p:spPr>
          <a:xfrm>
            <a:off x="1434325" y="3112684"/>
            <a:ext cx="1757083" cy="276999"/>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200" dirty="0" smtClean="0">
                <a:solidFill>
                  <a:schemeClr val="accent2"/>
                </a:solidFill>
              </a:rPr>
              <a:t>Target for forecasting</a:t>
            </a:r>
            <a:endParaRPr lang="en-US" sz="1200" dirty="0">
              <a:solidFill>
                <a:schemeClr val="accent2"/>
              </a:solidFill>
            </a:endParaRPr>
          </a:p>
        </p:txBody>
      </p:sp>
      <p:sp>
        <p:nvSpPr>
          <p:cNvPr id="38" name="ZoneTexte 37"/>
          <p:cNvSpPr txBox="1"/>
          <p:nvPr/>
        </p:nvSpPr>
        <p:spPr>
          <a:xfrm>
            <a:off x="2647557" y="1130551"/>
            <a:ext cx="2107115" cy="276999"/>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200" dirty="0" smtClean="0">
                <a:solidFill>
                  <a:schemeClr val="accent2"/>
                </a:solidFill>
              </a:rPr>
              <a:t>(Available historical records)</a:t>
            </a:r>
            <a:endParaRPr lang="en-US" sz="1200" dirty="0">
              <a:solidFill>
                <a:schemeClr val="accent2"/>
              </a:solidFill>
            </a:endParaRPr>
          </a:p>
        </p:txBody>
      </p:sp>
      <p:cxnSp>
        <p:nvCxnSpPr>
          <p:cNvPr id="42" name="Connecteur droit avec flèche 41"/>
          <p:cNvCxnSpPr/>
          <p:nvPr/>
        </p:nvCxnSpPr>
        <p:spPr bwMode="auto">
          <a:xfrm rot="16200000" flipH="1">
            <a:off x="2842234" y="4087486"/>
            <a:ext cx="415157" cy="3625"/>
          </a:xfrm>
          <a:prstGeom prst="straightConnector1">
            <a:avLst/>
          </a:prstGeom>
          <a:solidFill>
            <a:schemeClr val="accent1"/>
          </a:solidFill>
          <a:ln w="28575" cap="flat" cmpd="sng" algn="ctr">
            <a:solidFill>
              <a:srgbClr val="C00000"/>
            </a:solidFill>
            <a:prstDash val="solid"/>
            <a:round/>
            <a:headEnd type="none" w="sm" len="sm"/>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4" name="ZoneTexte 43"/>
          <p:cNvSpPr txBox="1"/>
          <p:nvPr/>
        </p:nvSpPr>
        <p:spPr>
          <a:xfrm>
            <a:off x="1047535" y="4304709"/>
            <a:ext cx="1635384" cy="523220"/>
          </a:xfrm>
          <a:prstGeom prst="rect">
            <a:avLst/>
          </a:prstGeom>
          <a:noFill/>
        </p:spPr>
        <p:txBody>
          <a:bodyPr wrap="none" rtlCol="0">
            <a:spAutoFit/>
          </a:bodyPr>
          <a:lstStyle/>
          <a:p>
            <a:r>
              <a:rPr lang="en-US" sz="1400" dirty="0" smtClean="0"/>
              <a:t>Learn the pattern</a:t>
            </a:r>
          </a:p>
          <a:p>
            <a:r>
              <a:rPr lang="en-US" sz="1400" dirty="0" smtClean="0"/>
              <a:t>(« create model »)</a:t>
            </a:r>
            <a:endParaRPr lang="en-US" sz="1400" dirty="0"/>
          </a:p>
        </p:txBody>
      </p:sp>
      <p:sp>
        <p:nvSpPr>
          <p:cNvPr id="45" name="ZoneTexte 44"/>
          <p:cNvSpPr txBox="1"/>
          <p:nvPr/>
        </p:nvSpPr>
        <p:spPr>
          <a:xfrm>
            <a:off x="161369" y="5393480"/>
            <a:ext cx="2880183" cy="738664"/>
          </a:xfrm>
          <a:prstGeom prst="rect">
            <a:avLst/>
          </a:prstGeom>
          <a:noFill/>
        </p:spPr>
        <p:txBody>
          <a:bodyPr wrap="square" rtlCol="0">
            <a:spAutoFit/>
          </a:bodyPr>
          <a:lstStyle/>
          <a:p>
            <a:r>
              <a:rPr lang="en-US" sz="1400" i="1" dirty="0" smtClean="0"/>
              <a:t>“only data streams 3 and 5 are actually related to the target data”</a:t>
            </a:r>
          </a:p>
          <a:p>
            <a:r>
              <a:rPr lang="en-US" sz="1400" b="1" dirty="0" smtClean="0">
                <a:solidFill>
                  <a:schemeClr val="accent2"/>
                </a:solidFill>
              </a:rPr>
              <a:t>&gt; Correlations Identification</a:t>
            </a:r>
            <a:endParaRPr lang="en-US" sz="1400" b="1" dirty="0">
              <a:solidFill>
                <a:schemeClr val="accent2"/>
              </a:solidFill>
            </a:endParaRPr>
          </a:p>
        </p:txBody>
      </p:sp>
      <p:cxnSp>
        <p:nvCxnSpPr>
          <p:cNvPr id="50" name="Connecteur droit avec flèche 49"/>
          <p:cNvCxnSpPr/>
          <p:nvPr/>
        </p:nvCxnSpPr>
        <p:spPr bwMode="auto">
          <a:xfrm rot="10800000" flipV="1">
            <a:off x="3003177" y="4867834"/>
            <a:ext cx="1201273" cy="466166"/>
          </a:xfrm>
          <a:prstGeom prst="straightConnector1">
            <a:avLst/>
          </a:prstGeom>
          <a:solidFill>
            <a:schemeClr val="accent1"/>
          </a:solidFill>
          <a:ln w="28575" cap="flat" cmpd="sng" algn="ctr">
            <a:solidFill>
              <a:srgbClr val="C00000"/>
            </a:solidFill>
            <a:prstDash val="solid"/>
            <a:round/>
            <a:headEnd type="none" w="sm" len="sm"/>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5" name="Connecteur droit avec flèche 54"/>
          <p:cNvCxnSpPr/>
          <p:nvPr/>
        </p:nvCxnSpPr>
        <p:spPr bwMode="auto">
          <a:xfrm rot="5400000">
            <a:off x="4410639" y="5082991"/>
            <a:ext cx="358584" cy="4"/>
          </a:xfrm>
          <a:prstGeom prst="straightConnector1">
            <a:avLst/>
          </a:prstGeom>
          <a:solidFill>
            <a:schemeClr val="accent1"/>
          </a:solidFill>
          <a:ln w="28575" cap="flat" cmpd="sng" algn="ctr">
            <a:solidFill>
              <a:srgbClr val="C00000"/>
            </a:solidFill>
            <a:prstDash val="solid"/>
            <a:round/>
            <a:headEnd type="none" w="sm" len="sm"/>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61" name="ZoneTexte 60"/>
          <p:cNvSpPr txBox="1"/>
          <p:nvPr/>
        </p:nvSpPr>
        <p:spPr>
          <a:xfrm>
            <a:off x="3329490" y="6168109"/>
            <a:ext cx="2802369" cy="523220"/>
          </a:xfrm>
          <a:prstGeom prst="rect">
            <a:avLst/>
          </a:prstGeom>
          <a:noFill/>
        </p:spPr>
        <p:txBody>
          <a:bodyPr wrap="square" rtlCol="0">
            <a:spAutoFit/>
          </a:bodyPr>
          <a:lstStyle/>
          <a:p>
            <a:r>
              <a:rPr lang="fr-FR" sz="1400" dirty="0" smtClean="0"/>
              <a:t>Compare the model </a:t>
            </a:r>
            <a:r>
              <a:rPr lang="fr-FR" sz="1400" dirty="0" err="1" smtClean="0"/>
              <a:t>with</a:t>
            </a:r>
            <a:r>
              <a:rPr lang="fr-FR" sz="1400" dirty="0" smtClean="0"/>
              <a:t> </a:t>
            </a:r>
            <a:r>
              <a:rPr lang="fr-FR" sz="1400" dirty="0" err="1" smtClean="0"/>
              <a:t>others</a:t>
            </a:r>
            <a:r>
              <a:rPr lang="fr-FR" sz="1400" dirty="0" smtClean="0"/>
              <a:t>:</a:t>
            </a:r>
          </a:p>
          <a:p>
            <a:r>
              <a:rPr lang="fr-FR" sz="1400" b="1" dirty="0" smtClean="0">
                <a:solidFill>
                  <a:schemeClr val="accent2"/>
                </a:solidFill>
              </a:rPr>
              <a:t>&gt; </a:t>
            </a:r>
            <a:r>
              <a:rPr lang="fr-FR" sz="1400" b="1" dirty="0" err="1" smtClean="0">
                <a:solidFill>
                  <a:schemeClr val="accent2"/>
                </a:solidFill>
              </a:rPr>
              <a:t>Benchmarking</a:t>
            </a:r>
            <a:endParaRPr lang="en-US" sz="1400" b="1" dirty="0">
              <a:solidFill>
                <a:schemeClr val="accent2"/>
              </a:solidFill>
            </a:endParaRPr>
          </a:p>
        </p:txBody>
      </p:sp>
      <p:pic>
        <p:nvPicPr>
          <p:cNvPr id="62" name="Picture 8"/>
          <p:cNvPicPr>
            <a:picLocks noChangeAspect="1" noChangeArrowheads="1"/>
          </p:cNvPicPr>
          <p:nvPr/>
        </p:nvPicPr>
        <p:blipFill>
          <a:blip r:embed="rId3" cstate="print"/>
          <a:srcRect/>
          <a:stretch>
            <a:fillRect/>
          </a:stretch>
        </p:blipFill>
        <p:spPr bwMode="auto">
          <a:xfrm>
            <a:off x="3500928" y="5561975"/>
            <a:ext cx="2344059" cy="514030"/>
          </a:xfrm>
          <a:prstGeom prst="rect">
            <a:avLst/>
          </a:prstGeom>
          <a:noFill/>
          <a:ln w="9525">
            <a:noFill/>
            <a:miter lim="800000"/>
            <a:headEnd/>
            <a:tailEnd/>
          </a:ln>
          <a:effectLst/>
        </p:spPr>
      </p:pic>
      <p:cxnSp>
        <p:nvCxnSpPr>
          <p:cNvPr id="63" name="Connecteur droit avec flèche 62"/>
          <p:cNvCxnSpPr/>
          <p:nvPr/>
        </p:nvCxnSpPr>
        <p:spPr bwMode="auto">
          <a:xfrm>
            <a:off x="3552273" y="6121559"/>
            <a:ext cx="1812844" cy="991"/>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4" name="Connecteur droit avec flèche 63"/>
          <p:cNvCxnSpPr/>
          <p:nvPr/>
        </p:nvCxnSpPr>
        <p:spPr bwMode="auto">
          <a:xfrm rot="16200000" flipV="1">
            <a:off x="3631215" y="5768025"/>
            <a:ext cx="701144" cy="5924"/>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65" name="ZoneTexte 64"/>
          <p:cNvSpPr txBox="1"/>
          <p:nvPr/>
        </p:nvSpPr>
        <p:spPr>
          <a:xfrm>
            <a:off x="3654775" y="5351928"/>
            <a:ext cx="213276" cy="172798"/>
          </a:xfrm>
          <a:prstGeom prst="rect">
            <a:avLst/>
          </a:prstGeom>
          <a:noFill/>
        </p:spPr>
        <p:txBody>
          <a:bodyPr wrap="square" rtlCol="0">
            <a:spAutoFit/>
          </a:bodyPr>
          <a:lstStyle/>
          <a:p>
            <a:r>
              <a:rPr lang="fr-FR" sz="1200" dirty="0" smtClean="0"/>
              <a:t>E</a:t>
            </a:r>
            <a:endParaRPr lang="en-US" sz="1200" dirty="0"/>
          </a:p>
        </p:txBody>
      </p:sp>
      <p:sp>
        <p:nvSpPr>
          <p:cNvPr id="66" name="ZoneTexte 65"/>
          <p:cNvSpPr txBox="1"/>
          <p:nvPr/>
        </p:nvSpPr>
        <p:spPr>
          <a:xfrm>
            <a:off x="5279917" y="5889514"/>
            <a:ext cx="323237" cy="172798"/>
          </a:xfrm>
          <a:prstGeom prst="rect">
            <a:avLst/>
          </a:prstGeom>
          <a:noFill/>
        </p:spPr>
        <p:txBody>
          <a:bodyPr wrap="none" rtlCol="0">
            <a:spAutoFit/>
          </a:bodyPr>
          <a:lstStyle/>
          <a:p>
            <a:r>
              <a:rPr lang="fr-FR" sz="1200" dirty="0" err="1" smtClean="0"/>
              <a:t>T°</a:t>
            </a:r>
            <a:r>
              <a:rPr lang="fr-FR" sz="1050" dirty="0" err="1" smtClean="0"/>
              <a:t>ext</a:t>
            </a:r>
            <a:endParaRPr lang="en-US" sz="1200" dirty="0"/>
          </a:p>
        </p:txBody>
      </p:sp>
      <p:sp>
        <p:nvSpPr>
          <p:cNvPr id="68" name="ZoneTexte 67"/>
          <p:cNvSpPr txBox="1"/>
          <p:nvPr/>
        </p:nvSpPr>
        <p:spPr>
          <a:xfrm>
            <a:off x="7587113" y="3202735"/>
            <a:ext cx="1351652"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400" b="1" dirty="0" smtClean="0">
                <a:solidFill>
                  <a:srgbClr val="7030A0"/>
                </a:solidFill>
              </a:rPr>
              <a:t>&gt; Forecasting</a:t>
            </a:r>
            <a:endParaRPr lang="en-US" sz="1400" b="1" dirty="0">
              <a:solidFill>
                <a:srgbClr val="7030A0"/>
              </a:solidFill>
            </a:endParaRPr>
          </a:p>
        </p:txBody>
      </p:sp>
      <p:sp>
        <p:nvSpPr>
          <p:cNvPr id="70" name="ZoneTexte 69"/>
          <p:cNvSpPr txBox="1"/>
          <p:nvPr/>
        </p:nvSpPr>
        <p:spPr>
          <a:xfrm>
            <a:off x="6197583" y="3650975"/>
            <a:ext cx="1659429" cy="52322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400" b="1" dirty="0" smtClean="0">
                <a:solidFill>
                  <a:srgbClr val="FF9900"/>
                </a:solidFill>
              </a:rPr>
              <a:t>&gt; Learning based</a:t>
            </a:r>
            <a:br>
              <a:rPr lang="en-US" sz="1400" b="1" dirty="0" smtClean="0">
                <a:solidFill>
                  <a:srgbClr val="FF9900"/>
                </a:solidFill>
              </a:rPr>
            </a:br>
            <a:r>
              <a:rPr lang="en-US" sz="1400" b="1" dirty="0" smtClean="0">
                <a:solidFill>
                  <a:srgbClr val="FF9900"/>
                </a:solidFill>
              </a:rPr>
              <a:t>virtual sensor</a:t>
            </a:r>
            <a:endParaRPr lang="en-US" sz="1400" b="1" dirty="0">
              <a:solidFill>
                <a:srgbClr val="FF9900"/>
              </a:solidFill>
            </a:endParaRPr>
          </a:p>
        </p:txBody>
      </p:sp>
      <p:cxnSp>
        <p:nvCxnSpPr>
          <p:cNvPr id="71" name="Connecteur droit avec flèche 70"/>
          <p:cNvCxnSpPr/>
          <p:nvPr/>
        </p:nvCxnSpPr>
        <p:spPr bwMode="auto">
          <a:xfrm rot="5400000" flipH="1" flipV="1">
            <a:off x="5877160" y="3993778"/>
            <a:ext cx="599840" cy="794"/>
          </a:xfrm>
          <a:prstGeom prst="straightConnector1">
            <a:avLst/>
          </a:prstGeom>
          <a:solidFill>
            <a:schemeClr val="accent1"/>
          </a:solidFill>
          <a:ln w="28575" cap="flat" cmpd="sng" algn="ctr">
            <a:solidFill>
              <a:srgbClr val="C00000"/>
            </a:solidFill>
            <a:prstDash val="solid"/>
            <a:round/>
            <a:headEnd type="none" w="sm" len="sm"/>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79" name="ZoneTexte 78"/>
          <p:cNvSpPr txBox="1"/>
          <p:nvPr/>
        </p:nvSpPr>
        <p:spPr>
          <a:xfrm rot="16200000">
            <a:off x="519957" y="2357723"/>
            <a:ext cx="1371602" cy="276999"/>
          </a:xfrm>
          <a:prstGeom prst="rect">
            <a:avLst/>
          </a:prstGeom>
          <a:noFill/>
        </p:spPr>
        <p:txBody>
          <a:bodyPr wrap="square" rtlCol="0">
            <a:spAutoFit/>
          </a:bodyPr>
          <a:lstStyle/>
          <a:p>
            <a:r>
              <a:rPr lang="en-US" sz="1200" dirty="0" smtClean="0"/>
              <a:t>(Data streams)</a:t>
            </a:r>
            <a:endParaRPr lang="en-US" sz="1200" dirty="0"/>
          </a:p>
        </p:txBody>
      </p:sp>
      <p:sp>
        <p:nvSpPr>
          <p:cNvPr id="80" name="Rectangle 79"/>
          <p:cNvSpPr/>
          <p:nvPr/>
        </p:nvSpPr>
        <p:spPr>
          <a:xfrm>
            <a:off x="630464" y="1478290"/>
            <a:ext cx="808235" cy="276999"/>
          </a:xfrm>
          <a:prstGeom prst="rect">
            <a:avLst/>
          </a:prstGeom>
        </p:spPr>
        <p:txBody>
          <a:bodyPr wrap="none">
            <a:spAutoFit/>
          </a:bodyPr>
          <a:lstStyle/>
          <a:p>
            <a:r>
              <a:rPr lang="en-US" sz="1200" dirty="0" smtClean="0"/>
              <a:t>Stream 1</a:t>
            </a:r>
          </a:p>
        </p:txBody>
      </p:sp>
      <p:sp>
        <p:nvSpPr>
          <p:cNvPr id="99" name="ZoneTexte 98"/>
          <p:cNvSpPr txBox="1"/>
          <p:nvPr/>
        </p:nvSpPr>
        <p:spPr>
          <a:xfrm>
            <a:off x="5481021" y="4823406"/>
            <a:ext cx="1663849" cy="307777"/>
          </a:xfrm>
          <a:prstGeom prst="rect">
            <a:avLst/>
          </a:prstGeom>
          <a:noFill/>
        </p:spPr>
        <p:txBody>
          <a:bodyPr wrap="square" rtlCol="0">
            <a:spAutoFit/>
          </a:bodyPr>
          <a:lstStyle/>
          <a:p>
            <a:r>
              <a:rPr lang="fr-FR" sz="1400" dirty="0" err="1" smtClean="0"/>
              <a:t>Apply</a:t>
            </a:r>
            <a:r>
              <a:rPr lang="fr-FR" sz="1400" dirty="0" smtClean="0"/>
              <a:t> the model</a:t>
            </a:r>
          </a:p>
        </p:txBody>
      </p:sp>
      <p:cxnSp>
        <p:nvCxnSpPr>
          <p:cNvPr id="105" name="Connecteur droit avec flèche 104"/>
          <p:cNvCxnSpPr/>
          <p:nvPr/>
        </p:nvCxnSpPr>
        <p:spPr bwMode="auto">
          <a:xfrm rot="16200000" flipV="1">
            <a:off x="7929085" y="4352562"/>
            <a:ext cx="457596" cy="358589"/>
          </a:xfrm>
          <a:prstGeom prst="straightConnector1">
            <a:avLst/>
          </a:prstGeom>
          <a:solidFill>
            <a:schemeClr val="accent1"/>
          </a:solidFill>
          <a:ln w="28575" cap="flat" cmpd="sng" algn="ctr">
            <a:solidFill>
              <a:srgbClr val="C00000"/>
            </a:solidFill>
            <a:prstDash val="solid"/>
            <a:round/>
            <a:headEnd type="arrow"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07" name="ZoneTexte 106"/>
          <p:cNvSpPr txBox="1"/>
          <p:nvPr/>
        </p:nvSpPr>
        <p:spPr>
          <a:xfrm>
            <a:off x="7449668" y="4823404"/>
            <a:ext cx="1640542" cy="738664"/>
          </a:xfrm>
          <a:prstGeom prst="rect">
            <a:avLst/>
          </a:prstGeom>
          <a:noFill/>
        </p:spPr>
        <p:txBody>
          <a:bodyPr wrap="square" rtlCol="0">
            <a:spAutoFit/>
          </a:bodyPr>
          <a:lstStyle/>
          <a:p>
            <a:r>
              <a:rPr lang="fr-FR" sz="1400" dirty="0" smtClean="0"/>
              <a:t>Compare values </a:t>
            </a:r>
            <a:r>
              <a:rPr lang="fr-FR" sz="1400" dirty="0" err="1" smtClean="0"/>
              <a:t>with</a:t>
            </a:r>
            <a:r>
              <a:rPr lang="fr-FR" sz="1400" dirty="0" smtClean="0"/>
              <a:t> </a:t>
            </a:r>
            <a:r>
              <a:rPr lang="fr-FR" sz="1400" dirty="0" err="1" smtClean="0"/>
              <a:t>true</a:t>
            </a:r>
            <a:r>
              <a:rPr lang="fr-FR" sz="1400" dirty="0" smtClean="0"/>
              <a:t> data:</a:t>
            </a:r>
          </a:p>
          <a:p>
            <a:r>
              <a:rPr lang="fr-FR" sz="1400" b="1" dirty="0" smtClean="0">
                <a:solidFill>
                  <a:schemeClr val="accent2"/>
                </a:solidFill>
              </a:rPr>
              <a:t>&gt; </a:t>
            </a:r>
            <a:r>
              <a:rPr lang="fr-FR" sz="1400" b="1" dirty="0" err="1" smtClean="0">
                <a:solidFill>
                  <a:schemeClr val="accent2"/>
                </a:solidFill>
              </a:rPr>
              <a:t>Fault</a:t>
            </a:r>
            <a:r>
              <a:rPr lang="fr-FR" sz="1400" b="1" dirty="0" smtClean="0">
                <a:solidFill>
                  <a:schemeClr val="accent2"/>
                </a:solidFill>
              </a:rPr>
              <a:t> </a:t>
            </a:r>
            <a:r>
              <a:rPr lang="fr-FR" sz="1400" b="1" dirty="0" err="1" smtClean="0">
                <a:solidFill>
                  <a:schemeClr val="accent2"/>
                </a:solidFill>
              </a:rPr>
              <a:t>detection</a:t>
            </a:r>
            <a:endParaRPr lang="fr-FR" sz="1400" dirty="0" smtClean="0"/>
          </a:p>
        </p:txBody>
      </p:sp>
      <p:sp>
        <p:nvSpPr>
          <p:cNvPr id="115" name="ZoneTexte 114"/>
          <p:cNvSpPr txBox="1"/>
          <p:nvPr/>
        </p:nvSpPr>
        <p:spPr>
          <a:xfrm>
            <a:off x="6368527" y="5895508"/>
            <a:ext cx="1995544" cy="738664"/>
          </a:xfrm>
          <a:prstGeom prst="rect">
            <a:avLst/>
          </a:prstGeom>
          <a:noFill/>
        </p:spPr>
        <p:txBody>
          <a:bodyPr wrap="square" rtlCol="0">
            <a:spAutoFit/>
          </a:bodyPr>
          <a:lstStyle/>
          <a:p>
            <a:r>
              <a:rPr lang="fr-FR" sz="1400" dirty="0" err="1" smtClean="0"/>
              <a:t>Apply</a:t>
            </a:r>
            <a:r>
              <a:rPr lang="fr-FR" sz="1400" dirty="0" smtClean="0"/>
              <a:t> the model to </a:t>
            </a:r>
            <a:r>
              <a:rPr lang="fr-FR" sz="1400" dirty="0" err="1" smtClean="0"/>
              <a:t>normalized</a:t>
            </a:r>
            <a:r>
              <a:rPr lang="fr-FR" sz="1400" dirty="0" smtClean="0"/>
              <a:t> data input:</a:t>
            </a:r>
          </a:p>
          <a:p>
            <a:r>
              <a:rPr lang="fr-FR" sz="1400" b="1" dirty="0" smtClean="0">
                <a:solidFill>
                  <a:schemeClr val="accent2"/>
                </a:solidFill>
              </a:rPr>
              <a:t>&gt; </a:t>
            </a:r>
            <a:r>
              <a:rPr lang="fr-FR" sz="1400" b="1" dirty="0" err="1" smtClean="0">
                <a:solidFill>
                  <a:schemeClr val="accent2"/>
                </a:solidFill>
              </a:rPr>
              <a:t>Normalization</a:t>
            </a:r>
            <a:endParaRPr lang="en-US" sz="1400" b="1" dirty="0">
              <a:solidFill>
                <a:schemeClr val="accent2"/>
              </a:solidFill>
            </a:endParaRPr>
          </a:p>
        </p:txBody>
      </p:sp>
      <p:cxnSp>
        <p:nvCxnSpPr>
          <p:cNvPr id="47" name="Connecteur droit avec flèche 46"/>
          <p:cNvCxnSpPr/>
          <p:nvPr/>
        </p:nvCxnSpPr>
        <p:spPr bwMode="auto">
          <a:xfrm flipV="1">
            <a:off x="1488141" y="1470212"/>
            <a:ext cx="6929718" cy="6"/>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9" name="Rectangle 48"/>
          <p:cNvSpPr/>
          <p:nvPr/>
        </p:nvSpPr>
        <p:spPr>
          <a:xfrm>
            <a:off x="1406825" y="1083848"/>
            <a:ext cx="888138" cy="430887"/>
          </a:xfrm>
          <a:prstGeom prst="rect">
            <a:avLst/>
          </a:prstGeom>
        </p:spPr>
        <p:txBody>
          <a:bodyPr wrap="square">
            <a:spAutoFit/>
          </a:bodyPr>
          <a:lstStyle/>
          <a:p>
            <a:pPr lvl="0" fontAlgn="b">
              <a:spcBef>
                <a:spcPts val="0"/>
              </a:spcBef>
              <a:spcAft>
                <a:spcPts val="0"/>
              </a:spcAft>
            </a:pPr>
            <a:r>
              <a:rPr lang="en-US" sz="1100" dirty="0" smtClean="0">
                <a:solidFill>
                  <a:schemeClr val="accent2"/>
                </a:solidFill>
                <a:latin typeface="Calibri"/>
              </a:rPr>
              <a:t>01/01/2010 00:00</a:t>
            </a:r>
            <a:endParaRPr lang="en-US" sz="1100" dirty="0">
              <a:solidFill>
                <a:schemeClr val="accent2"/>
              </a:solidFill>
              <a:latin typeface="Calibri"/>
            </a:endParaRPr>
          </a:p>
        </p:txBody>
      </p:sp>
      <p:sp>
        <p:nvSpPr>
          <p:cNvPr id="51" name="Rectangle 50"/>
          <p:cNvSpPr/>
          <p:nvPr/>
        </p:nvSpPr>
        <p:spPr>
          <a:xfrm>
            <a:off x="4951665" y="1074884"/>
            <a:ext cx="893323" cy="430887"/>
          </a:xfrm>
          <a:prstGeom prst="rect">
            <a:avLst/>
          </a:prstGeom>
        </p:spPr>
        <p:txBody>
          <a:bodyPr wrap="square">
            <a:spAutoFit/>
          </a:bodyPr>
          <a:lstStyle/>
          <a:p>
            <a:pPr lvl="0" algn="r" fontAlgn="b">
              <a:spcBef>
                <a:spcPts val="0"/>
              </a:spcBef>
              <a:spcAft>
                <a:spcPts val="0"/>
              </a:spcAft>
            </a:pPr>
            <a:r>
              <a:rPr lang="en-US" sz="1100" dirty="0" smtClean="0">
                <a:solidFill>
                  <a:schemeClr val="accent2"/>
                </a:solidFill>
                <a:latin typeface="Calibri"/>
              </a:rPr>
              <a:t>27/02/2013 19:30</a:t>
            </a:r>
            <a:endParaRPr lang="en-US" sz="1100" dirty="0">
              <a:solidFill>
                <a:schemeClr val="accent2"/>
              </a:solidFill>
              <a:latin typeface="Calibri"/>
            </a:endParaRPr>
          </a:p>
        </p:txBody>
      </p:sp>
      <p:sp>
        <p:nvSpPr>
          <p:cNvPr id="53" name="Rectangle 52"/>
          <p:cNvSpPr/>
          <p:nvPr/>
        </p:nvSpPr>
        <p:spPr>
          <a:xfrm>
            <a:off x="6570503" y="1083851"/>
            <a:ext cx="1013644" cy="430887"/>
          </a:xfrm>
          <a:prstGeom prst="rect">
            <a:avLst/>
          </a:prstGeom>
        </p:spPr>
        <p:txBody>
          <a:bodyPr wrap="square">
            <a:spAutoFit/>
          </a:bodyPr>
          <a:lstStyle/>
          <a:p>
            <a:pPr lvl="0" algn="r" fontAlgn="b">
              <a:spcBef>
                <a:spcPts val="0"/>
              </a:spcBef>
              <a:spcAft>
                <a:spcPts val="0"/>
              </a:spcAft>
            </a:pPr>
            <a:r>
              <a:rPr lang="en-US" sz="1100" dirty="0" smtClean="0">
                <a:solidFill>
                  <a:schemeClr val="accent1"/>
                </a:solidFill>
                <a:latin typeface="Calibri"/>
              </a:rPr>
              <a:t>27/02/2013 20:30</a:t>
            </a:r>
            <a:endParaRPr lang="en-US" sz="1100" dirty="0">
              <a:solidFill>
                <a:schemeClr val="accent1"/>
              </a:solidFill>
              <a:latin typeface="Calibri"/>
            </a:endParaRPr>
          </a:p>
        </p:txBody>
      </p:sp>
      <p:sp>
        <p:nvSpPr>
          <p:cNvPr id="57" name="Forme libre 56"/>
          <p:cNvSpPr/>
          <p:nvPr/>
        </p:nvSpPr>
        <p:spPr bwMode="auto">
          <a:xfrm flipV="1">
            <a:off x="1431963" y="1568210"/>
            <a:ext cx="4359237" cy="153013"/>
          </a:xfrm>
          <a:custGeom>
            <a:avLst/>
            <a:gdLst>
              <a:gd name="connsiteX0" fmla="*/ 0 w 1837267"/>
              <a:gd name="connsiteY0" fmla="*/ 103010 h 517877"/>
              <a:gd name="connsiteX1" fmla="*/ 287867 w 1837267"/>
              <a:gd name="connsiteY1" fmla="*/ 43744 h 517877"/>
              <a:gd name="connsiteX2" fmla="*/ 465667 w 1837267"/>
              <a:gd name="connsiteY2" fmla="*/ 365477 h 517877"/>
              <a:gd name="connsiteX3" fmla="*/ 618067 w 1837267"/>
              <a:gd name="connsiteY3" fmla="*/ 517877 h 517877"/>
              <a:gd name="connsiteX4" fmla="*/ 762000 w 1837267"/>
              <a:gd name="connsiteY4" fmla="*/ 365477 h 517877"/>
              <a:gd name="connsiteX5" fmla="*/ 922867 w 1837267"/>
              <a:gd name="connsiteY5" fmla="*/ 263877 h 517877"/>
              <a:gd name="connsiteX6" fmla="*/ 990600 w 1837267"/>
              <a:gd name="connsiteY6" fmla="*/ 213077 h 517877"/>
              <a:gd name="connsiteX7" fmla="*/ 1143000 w 1837267"/>
              <a:gd name="connsiteY7" fmla="*/ 450144 h 517877"/>
              <a:gd name="connsiteX8" fmla="*/ 1295400 w 1837267"/>
              <a:gd name="connsiteY8" fmla="*/ 373944 h 517877"/>
              <a:gd name="connsiteX9" fmla="*/ 1439333 w 1837267"/>
              <a:gd name="connsiteY9" fmla="*/ 289277 h 517877"/>
              <a:gd name="connsiteX10" fmla="*/ 1617133 w 1837267"/>
              <a:gd name="connsiteY10" fmla="*/ 213077 h 517877"/>
              <a:gd name="connsiteX11" fmla="*/ 1837267 w 1837267"/>
              <a:gd name="connsiteY11" fmla="*/ 204610 h 517877"/>
              <a:gd name="connsiteX0" fmla="*/ 0 w 3208867"/>
              <a:gd name="connsiteY0" fmla="*/ 131233 h 512233"/>
              <a:gd name="connsiteX1" fmla="*/ 1659467 w 3208867"/>
              <a:gd name="connsiteY1" fmla="*/ 38100 h 512233"/>
              <a:gd name="connsiteX2" fmla="*/ 1837267 w 3208867"/>
              <a:gd name="connsiteY2" fmla="*/ 359833 h 512233"/>
              <a:gd name="connsiteX3" fmla="*/ 1989667 w 3208867"/>
              <a:gd name="connsiteY3" fmla="*/ 512233 h 512233"/>
              <a:gd name="connsiteX4" fmla="*/ 2133600 w 3208867"/>
              <a:gd name="connsiteY4" fmla="*/ 359833 h 512233"/>
              <a:gd name="connsiteX5" fmla="*/ 2294467 w 3208867"/>
              <a:gd name="connsiteY5" fmla="*/ 258233 h 512233"/>
              <a:gd name="connsiteX6" fmla="*/ 2362200 w 3208867"/>
              <a:gd name="connsiteY6" fmla="*/ 207433 h 512233"/>
              <a:gd name="connsiteX7" fmla="*/ 2514600 w 3208867"/>
              <a:gd name="connsiteY7" fmla="*/ 444500 h 512233"/>
              <a:gd name="connsiteX8" fmla="*/ 2667000 w 3208867"/>
              <a:gd name="connsiteY8" fmla="*/ 368300 h 512233"/>
              <a:gd name="connsiteX9" fmla="*/ 2810933 w 3208867"/>
              <a:gd name="connsiteY9" fmla="*/ 283633 h 512233"/>
              <a:gd name="connsiteX10" fmla="*/ 2988733 w 3208867"/>
              <a:gd name="connsiteY10" fmla="*/ 207433 h 512233"/>
              <a:gd name="connsiteX11" fmla="*/ 3208867 w 3208867"/>
              <a:gd name="connsiteY11" fmla="*/ 198966 h 512233"/>
              <a:gd name="connsiteX0" fmla="*/ 0 w 3208867"/>
              <a:gd name="connsiteY0" fmla="*/ 244122 h 625122"/>
              <a:gd name="connsiteX1" fmla="*/ 304800 w 3208867"/>
              <a:gd name="connsiteY1" fmla="*/ 15522 h 625122"/>
              <a:gd name="connsiteX2" fmla="*/ 1659467 w 3208867"/>
              <a:gd name="connsiteY2" fmla="*/ 150989 h 625122"/>
              <a:gd name="connsiteX3" fmla="*/ 1837267 w 3208867"/>
              <a:gd name="connsiteY3" fmla="*/ 472722 h 625122"/>
              <a:gd name="connsiteX4" fmla="*/ 1989667 w 3208867"/>
              <a:gd name="connsiteY4" fmla="*/ 625122 h 625122"/>
              <a:gd name="connsiteX5" fmla="*/ 2133600 w 3208867"/>
              <a:gd name="connsiteY5" fmla="*/ 472722 h 625122"/>
              <a:gd name="connsiteX6" fmla="*/ 2294467 w 3208867"/>
              <a:gd name="connsiteY6" fmla="*/ 371122 h 625122"/>
              <a:gd name="connsiteX7" fmla="*/ 2362200 w 3208867"/>
              <a:gd name="connsiteY7" fmla="*/ 320322 h 625122"/>
              <a:gd name="connsiteX8" fmla="*/ 2514600 w 3208867"/>
              <a:gd name="connsiteY8" fmla="*/ 557389 h 625122"/>
              <a:gd name="connsiteX9" fmla="*/ 2667000 w 3208867"/>
              <a:gd name="connsiteY9" fmla="*/ 481189 h 625122"/>
              <a:gd name="connsiteX10" fmla="*/ 2810933 w 3208867"/>
              <a:gd name="connsiteY10" fmla="*/ 396522 h 625122"/>
              <a:gd name="connsiteX11" fmla="*/ 2988733 w 3208867"/>
              <a:gd name="connsiteY11" fmla="*/ 320322 h 625122"/>
              <a:gd name="connsiteX12" fmla="*/ 3208867 w 3208867"/>
              <a:gd name="connsiteY12" fmla="*/ 311855 h 625122"/>
              <a:gd name="connsiteX0" fmla="*/ 0 w 3208867"/>
              <a:gd name="connsiteY0" fmla="*/ 265289 h 646289"/>
              <a:gd name="connsiteX1" fmla="*/ 304800 w 3208867"/>
              <a:gd name="connsiteY1" fmla="*/ 36689 h 646289"/>
              <a:gd name="connsiteX2" fmla="*/ 609600 w 3208867"/>
              <a:gd name="connsiteY2" fmla="*/ 265289 h 646289"/>
              <a:gd name="connsiteX3" fmla="*/ 1659467 w 3208867"/>
              <a:gd name="connsiteY3" fmla="*/ 172156 h 646289"/>
              <a:gd name="connsiteX4" fmla="*/ 1837267 w 3208867"/>
              <a:gd name="connsiteY4" fmla="*/ 493889 h 646289"/>
              <a:gd name="connsiteX5" fmla="*/ 1989667 w 3208867"/>
              <a:gd name="connsiteY5" fmla="*/ 646289 h 646289"/>
              <a:gd name="connsiteX6" fmla="*/ 2133600 w 3208867"/>
              <a:gd name="connsiteY6" fmla="*/ 493889 h 646289"/>
              <a:gd name="connsiteX7" fmla="*/ 2294467 w 3208867"/>
              <a:gd name="connsiteY7" fmla="*/ 392289 h 646289"/>
              <a:gd name="connsiteX8" fmla="*/ 2362200 w 3208867"/>
              <a:gd name="connsiteY8" fmla="*/ 341489 h 646289"/>
              <a:gd name="connsiteX9" fmla="*/ 2514600 w 3208867"/>
              <a:gd name="connsiteY9" fmla="*/ 578556 h 646289"/>
              <a:gd name="connsiteX10" fmla="*/ 2667000 w 3208867"/>
              <a:gd name="connsiteY10" fmla="*/ 502356 h 646289"/>
              <a:gd name="connsiteX11" fmla="*/ 2810933 w 3208867"/>
              <a:gd name="connsiteY11" fmla="*/ 417689 h 646289"/>
              <a:gd name="connsiteX12" fmla="*/ 2988733 w 3208867"/>
              <a:gd name="connsiteY12" fmla="*/ 341489 h 646289"/>
              <a:gd name="connsiteX13" fmla="*/ 3208867 w 3208867"/>
              <a:gd name="connsiteY13" fmla="*/ 333022 h 646289"/>
              <a:gd name="connsiteX0" fmla="*/ 0 w 3208867"/>
              <a:gd name="connsiteY0" fmla="*/ 265289 h 646289"/>
              <a:gd name="connsiteX1" fmla="*/ 304800 w 3208867"/>
              <a:gd name="connsiteY1" fmla="*/ 36689 h 646289"/>
              <a:gd name="connsiteX2" fmla="*/ 609600 w 3208867"/>
              <a:gd name="connsiteY2" fmla="*/ 265289 h 646289"/>
              <a:gd name="connsiteX3" fmla="*/ 838200 w 3208867"/>
              <a:gd name="connsiteY3" fmla="*/ 36690 h 646289"/>
              <a:gd name="connsiteX4" fmla="*/ 1659467 w 3208867"/>
              <a:gd name="connsiteY4" fmla="*/ 172156 h 646289"/>
              <a:gd name="connsiteX5" fmla="*/ 1837267 w 3208867"/>
              <a:gd name="connsiteY5" fmla="*/ 493889 h 646289"/>
              <a:gd name="connsiteX6" fmla="*/ 1989667 w 3208867"/>
              <a:gd name="connsiteY6" fmla="*/ 646289 h 646289"/>
              <a:gd name="connsiteX7" fmla="*/ 2133600 w 3208867"/>
              <a:gd name="connsiteY7" fmla="*/ 493889 h 646289"/>
              <a:gd name="connsiteX8" fmla="*/ 2294467 w 3208867"/>
              <a:gd name="connsiteY8" fmla="*/ 392289 h 646289"/>
              <a:gd name="connsiteX9" fmla="*/ 2362200 w 3208867"/>
              <a:gd name="connsiteY9" fmla="*/ 341489 h 646289"/>
              <a:gd name="connsiteX10" fmla="*/ 2514600 w 3208867"/>
              <a:gd name="connsiteY10" fmla="*/ 578556 h 646289"/>
              <a:gd name="connsiteX11" fmla="*/ 2667000 w 3208867"/>
              <a:gd name="connsiteY11" fmla="*/ 502356 h 646289"/>
              <a:gd name="connsiteX12" fmla="*/ 2810933 w 3208867"/>
              <a:gd name="connsiteY12" fmla="*/ 417689 h 646289"/>
              <a:gd name="connsiteX13" fmla="*/ 2988733 w 3208867"/>
              <a:gd name="connsiteY13" fmla="*/ 341489 h 646289"/>
              <a:gd name="connsiteX14" fmla="*/ 3208867 w 3208867"/>
              <a:gd name="connsiteY14" fmla="*/ 333022 h 646289"/>
              <a:gd name="connsiteX0" fmla="*/ 0 w 3208867"/>
              <a:gd name="connsiteY0" fmla="*/ 265289 h 646289"/>
              <a:gd name="connsiteX1" fmla="*/ 304800 w 3208867"/>
              <a:gd name="connsiteY1" fmla="*/ 36689 h 646289"/>
              <a:gd name="connsiteX2" fmla="*/ 609600 w 3208867"/>
              <a:gd name="connsiteY2" fmla="*/ 265289 h 646289"/>
              <a:gd name="connsiteX3" fmla="*/ 838200 w 3208867"/>
              <a:gd name="connsiteY3" fmla="*/ 36690 h 646289"/>
              <a:gd name="connsiteX4" fmla="*/ 1143000 w 3208867"/>
              <a:gd name="connsiteY4" fmla="*/ 265290 h 646289"/>
              <a:gd name="connsiteX5" fmla="*/ 1659467 w 3208867"/>
              <a:gd name="connsiteY5" fmla="*/ 172156 h 646289"/>
              <a:gd name="connsiteX6" fmla="*/ 1837267 w 3208867"/>
              <a:gd name="connsiteY6" fmla="*/ 493889 h 646289"/>
              <a:gd name="connsiteX7" fmla="*/ 1989667 w 3208867"/>
              <a:gd name="connsiteY7" fmla="*/ 646289 h 646289"/>
              <a:gd name="connsiteX8" fmla="*/ 2133600 w 3208867"/>
              <a:gd name="connsiteY8" fmla="*/ 493889 h 646289"/>
              <a:gd name="connsiteX9" fmla="*/ 2294467 w 3208867"/>
              <a:gd name="connsiteY9" fmla="*/ 392289 h 646289"/>
              <a:gd name="connsiteX10" fmla="*/ 2362200 w 3208867"/>
              <a:gd name="connsiteY10" fmla="*/ 341489 h 646289"/>
              <a:gd name="connsiteX11" fmla="*/ 2514600 w 3208867"/>
              <a:gd name="connsiteY11" fmla="*/ 578556 h 646289"/>
              <a:gd name="connsiteX12" fmla="*/ 2667000 w 3208867"/>
              <a:gd name="connsiteY12" fmla="*/ 502356 h 646289"/>
              <a:gd name="connsiteX13" fmla="*/ 2810933 w 3208867"/>
              <a:gd name="connsiteY13" fmla="*/ 417689 h 646289"/>
              <a:gd name="connsiteX14" fmla="*/ 2988733 w 3208867"/>
              <a:gd name="connsiteY14" fmla="*/ 341489 h 646289"/>
              <a:gd name="connsiteX15" fmla="*/ 3208867 w 3208867"/>
              <a:gd name="connsiteY15" fmla="*/ 333022 h 646289"/>
              <a:gd name="connsiteX0" fmla="*/ 0 w 5342467"/>
              <a:gd name="connsiteY0" fmla="*/ 189090 h 646289"/>
              <a:gd name="connsiteX1" fmla="*/ 2438400 w 5342467"/>
              <a:gd name="connsiteY1" fmla="*/ 36689 h 646289"/>
              <a:gd name="connsiteX2" fmla="*/ 2743200 w 5342467"/>
              <a:gd name="connsiteY2" fmla="*/ 265289 h 646289"/>
              <a:gd name="connsiteX3" fmla="*/ 2971800 w 5342467"/>
              <a:gd name="connsiteY3" fmla="*/ 36690 h 646289"/>
              <a:gd name="connsiteX4" fmla="*/ 3276600 w 5342467"/>
              <a:gd name="connsiteY4" fmla="*/ 265290 h 646289"/>
              <a:gd name="connsiteX5" fmla="*/ 3793067 w 5342467"/>
              <a:gd name="connsiteY5" fmla="*/ 172156 h 646289"/>
              <a:gd name="connsiteX6" fmla="*/ 3970867 w 5342467"/>
              <a:gd name="connsiteY6" fmla="*/ 493889 h 646289"/>
              <a:gd name="connsiteX7" fmla="*/ 4123267 w 5342467"/>
              <a:gd name="connsiteY7" fmla="*/ 646289 h 646289"/>
              <a:gd name="connsiteX8" fmla="*/ 4267200 w 5342467"/>
              <a:gd name="connsiteY8" fmla="*/ 493889 h 646289"/>
              <a:gd name="connsiteX9" fmla="*/ 4428067 w 5342467"/>
              <a:gd name="connsiteY9" fmla="*/ 392289 h 646289"/>
              <a:gd name="connsiteX10" fmla="*/ 4495800 w 5342467"/>
              <a:gd name="connsiteY10" fmla="*/ 341489 h 646289"/>
              <a:gd name="connsiteX11" fmla="*/ 4648200 w 5342467"/>
              <a:gd name="connsiteY11" fmla="*/ 578556 h 646289"/>
              <a:gd name="connsiteX12" fmla="*/ 4800600 w 5342467"/>
              <a:gd name="connsiteY12" fmla="*/ 502356 h 646289"/>
              <a:gd name="connsiteX13" fmla="*/ 4944533 w 5342467"/>
              <a:gd name="connsiteY13" fmla="*/ 417689 h 646289"/>
              <a:gd name="connsiteX14" fmla="*/ 5122333 w 5342467"/>
              <a:gd name="connsiteY14" fmla="*/ 341489 h 646289"/>
              <a:gd name="connsiteX15" fmla="*/ 5342467 w 5342467"/>
              <a:gd name="connsiteY15" fmla="*/ 333022 h 646289"/>
              <a:gd name="connsiteX0" fmla="*/ 101600 w 5444067"/>
              <a:gd name="connsiteY0" fmla="*/ 189090 h 646289"/>
              <a:gd name="connsiteX1" fmla="*/ 406400 w 5444067"/>
              <a:gd name="connsiteY1" fmla="*/ 341490 h 646289"/>
              <a:gd name="connsiteX2" fmla="*/ 2540000 w 5444067"/>
              <a:gd name="connsiteY2" fmla="*/ 36689 h 646289"/>
              <a:gd name="connsiteX3" fmla="*/ 2844800 w 5444067"/>
              <a:gd name="connsiteY3" fmla="*/ 265289 h 646289"/>
              <a:gd name="connsiteX4" fmla="*/ 3073400 w 5444067"/>
              <a:gd name="connsiteY4" fmla="*/ 36690 h 646289"/>
              <a:gd name="connsiteX5" fmla="*/ 3378200 w 5444067"/>
              <a:gd name="connsiteY5" fmla="*/ 265290 h 646289"/>
              <a:gd name="connsiteX6" fmla="*/ 3894667 w 5444067"/>
              <a:gd name="connsiteY6" fmla="*/ 172156 h 646289"/>
              <a:gd name="connsiteX7" fmla="*/ 4072467 w 5444067"/>
              <a:gd name="connsiteY7" fmla="*/ 493889 h 646289"/>
              <a:gd name="connsiteX8" fmla="*/ 4224867 w 5444067"/>
              <a:gd name="connsiteY8" fmla="*/ 646289 h 646289"/>
              <a:gd name="connsiteX9" fmla="*/ 4368800 w 5444067"/>
              <a:gd name="connsiteY9" fmla="*/ 493889 h 646289"/>
              <a:gd name="connsiteX10" fmla="*/ 4529667 w 5444067"/>
              <a:gd name="connsiteY10" fmla="*/ 392289 h 646289"/>
              <a:gd name="connsiteX11" fmla="*/ 4597400 w 5444067"/>
              <a:gd name="connsiteY11" fmla="*/ 341489 h 646289"/>
              <a:gd name="connsiteX12" fmla="*/ 4749800 w 5444067"/>
              <a:gd name="connsiteY12" fmla="*/ 578556 h 646289"/>
              <a:gd name="connsiteX13" fmla="*/ 4902200 w 5444067"/>
              <a:gd name="connsiteY13" fmla="*/ 502356 h 646289"/>
              <a:gd name="connsiteX14" fmla="*/ 5046133 w 5444067"/>
              <a:gd name="connsiteY14" fmla="*/ 417689 h 646289"/>
              <a:gd name="connsiteX15" fmla="*/ 5223933 w 5444067"/>
              <a:gd name="connsiteY15" fmla="*/ 341489 h 646289"/>
              <a:gd name="connsiteX16" fmla="*/ 5444067 w 5444067"/>
              <a:gd name="connsiteY16" fmla="*/ 333022 h 646289"/>
              <a:gd name="connsiteX0" fmla="*/ 101600 w 5444067"/>
              <a:gd name="connsiteY0" fmla="*/ 203200 h 660399"/>
              <a:gd name="connsiteX1" fmla="*/ 406400 w 5444067"/>
              <a:gd name="connsiteY1" fmla="*/ 355600 h 660399"/>
              <a:gd name="connsiteX2" fmla="*/ 635000 w 5444067"/>
              <a:gd name="connsiteY2" fmla="*/ 50800 h 660399"/>
              <a:gd name="connsiteX3" fmla="*/ 2540000 w 5444067"/>
              <a:gd name="connsiteY3" fmla="*/ 50799 h 660399"/>
              <a:gd name="connsiteX4" fmla="*/ 2844800 w 5444067"/>
              <a:gd name="connsiteY4" fmla="*/ 279399 h 660399"/>
              <a:gd name="connsiteX5" fmla="*/ 3073400 w 5444067"/>
              <a:gd name="connsiteY5" fmla="*/ 50800 h 660399"/>
              <a:gd name="connsiteX6" fmla="*/ 3378200 w 5444067"/>
              <a:gd name="connsiteY6" fmla="*/ 279400 h 660399"/>
              <a:gd name="connsiteX7" fmla="*/ 3894667 w 5444067"/>
              <a:gd name="connsiteY7" fmla="*/ 186266 h 660399"/>
              <a:gd name="connsiteX8" fmla="*/ 4072467 w 5444067"/>
              <a:gd name="connsiteY8" fmla="*/ 507999 h 660399"/>
              <a:gd name="connsiteX9" fmla="*/ 4224867 w 5444067"/>
              <a:gd name="connsiteY9" fmla="*/ 660399 h 660399"/>
              <a:gd name="connsiteX10" fmla="*/ 4368800 w 5444067"/>
              <a:gd name="connsiteY10" fmla="*/ 507999 h 660399"/>
              <a:gd name="connsiteX11" fmla="*/ 4529667 w 5444067"/>
              <a:gd name="connsiteY11" fmla="*/ 406399 h 660399"/>
              <a:gd name="connsiteX12" fmla="*/ 4597400 w 5444067"/>
              <a:gd name="connsiteY12" fmla="*/ 355599 h 660399"/>
              <a:gd name="connsiteX13" fmla="*/ 4749800 w 5444067"/>
              <a:gd name="connsiteY13" fmla="*/ 592666 h 660399"/>
              <a:gd name="connsiteX14" fmla="*/ 4902200 w 5444067"/>
              <a:gd name="connsiteY14" fmla="*/ 516466 h 660399"/>
              <a:gd name="connsiteX15" fmla="*/ 5046133 w 5444067"/>
              <a:gd name="connsiteY15" fmla="*/ 431799 h 660399"/>
              <a:gd name="connsiteX16" fmla="*/ 5223933 w 5444067"/>
              <a:gd name="connsiteY16" fmla="*/ 355599 h 660399"/>
              <a:gd name="connsiteX17" fmla="*/ 5444067 w 5444067"/>
              <a:gd name="connsiteY17" fmla="*/ 347132 h 660399"/>
              <a:gd name="connsiteX0" fmla="*/ 101600 w 5444067"/>
              <a:gd name="connsiteY0" fmla="*/ 208844 h 666043"/>
              <a:gd name="connsiteX1" fmla="*/ 406400 w 5444067"/>
              <a:gd name="connsiteY1" fmla="*/ 361244 h 666043"/>
              <a:gd name="connsiteX2" fmla="*/ 635000 w 5444067"/>
              <a:gd name="connsiteY2" fmla="*/ 56444 h 666043"/>
              <a:gd name="connsiteX3" fmla="*/ 1016000 w 5444067"/>
              <a:gd name="connsiteY3" fmla="*/ 208844 h 666043"/>
              <a:gd name="connsiteX4" fmla="*/ 2540000 w 5444067"/>
              <a:gd name="connsiteY4" fmla="*/ 56443 h 666043"/>
              <a:gd name="connsiteX5" fmla="*/ 2844800 w 5444067"/>
              <a:gd name="connsiteY5" fmla="*/ 285043 h 666043"/>
              <a:gd name="connsiteX6" fmla="*/ 3073400 w 5444067"/>
              <a:gd name="connsiteY6" fmla="*/ 56444 h 666043"/>
              <a:gd name="connsiteX7" fmla="*/ 3378200 w 5444067"/>
              <a:gd name="connsiteY7" fmla="*/ 285044 h 666043"/>
              <a:gd name="connsiteX8" fmla="*/ 3894667 w 5444067"/>
              <a:gd name="connsiteY8" fmla="*/ 191910 h 666043"/>
              <a:gd name="connsiteX9" fmla="*/ 4072467 w 5444067"/>
              <a:gd name="connsiteY9" fmla="*/ 513643 h 666043"/>
              <a:gd name="connsiteX10" fmla="*/ 4224867 w 5444067"/>
              <a:gd name="connsiteY10" fmla="*/ 666043 h 666043"/>
              <a:gd name="connsiteX11" fmla="*/ 4368800 w 5444067"/>
              <a:gd name="connsiteY11" fmla="*/ 513643 h 666043"/>
              <a:gd name="connsiteX12" fmla="*/ 4529667 w 5444067"/>
              <a:gd name="connsiteY12" fmla="*/ 412043 h 666043"/>
              <a:gd name="connsiteX13" fmla="*/ 4597400 w 5444067"/>
              <a:gd name="connsiteY13" fmla="*/ 361243 h 666043"/>
              <a:gd name="connsiteX14" fmla="*/ 4749800 w 5444067"/>
              <a:gd name="connsiteY14" fmla="*/ 598310 h 666043"/>
              <a:gd name="connsiteX15" fmla="*/ 4902200 w 5444067"/>
              <a:gd name="connsiteY15" fmla="*/ 522110 h 666043"/>
              <a:gd name="connsiteX16" fmla="*/ 5046133 w 5444067"/>
              <a:gd name="connsiteY16" fmla="*/ 437443 h 666043"/>
              <a:gd name="connsiteX17" fmla="*/ 5223933 w 5444067"/>
              <a:gd name="connsiteY17" fmla="*/ 361243 h 666043"/>
              <a:gd name="connsiteX18" fmla="*/ 5444067 w 5444067"/>
              <a:gd name="connsiteY18" fmla="*/ 352776 h 666043"/>
              <a:gd name="connsiteX0" fmla="*/ 101600 w 5444067"/>
              <a:gd name="connsiteY0" fmla="*/ 208844 h 666043"/>
              <a:gd name="connsiteX1" fmla="*/ 406400 w 5444067"/>
              <a:gd name="connsiteY1" fmla="*/ 361244 h 666043"/>
              <a:gd name="connsiteX2" fmla="*/ 635000 w 5444067"/>
              <a:gd name="connsiteY2" fmla="*/ 56444 h 666043"/>
              <a:gd name="connsiteX3" fmla="*/ 1016000 w 5444067"/>
              <a:gd name="connsiteY3" fmla="*/ 208844 h 666043"/>
              <a:gd name="connsiteX4" fmla="*/ 1397000 w 5444067"/>
              <a:gd name="connsiteY4" fmla="*/ 56444 h 666043"/>
              <a:gd name="connsiteX5" fmla="*/ 2540000 w 5444067"/>
              <a:gd name="connsiteY5" fmla="*/ 56443 h 666043"/>
              <a:gd name="connsiteX6" fmla="*/ 2844800 w 5444067"/>
              <a:gd name="connsiteY6" fmla="*/ 285043 h 666043"/>
              <a:gd name="connsiteX7" fmla="*/ 3073400 w 5444067"/>
              <a:gd name="connsiteY7" fmla="*/ 56444 h 666043"/>
              <a:gd name="connsiteX8" fmla="*/ 3378200 w 5444067"/>
              <a:gd name="connsiteY8" fmla="*/ 285044 h 666043"/>
              <a:gd name="connsiteX9" fmla="*/ 3894667 w 5444067"/>
              <a:gd name="connsiteY9" fmla="*/ 191910 h 666043"/>
              <a:gd name="connsiteX10" fmla="*/ 4072467 w 5444067"/>
              <a:gd name="connsiteY10" fmla="*/ 513643 h 666043"/>
              <a:gd name="connsiteX11" fmla="*/ 4224867 w 5444067"/>
              <a:gd name="connsiteY11" fmla="*/ 666043 h 666043"/>
              <a:gd name="connsiteX12" fmla="*/ 4368800 w 5444067"/>
              <a:gd name="connsiteY12" fmla="*/ 513643 h 666043"/>
              <a:gd name="connsiteX13" fmla="*/ 4529667 w 5444067"/>
              <a:gd name="connsiteY13" fmla="*/ 412043 h 666043"/>
              <a:gd name="connsiteX14" fmla="*/ 4597400 w 5444067"/>
              <a:gd name="connsiteY14" fmla="*/ 361243 h 666043"/>
              <a:gd name="connsiteX15" fmla="*/ 4749800 w 5444067"/>
              <a:gd name="connsiteY15" fmla="*/ 598310 h 666043"/>
              <a:gd name="connsiteX16" fmla="*/ 4902200 w 5444067"/>
              <a:gd name="connsiteY16" fmla="*/ 522110 h 666043"/>
              <a:gd name="connsiteX17" fmla="*/ 5046133 w 5444067"/>
              <a:gd name="connsiteY17" fmla="*/ 437443 h 666043"/>
              <a:gd name="connsiteX18" fmla="*/ 5223933 w 5444067"/>
              <a:gd name="connsiteY18" fmla="*/ 361243 h 666043"/>
              <a:gd name="connsiteX19" fmla="*/ 5444067 w 5444067"/>
              <a:gd name="connsiteY19" fmla="*/ 352776 h 666043"/>
              <a:gd name="connsiteX0" fmla="*/ 101600 w 5444067"/>
              <a:gd name="connsiteY0" fmla="*/ 208844 h 666043"/>
              <a:gd name="connsiteX1" fmla="*/ 406400 w 5444067"/>
              <a:gd name="connsiteY1" fmla="*/ 361244 h 666043"/>
              <a:gd name="connsiteX2" fmla="*/ 635000 w 5444067"/>
              <a:gd name="connsiteY2" fmla="*/ 56444 h 666043"/>
              <a:gd name="connsiteX3" fmla="*/ 1016000 w 5444067"/>
              <a:gd name="connsiteY3" fmla="*/ 208844 h 666043"/>
              <a:gd name="connsiteX4" fmla="*/ 1397000 w 5444067"/>
              <a:gd name="connsiteY4" fmla="*/ 56444 h 666043"/>
              <a:gd name="connsiteX5" fmla="*/ 1778000 w 5444067"/>
              <a:gd name="connsiteY5" fmla="*/ 285044 h 666043"/>
              <a:gd name="connsiteX6" fmla="*/ 2540000 w 5444067"/>
              <a:gd name="connsiteY6" fmla="*/ 56443 h 666043"/>
              <a:gd name="connsiteX7" fmla="*/ 2844800 w 5444067"/>
              <a:gd name="connsiteY7" fmla="*/ 285043 h 666043"/>
              <a:gd name="connsiteX8" fmla="*/ 3073400 w 5444067"/>
              <a:gd name="connsiteY8" fmla="*/ 56444 h 666043"/>
              <a:gd name="connsiteX9" fmla="*/ 3378200 w 5444067"/>
              <a:gd name="connsiteY9" fmla="*/ 285044 h 666043"/>
              <a:gd name="connsiteX10" fmla="*/ 3894667 w 5444067"/>
              <a:gd name="connsiteY10" fmla="*/ 191910 h 666043"/>
              <a:gd name="connsiteX11" fmla="*/ 4072467 w 5444067"/>
              <a:gd name="connsiteY11" fmla="*/ 513643 h 666043"/>
              <a:gd name="connsiteX12" fmla="*/ 4224867 w 5444067"/>
              <a:gd name="connsiteY12" fmla="*/ 666043 h 666043"/>
              <a:gd name="connsiteX13" fmla="*/ 4368800 w 5444067"/>
              <a:gd name="connsiteY13" fmla="*/ 513643 h 666043"/>
              <a:gd name="connsiteX14" fmla="*/ 4529667 w 5444067"/>
              <a:gd name="connsiteY14" fmla="*/ 412043 h 666043"/>
              <a:gd name="connsiteX15" fmla="*/ 4597400 w 5444067"/>
              <a:gd name="connsiteY15" fmla="*/ 361243 h 666043"/>
              <a:gd name="connsiteX16" fmla="*/ 4749800 w 5444067"/>
              <a:gd name="connsiteY16" fmla="*/ 598310 h 666043"/>
              <a:gd name="connsiteX17" fmla="*/ 4902200 w 5444067"/>
              <a:gd name="connsiteY17" fmla="*/ 522110 h 666043"/>
              <a:gd name="connsiteX18" fmla="*/ 5046133 w 5444067"/>
              <a:gd name="connsiteY18" fmla="*/ 437443 h 666043"/>
              <a:gd name="connsiteX19" fmla="*/ 5223933 w 5444067"/>
              <a:gd name="connsiteY19" fmla="*/ 361243 h 666043"/>
              <a:gd name="connsiteX20" fmla="*/ 5444067 w 5444067"/>
              <a:gd name="connsiteY20" fmla="*/ 352776 h 666043"/>
              <a:gd name="connsiteX0" fmla="*/ 101600 w 5444067"/>
              <a:gd name="connsiteY0" fmla="*/ 266700 h 723899"/>
              <a:gd name="connsiteX1" fmla="*/ 406400 w 5444067"/>
              <a:gd name="connsiteY1" fmla="*/ 419100 h 723899"/>
              <a:gd name="connsiteX2" fmla="*/ 635000 w 5444067"/>
              <a:gd name="connsiteY2" fmla="*/ 114300 h 723899"/>
              <a:gd name="connsiteX3" fmla="*/ 1016000 w 5444067"/>
              <a:gd name="connsiteY3" fmla="*/ 266700 h 723899"/>
              <a:gd name="connsiteX4" fmla="*/ 1397000 w 5444067"/>
              <a:gd name="connsiteY4" fmla="*/ 114300 h 723899"/>
              <a:gd name="connsiteX5" fmla="*/ 1778000 w 5444067"/>
              <a:gd name="connsiteY5" fmla="*/ 342900 h 723899"/>
              <a:gd name="connsiteX6" fmla="*/ 2082800 w 5444067"/>
              <a:gd name="connsiteY6" fmla="*/ 38100 h 723899"/>
              <a:gd name="connsiteX7" fmla="*/ 2540000 w 5444067"/>
              <a:gd name="connsiteY7" fmla="*/ 114299 h 723899"/>
              <a:gd name="connsiteX8" fmla="*/ 2844800 w 5444067"/>
              <a:gd name="connsiteY8" fmla="*/ 342899 h 723899"/>
              <a:gd name="connsiteX9" fmla="*/ 3073400 w 5444067"/>
              <a:gd name="connsiteY9" fmla="*/ 114300 h 723899"/>
              <a:gd name="connsiteX10" fmla="*/ 3378200 w 5444067"/>
              <a:gd name="connsiteY10" fmla="*/ 342900 h 723899"/>
              <a:gd name="connsiteX11" fmla="*/ 3894667 w 5444067"/>
              <a:gd name="connsiteY11" fmla="*/ 249766 h 723899"/>
              <a:gd name="connsiteX12" fmla="*/ 4072467 w 5444067"/>
              <a:gd name="connsiteY12" fmla="*/ 571499 h 723899"/>
              <a:gd name="connsiteX13" fmla="*/ 4224867 w 5444067"/>
              <a:gd name="connsiteY13" fmla="*/ 723899 h 723899"/>
              <a:gd name="connsiteX14" fmla="*/ 4368800 w 5444067"/>
              <a:gd name="connsiteY14" fmla="*/ 571499 h 723899"/>
              <a:gd name="connsiteX15" fmla="*/ 4529667 w 5444067"/>
              <a:gd name="connsiteY15" fmla="*/ 469899 h 723899"/>
              <a:gd name="connsiteX16" fmla="*/ 4597400 w 5444067"/>
              <a:gd name="connsiteY16" fmla="*/ 419099 h 723899"/>
              <a:gd name="connsiteX17" fmla="*/ 4749800 w 5444067"/>
              <a:gd name="connsiteY17" fmla="*/ 656166 h 723899"/>
              <a:gd name="connsiteX18" fmla="*/ 4902200 w 5444067"/>
              <a:gd name="connsiteY18" fmla="*/ 579966 h 723899"/>
              <a:gd name="connsiteX19" fmla="*/ 5046133 w 5444067"/>
              <a:gd name="connsiteY19" fmla="*/ 495299 h 723899"/>
              <a:gd name="connsiteX20" fmla="*/ 5223933 w 5444067"/>
              <a:gd name="connsiteY20" fmla="*/ 419099 h 723899"/>
              <a:gd name="connsiteX21" fmla="*/ 5444067 w 5444067"/>
              <a:gd name="connsiteY21" fmla="*/ 410632 h 723899"/>
              <a:gd name="connsiteX0" fmla="*/ 101600 w 5444067"/>
              <a:gd name="connsiteY0" fmla="*/ 266700 h 723899"/>
              <a:gd name="connsiteX1" fmla="*/ 406400 w 5444067"/>
              <a:gd name="connsiteY1" fmla="*/ 419100 h 723899"/>
              <a:gd name="connsiteX2" fmla="*/ 635000 w 5444067"/>
              <a:gd name="connsiteY2" fmla="*/ 114300 h 723899"/>
              <a:gd name="connsiteX3" fmla="*/ 1016000 w 5444067"/>
              <a:gd name="connsiteY3" fmla="*/ 266700 h 723899"/>
              <a:gd name="connsiteX4" fmla="*/ 1397000 w 5444067"/>
              <a:gd name="connsiteY4" fmla="*/ 114300 h 723899"/>
              <a:gd name="connsiteX5" fmla="*/ 1778000 w 5444067"/>
              <a:gd name="connsiteY5" fmla="*/ 342900 h 723899"/>
              <a:gd name="connsiteX6" fmla="*/ 2082800 w 5444067"/>
              <a:gd name="connsiteY6" fmla="*/ 38100 h 723899"/>
              <a:gd name="connsiteX7" fmla="*/ 2540000 w 5444067"/>
              <a:gd name="connsiteY7" fmla="*/ 114299 h 723899"/>
              <a:gd name="connsiteX8" fmla="*/ 2844800 w 5444067"/>
              <a:gd name="connsiteY8" fmla="*/ 342899 h 723899"/>
              <a:gd name="connsiteX9" fmla="*/ 3073400 w 5444067"/>
              <a:gd name="connsiteY9" fmla="*/ 114300 h 723899"/>
              <a:gd name="connsiteX10" fmla="*/ 3378200 w 5444067"/>
              <a:gd name="connsiteY10" fmla="*/ 342900 h 723899"/>
              <a:gd name="connsiteX11" fmla="*/ 3894667 w 5444067"/>
              <a:gd name="connsiteY11" fmla="*/ 249766 h 723899"/>
              <a:gd name="connsiteX12" fmla="*/ 4072467 w 5444067"/>
              <a:gd name="connsiteY12" fmla="*/ 571499 h 723899"/>
              <a:gd name="connsiteX13" fmla="*/ 4224867 w 5444067"/>
              <a:gd name="connsiteY13" fmla="*/ 723899 h 723899"/>
              <a:gd name="connsiteX14" fmla="*/ 4368800 w 5444067"/>
              <a:gd name="connsiteY14" fmla="*/ 571499 h 723899"/>
              <a:gd name="connsiteX15" fmla="*/ 4529667 w 5444067"/>
              <a:gd name="connsiteY15" fmla="*/ 469899 h 723899"/>
              <a:gd name="connsiteX16" fmla="*/ 4597400 w 5444067"/>
              <a:gd name="connsiteY16" fmla="*/ 419099 h 723899"/>
              <a:gd name="connsiteX17" fmla="*/ 4749800 w 5444067"/>
              <a:gd name="connsiteY17" fmla="*/ 656166 h 723899"/>
              <a:gd name="connsiteX18" fmla="*/ 4902200 w 5444067"/>
              <a:gd name="connsiteY18" fmla="*/ 103414 h 723899"/>
              <a:gd name="connsiteX19" fmla="*/ 5046133 w 5444067"/>
              <a:gd name="connsiteY19" fmla="*/ 495299 h 723899"/>
              <a:gd name="connsiteX20" fmla="*/ 5223933 w 5444067"/>
              <a:gd name="connsiteY20" fmla="*/ 419099 h 723899"/>
              <a:gd name="connsiteX21" fmla="*/ 5444067 w 5444067"/>
              <a:gd name="connsiteY21" fmla="*/ 410632 h 723899"/>
              <a:gd name="connsiteX0" fmla="*/ 101600 w 5444067"/>
              <a:gd name="connsiteY0" fmla="*/ 422727 h 879926"/>
              <a:gd name="connsiteX1" fmla="*/ 406400 w 5444067"/>
              <a:gd name="connsiteY1" fmla="*/ 575127 h 879926"/>
              <a:gd name="connsiteX2" fmla="*/ 635000 w 5444067"/>
              <a:gd name="connsiteY2" fmla="*/ 270327 h 879926"/>
              <a:gd name="connsiteX3" fmla="*/ 1016000 w 5444067"/>
              <a:gd name="connsiteY3" fmla="*/ 422727 h 879926"/>
              <a:gd name="connsiteX4" fmla="*/ 1397000 w 5444067"/>
              <a:gd name="connsiteY4" fmla="*/ 270327 h 879926"/>
              <a:gd name="connsiteX5" fmla="*/ 1778000 w 5444067"/>
              <a:gd name="connsiteY5" fmla="*/ 498927 h 879926"/>
              <a:gd name="connsiteX6" fmla="*/ 2082800 w 5444067"/>
              <a:gd name="connsiteY6" fmla="*/ 194127 h 879926"/>
              <a:gd name="connsiteX7" fmla="*/ 2540000 w 5444067"/>
              <a:gd name="connsiteY7" fmla="*/ 270326 h 879926"/>
              <a:gd name="connsiteX8" fmla="*/ 2844800 w 5444067"/>
              <a:gd name="connsiteY8" fmla="*/ 498926 h 879926"/>
              <a:gd name="connsiteX9" fmla="*/ 3073400 w 5444067"/>
              <a:gd name="connsiteY9" fmla="*/ 270327 h 879926"/>
              <a:gd name="connsiteX10" fmla="*/ 3378200 w 5444067"/>
              <a:gd name="connsiteY10" fmla="*/ 498927 h 879926"/>
              <a:gd name="connsiteX11" fmla="*/ 3894667 w 5444067"/>
              <a:gd name="connsiteY11" fmla="*/ 405793 h 879926"/>
              <a:gd name="connsiteX12" fmla="*/ 4072467 w 5444067"/>
              <a:gd name="connsiteY12" fmla="*/ 727526 h 879926"/>
              <a:gd name="connsiteX13" fmla="*/ 4224867 w 5444067"/>
              <a:gd name="connsiteY13" fmla="*/ 879926 h 879926"/>
              <a:gd name="connsiteX14" fmla="*/ 4368800 w 5444067"/>
              <a:gd name="connsiteY14" fmla="*/ 727526 h 879926"/>
              <a:gd name="connsiteX15" fmla="*/ 4529667 w 5444067"/>
              <a:gd name="connsiteY15" fmla="*/ 625926 h 879926"/>
              <a:gd name="connsiteX16" fmla="*/ 4597400 w 5444067"/>
              <a:gd name="connsiteY16" fmla="*/ 575126 h 879926"/>
              <a:gd name="connsiteX17" fmla="*/ 4749800 w 5444067"/>
              <a:gd name="connsiteY17" fmla="*/ 812193 h 879926"/>
              <a:gd name="connsiteX18" fmla="*/ 4902200 w 5444067"/>
              <a:gd name="connsiteY18" fmla="*/ 259441 h 879926"/>
              <a:gd name="connsiteX19" fmla="*/ 5054600 w 5444067"/>
              <a:gd name="connsiteY19" fmla="*/ 52613 h 879926"/>
              <a:gd name="connsiteX20" fmla="*/ 5223933 w 5444067"/>
              <a:gd name="connsiteY20" fmla="*/ 575126 h 879926"/>
              <a:gd name="connsiteX21" fmla="*/ 5444067 w 5444067"/>
              <a:gd name="connsiteY21" fmla="*/ 566659 h 879926"/>
              <a:gd name="connsiteX0" fmla="*/ 101600 w 5444067"/>
              <a:gd name="connsiteY0" fmla="*/ 370113 h 827312"/>
              <a:gd name="connsiteX1" fmla="*/ 406400 w 5444067"/>
              <a:gd name="connsiteY1" fmla="*/ 522513 h 827312"/>
              <a:gd name="connsiteX2" fmla="*/ 635000 w 5444067"/>
              <a:gd name="connsiteY2" fmla="*/ 217713 h 827312"/>
              <a:gd name="connsiteX3" fmla="*/ 1016000 w 5444067"/>
              <a:gd name="connsiteY3" fmla="*/ 370113 h 827312"/>
              <a:gd name="connsiteX4" fmla="*/ 1397000 w 5444067"/>
              <a:gd name="connsiteY4" fmla="*/ 217713 h 827312"/>
              <a:gd name="connsiteX5" fmla="*/ 1778000 w 5444067"/>
              <a:gd name="connsiteY5" fmla="*/ 446313 h 827312"/>
              <a:gd name="connsiteX6" fmla="*/ 2082800 w 5444067"/>
              <a:gd name="connsiteY6" fmla="*/ 141513 h 827312"/>
              <a:gd name="connsiteX7" fmla="*/ 2540000 w 5444067"/>
              <a:gd name="connsiteY7" fmla="*/ 217712 h 827312"/>
              <a:gd name="connsiteX8" fmla="*/ 2844800 w 5444067"/>
              <a:gd name="connsiteY8" fmla="*/ 446312 h 827312"/>
              <a:gd name="connsiteX9" fmla="*/ 3073400 w 5444067"/>
              <a:gd name="connsiteY9" fmla="*/ 217713 h 827312"/>
              <a:gd name="connsiteX10" fmla="*/ 3378200 w 5444067"/>
              <a:gd name="connsiteY10" fmla="*/ 446313 h 827312"/>
              <a:gd name="connsiteX11" fmla="*/ 3894667 w 5444067"/>
              <a:gd name="connsiteY11" fmla="*/ 353179 h 827312"/>
              <a:gd name="connsiteX12" fmla="*/ 4072467 w 5444067"/>
              <a:gd name="connsiteY12" fmla="*/ 674912 h 827312"/>
              <a:gd name="connsiteX13" fmla="*/ 4224867 w 5444067"/>
              <a:gd name="connsiteY13" fmla="*/ 827312 h 827312"/>
              <a:gd name="connsiteX14" fmla="*/ 4368800 w 5444067"/>
              <a:gd name="connsiteY14" fmla="*/ 674912 h 827312"/>
              <a:gd name="connsiteX15" fmla="*/ 4529667 w 5444067"/>
              <a:gd name="connsiteY15" fmla="*/ 573312 h 827312"/>
              <a:gd name="connsiteX16" fmla="*/ 4597400 w 5444067"/>
              <a:gd name="connsiteY16" fmla="*/ 522512 h 827312"/>
              <a:gd name="connsiteX17" fmla="*/ 4749800 w 5444067"/>
              <a:gd name="connsiteY17" fmla="*/ 759579 h 827312"/>
              <a:gd name="connsiteX18" fmla="*/ 4902200 w 5444067"/>
              <a:gd name="connsiteY18" fmla="*/ 206827 h 827312"/>
              <a:gd name="connsiteX19" fmla="*/ 5054600 w 5444067"/>
              <a:gd name="connsiteY19" fmla="*/ -1 h 827312"/>
              <a:gd name="connsiteX20" fmla="*/ 5207000 w 5444067"/>
              <a:gd name="connsiteY20" fmla="*/ 206827 h 827312"/>
              <a:gd name="connsiteX21" fmla="*/ 5444067 w 5444067"/>
              <a:gd name="connsiteY21" fmla="*/ 514045 h 827312"/>
              <a:gd name="connsiteX0" fmla="*/ 101600 w 5435600"/>
              <a:gd name="connsiteY0" fmla="*/ 370114 h 827313"/>
              <a:gd name="connsiteX1" fmla="*/ 406400 w 5435600"/>
              <a:gd name="connsiteY1" fmla="*/ 522514 h 827313"/>
              <a:gd name="connsiteX2" fmla="*/ 635000 w 5435600"/>
              <a:gd name="connsiteY2" fmla="*/ 217714 h 827313"/>
              <a:gd name="connsiteX3" fmla="*/ 1016000 w 5435600"/>
              <a:gd name="connsiteY3" fmla="*/ 370114 h 827313"/>
              <a:gd name="connsiteX4" fmla="*/ 1397000 w 5435600"/>
              <a:gd name="connsiteY4" fmla="*/ 217714 h 827313"/>
              <a:gd name="connsiteX5" fmla="*/ 1778000 w 5435600"/>
              <a:gd name="connsiteY5" fmla="*/ 446314 h 827313"/>
              <a:gd name="connsiteX6" fmla="*/ 2082800 w 5435600"/>
              <a:gd name="connsiteY6" fmla="*/ 141514 h 827313"/>
              <a:gd name="connsiteX7" fmla="*/ 2540000 w 5435600"/>
              <a:gd name="connsiteY7" fmla="*/ 217713 h 827313"/>
              <a:gd name="connsiteX8" fmla="*/ 2844800 w 5435600"/>
              <a:gd name="connsiteY8" fmla="*/ 446313 h 827313"/>
              <a:gd name="connsiteX9" fmla="*/ 3073400 w 5435600"/>
              <a:gd name="connsiteY9" fmla="*/ 217714 h 827313"/>
              <a:gd name="connsiteX10" fmla="*/ 3378200 w 5435600"/>
              <a:gd name="connsiteY10" fmla="*/ 446314 h 827313"/>
              <a:gd name="connsiteX11" fmla="*/ 3894667 w 5435600"/>
              <a:gd name="connsiteY11" fmla="*/ 353180 h 827313"/>
              <a:gd name="connsiteX12" fmla="*/ 4072467 w 5435600"/>
              <a:gd name="connsiteY12" fmla="*/ 674913 h 827313"/>
              <a:gd name="connsiteX13" fmla="*/ 4224867 w 5435600"/>
              <a:gd name="connsiteY13" fmla="*/ 827313 h 827313"/>
              <a:gd name="connsiteX14" fmla="*/ 4368800 w 5435600"/>
              <a:gd name="connsiteY14" fmla="*/ 674913 h 827313"/>
              <a:gd name="connsiteX15" fmla="*/ 4529667 w 5435600"/>
              <a:gd name="connsiteY15" fmla="*/ 573313 h 827313"/>
              <a:gd name="connsiteX16" fmla="*/ 4597400 w 5435600"/>
              <a:gd name="connsiteY16" fmla="*/ 522513 h 827313"/>
              <a:gd name="connsiteX17" fmla="*/ 4749800 w 5435600"/>
              <a:gd name="connsiteY17" fmla="*/ 759580 h 827313"/>
              <a:gd name="connsiteX18" fmla="*/ 4902200 w 5435600"/>
              <a:gd name="connsiteY18" fmla="*/ 206828 h 827313"/>
              <a:gd name="connsiteX19" fmla="*/ 5054600 w 5435600"/>
              <a:gd name="connsiteY19" fmla="*/ 0 h 827313"/>
              <a:gd name="connsiteX20" fmla="*/ 5207000 w 5435600"/>
              <a:gd name="connsiteY20" fmla="*/ 206828 h 827313"/>
              <a:gd name="connsiteX21" fmla="*/ 5435600 w 5435600"/>
              <a:gd name="connsiteY21" fmla="*/ 310242 h 827313"/>
              <a:gd name="connsiteX0" fmla="*/ 101600 w 5435600"/>
              <a:gd name="connsiteY0" fmla="*/ 511625 h 971545"/>
              <a:gd name="connsiteX1" fmla="*/ 406400 w 5435600"/>
              <a:gd name="connsiteY1" fmla="*/ 664025 h 971545"/>
              <a:gd name="connsiteX2" fmla="*/ 635000 w 5435600"/>
              <a:gd name="connsiteY2" fmla="*/ 359225 h 971545"/>
              <a:gd name="connsiteX3" fmla="*/ 1016000 w 5435600"/>
              <a:gd name="connsiteY3" fmla="*/ 511625 h 971545"/>
              <a:gd name="connsiteX4" fmla="*/ 1397000 w 5435600"/>
              <a:gd name="connsiteY4" fmla="*/ 359225 h 971545"/>
              <a:gd name="connsiteX5" fmla="*/ 1778000 w 5435600"/>
              <a:gd name="connsiteY5" fmla="*/ 587825 h 971545"/>
              <a:gd name="connsiteX6" fmla="*/ 2082800 w 5435600"/>
              <a:gd name="connsiteY6" fmla="*/ 283025 h 971545"/>
              <a:gd name="connsiteX7" fmla="*/ 2540000 w 5435600"/>
              <a:gd name="connsiteY7" fmla="*/ 359224 h 971545"/>
              <a:gd name="connsiteX8" fmla="*/ 2844800 w 5435600"/>
              <a:gd name="connsiteY8" fmla="*/ 587824 h 971545"/>
              <a:gd name="connsiteX9" fmla="*/ 3073400 w 5435600"/>
              <a:gd name="connsiteY9" fmla="*/ 359225 h 971545"/>
              <a:gd name="connsiteX10" fmla="*/ 3378200 w 5435600"/>
              <a:gd name="connsiteY10" fmla="*/ 587825 h 971545"/>
              <a:gd name="connsiteX11" fmla="*/ 3835400 w 5435600"/>
              <a:gd name="connsiteY11" fmla="*/ 38100 h 971545"/>
              <a:gd name="connsiteX12" fmla="*/ 4072467 w 5435600"/>
              <a:gd name="connsiteY12" fmla="*/ 816424 h 971545"/>
              <a:gd name="connsiteX13" fmla="*/ 4224867 w 5435600"/>
              <a:gd name="connsiteY13" fmla="*/ 968824 h 971545"/>
              <a:gd name="connsiteX14" fmla="*/ 4368800 w 5435600"/>
              <a:gd name="connsiteY14" fmla="*/ 816424 h 971545"/>
              <a:gd name="connsiteX15" fmla="*/ 4529667 w 5435600"/>
              <a:gd name="connsiteY15" fmla="*/ 714824 h 971545"/>
              <a:gd name="connsiteX16" fmla="*/ 4597400 w 5435600"/>
              <a:gd name="connsiteY16" fmla="*/ 664024 h 971545"/>
              <a:gd name="connsiteX17" fmla="*/ 4749800 w 5435600"/>
              <a:gd name="connsiteY17" fmla="*/ 901091 h 971545"/>
              <a:gd name="connsiteX18" fmla="*/ 4902200 w 5435600"/>
              <a:gd name="connsiteY18" fmla="*/ 348339 h 971545"/>
              <a:gd name="connsiteX19" fmla="*/ 5054600 w 5435600"/>
              <a:gd name="connsiteY19" fmla="*/ 141511 h 971545"/>
              <a:gd name="connsiteX20" fmla="*/ 5207000 w 5435600"/>
              <a:gd name="connsiteY20" fmla="*/ 348339 h 971545"/>
              <a:gd name="connsiteX21" fmla="*/ 5435600 w 5435600"/>
              <a:gd name="connsiteY21" fmla="*/ 451753 h 971545"/>
              <a:gd name="connsiteX0" fmla="*/ 101600 w 5435600"/>
              <a:gd name="connsiteY0" fmla="*/ 513439 h 1048652"/>
              <a:gd name="connsiteX1" fmla="*/ 406400 w 5435600"/>
              <a:gd name="connsiteY1" fmla="*/ 665839 h 1048652"/>
              <a:gd name="connsiteX2" fmla="*/ 635000 w 5435600"/>
              <a:gd name="connsiteY2" fmla="*/ 361039 h 1048652"/>
              <a:gd name="connsiteX3" fmla="*/ 1016000 w 5435600"/>
              <a:gd name="connsiteY3" fmla="*/ 513439 h 1048652"/>
              <a:gd name="connsiteX4" fmla="*/ 1397000 w 5435600"/>
              <a:gd name="connsiteY4" fmla="*/ 361039 h 1048652"/>
              <a:gd name="connsiteX5" fmla="*/ 1778000 w 5435600"/>
              <a:gd name="connsiteY5" fmla="*/ 589639 h 1048652"/>
              <a:gd name="connsiteX6" fmla="*/ 2082800 w 5435600"/>
              <a:gd name="connsiteY6" fmla="*/ 284839 h 1048652"/>
              <a:gd name="connsiteX7" fmla="*/ 2540000 w 5435600"/>
              <a:gd name="connsiteY7" fmla="*/ 361038 h 1048652"/>
              <a:gd name="connsiteX8" fmla="*/ 2844800 w 5435600"/>
              <a:gd name="connsiteY8" fmla="*/ 589638 h 1048652"/>
              <a:gd name="connsiteX9" fmla="*/ 3073400 w 5435600"/>
              <a:gd name="connsiteY9" fmla="*/ 361039 h 1048652"/>
              <a:gd name="connsiteX10" fmla="*/ 3378200 w 5435600"/>
              <a:gd name="connsiteY10" fmla="*/ 589639 h 1048652"/>
              <a:gd name="connsiteX11" fmla="*/ 3835400 w 5435600"/>
              <a:gd name="connsiteY11" fmla="*/ 39914 h 1048652"/>
              <a:gd name="connsiteX12" fmla="*/ 4064000 w 5435600"/>
              <a:gd name="connsiteY12" fmla="*/ 350154 h 1048652"/>
              <a:gd name="connsiteX13" fmla="*/ 4224867 w 5435600"/>
              <a:gd name="connsiteY13" fmla="*/ 970638 h 1048652"/>
              <a:gd name="connsiteX14" fmla="*/ 4368800 w 5435600"/>
              <a:gd name="connsiteY14" fmla="*/ 818238 h 1048652"/>
              <a:gd name="connsiteX15" fmla="*/ 4529667 w 5435600"/>
              <a:gd name="connsiteY15" fmla="*/ 716638 h 1048652"/>
              <a:gd name="connsiteX16" fmla="*/ 4597400 w 5435600"/>
              <a:gd name="connsiteY16" fmla="*/ 665838 h 1048652"/>
              <a:gd name="connsiteX17" fmla="*/ 4749800 w 5435600"/>
              <a:gd name="connsiteY17" fmla="*/ 902905 h 1048652"/>
              <a:gd name="connsiteX18" fmla="*/ 4902200 w 5435600"/>
              <a:gd name="connsiteY18" fmla="*/ 350153 h 1048652"/>
              <a:gd name="connsiteX19" fmla="*/ 5054600 w 5435600"/>
              <a:gd name="connsiteY19" fmla="*/ 143325 h 1048652"/>
              <a:gd name="connsiteX20" fmla="*/ 5207000 w 5435600"/>
              <a:gd name="connsiteY20" fmla="*/ 350153 h 1048652"/>
              <a:gd name="connsiteX21" fmla="*/ 5435600 w 5435600"/>
              <a:gd name="connsiteY21" fmla="*/ 453567 h 1048652"/>
              <a:gd name="connsiteX0" fmla="*/ 101600 w 5435600"/>
              <a:gd name="connsiteY0" fmla="*/ 513439 h 955519"/>
              <a:gd name="connsiteX1" fmla="*/ 406400 w 5435600"/>
              <a:gd name="connsiteY1" fmla="*/ 665839 h 955519"/>
              <a:gd name="connsiteX2" fmla="*/ 635000 w 5435600"/>
              <a:gd name="connsiteY2" fmla="*/ 361039 h 955519"/>
              <a:gd name="connsiteX3" fmla="*/ 1016000 w 5435600"/>
              <a:gd name="connsiteY3" fmla="*/ 513439 h 955519"/>
              <a:gd name="connsiteX4" fmla="*/ 1397000 w 5435600"/>
              <a:gd name="connsiteY4" fmla="*/ 361039 h 955519"/>
              <a:gd name="connsiteX5" fmla="*/ 1778000 w 5435600"/>
              <a:gd name="connsiteY5" fmla="*/ 589639 h 955519"/>
              <a:gd name="connsiteX6" fmla="*/ 2082800 w 5435600"/>
              <a:gd name="connsiteY6" fmla="*/ 284839 h 955519"/>
              <a:gd name="connsiteX7" fmla="*/ 2540000 w 5435600"/>
              <a:gd name="connsiteY7" fmla="*/ 361038 h 955519"/>
              <a:gd name="connsiteX8" fmla="*/ 2844800 w 5435600"/>
              <a:gd name="connsiteY8" fmla="*/ 589638 h 955519"/>
              <a:gd name="connsiteX9" fmla="*/ 3073400 w 5435600"/>
              <a:gd name="connsiteY9" fmla="*/ 361039 h 955519"/>
              <a:gd name="connsiteX10" fmla="*/ 3378200 w 5435600"/>
              <a:gd name="connsiteY10" fmla="*/ 589639 h 955519"/>
              <a:gd name="connsiteX11" fmla="*/ 3835400 w 5435600"/>
              <a:gd name="connsiteY11" fmla="*/ 39914 h 955519"/>
              <a:gd name="connsiteX12" fmla="*/ 4064000 w 5435600"/>
              <a:gd name="connsiteY12" fmla="*/ 350154 h 955519"/>
              <a:gd name="connsiteX13" fmla="*/ 4292600 w 5435600"/>
              <a:gd name="connsiteY13" fmla="*/ 660396 h 955519"/>
              <a:gd name="connsiteX14" fmla="*/ 4368800 w 5435600"/>
              <a:gd name="connsiteY14" fmla="*/ 818238 h 955519"/>
              <a:gd name="connsiteX15" fmla="*/ 4529667 w 5435600"/>
              <a:gd name="connsiteY15" fmla="*/ 716638 h 955519"/>
              <a:gd name="connsiteX16" fmla="*/ 4597400 w 5435600"/>
              <a:gd name="connsiteY16" fmla="*/ 665838 h 955519"/>
              <a:gd name="connsiteX17" fmla="*/ 4749800 w 5435600"/>
              <a:gd name="connsiteY17" fmla="*/ 902905 h 955519"/>
              <a:gd name="connsiteX18" fmla="*/ 4902200 w 5435600"/>
              <a:gd name="connsiteY18" fmla="*/ 350153 h 955519"/>
              <a:gd name="connsiteX19" fmla="*/ 5054600 w 5435600"/>
              <a:gd name="connsiteY19" fmla="*/ 143325 h 955519"/>
              <a:gd name="connsiteX20" fmla="*/ 5207000 w 5435600"/>
              <a:gd name="connsiteY20" fmla="*/ 350153 h 955519"/>
              <a:gd name="connsiteX21" fmla="*/ 5435600 w 5435600"/>
              <a:gd name="connsiteY21" fmla="*/ 453567 h 955519"/>
              <a:gd name="connsiteX0" fmla="*/ 101600 w 5435600"/>
              <a:gd name="connsiteY0" fmla="*/ 513439 h 955519"/>
              <a:gd name="connsiteX1" fmla="*/ 406400 w 5435600"/>
              <a:gd name="connsiteY1" fmla="*/ 665839 h 955519"/>
              <a:gd name="connsiteX2" fmla="*/ 635000 w 5435600"/>
              <a:gd name="connsiteY2" fmla="*/ 361039 h 955519"/>
              <a:gd name="connsiteX3" fmla="*/ 1016000 w 5435600"/>
              <a:gd name="connsiteY3" fmla="*/ 513439 h 955519"/>
              <a:gd name="connsiteX4" fmla="*/ 1397000 w 5435600"/>
              <a:gd name="connsiteY4" fmla="*/ 361039 h 955519"/>
              <a:gd name="connsiteX5" fmla="*/ 1778000 w 5435600"/>
              <a:gd name="connsiteY5" fmla="*/ 589639 h 955519"/>
              <a:gd name="connsiteX6" fmla="*/ 2082800 w 5435600"/>
              <a:gd name="connsiteY6" fmla="*/ 284839 h 955519"/>
              <a:gd name="connsiteX7" fmla="*/ 2540000 w 5435600"/>
              <a:gd name="connsiteY7" fmla="*/ 361038 h 955519"/>
              <a:gd name="connsiteX8" fmla="*/ 2844800 w 5435600"/>
              <a:gd name="connsiteY8" fmla="*/ 589638 h 955519"/>
              <a:gd name="connsiteX9" fmla="*/ 3073400 w 5435600"/>
              <a:gd name="connsiteY9" fmla="*/ 361039 h 955519"/>
              <a:gd name="connsiteX10" fmla="*/ 3378200 w 5435600"/>
              <a:gd name="connsiteY10" fmla="*/ 589639 h 955519"/>
              <a:gd name="connsiteX11" fmla="*/ 3835400 w 5435600"/>
              <a:gd name="connsiteY11" fmla="*/ 39914 h 955519"/>
              <a:gd name="connsiteX12" fmla="*/ 4064000 w 5435600"/>
              <a:gd name="connsiteY12" fmla="*/ 350154 h 955519"/>
              <a:gd name="connsiteX13" fmla="*/ 4292600 w 5435600"/>
              <a:gd name="connsiteY13" fmla="*/ 660396 h 955519"/>
              <a:gd name="connsiteX14" fmla="*/ 4445000 w 5435600"/>
              <a:gd name="connsiteY14" fmla="*/ 143329 h 955519"/>
              <a:gd name="connsiteX15" fmla="*/ 4529667 w 5435600"/>
              <a:gd name="connsiteY15" fmla="*/ 716638 h 955519"/>
              <a:gd name="connsiteX16" fmla="*/ 4597400 w 5435600"/>
              <a:gd name="connsiteY16" fmla="*/ 665838 h 955519"/>
              <a:gd name="connsiteX17" fmla="*/ 4749800 w 5435600"/>
              <a:gd name="connsiteY17" fmla="*/ 902905 h 955519"/>
              <a:gd name="connsiteX18" fmla="*/ 4902200 w 5435600"/>
              <a:gd name="connsiteY18" fmla="*/ 350153 h 955519"/>
              <a:gd name="connsiteX19" fmla="*/ 5054600 w 5435600"/>
              <a:gd name="connsiteY19" fmla="*/ 143325 h 955519"/>
              <a:gd name="connsiteX20" fmla="*/ 5207000 w 5435600"/>
              <a:gd name="connsiteY20" fmla="*/ 350153 h 955519"/>
              <a:gd name="connsiteX21" fmla="*/ 5435600 w 5435600"/>
              <a:gd name="connsiteY21" fmla="*/ 453567 h 955519"/>
              <a:gd name="connsiteX0" fmla="*/ 101600 w 5435600"/>
              <a:gd name="connsiteY0" fmla="*/ 513439 h 955519"/>
              <a:gd name="connsiteX1" fmla="*/ 406400 w 5435600"/>
              <a:gd name="connsiteY1" fmla="*/ 665839 h 955519"/>
              <a:gd name="connsiteX2" fmla="*/ 635000 w 5435600"/>
              <a:gd name="connsiteY2" fmla="*/ 361039 h 955519"/>
              <a:gd name="connsiteX3" fmla="*/ 1016000 w 5435600"/>
              <a:gd name="connsiteY3" fmla="*/ 513439 h 955519"/>
              <a:gd name="connsiteX4" fmla="*/ 1397000 w 5435600"/>
              <a:gd name="connsiteY4" fmla="*/ 361039 h 955519"/>
              <a:gd name="connsiteX5" fmla="*/ 1778000 w 5435600"/>
              <a:gd name="connsiteY5" fmla="*/ 589639 h 955519"/>
              <a:gd name="connsiteX6" fmla="*/ 2082800 w 5435600"/>
              <a:gd name="connsiteY6" fmla="*/ 284839 h 955519"/>
              <a:gd name="connsiteX7" fmla="*/ 2540000 w 5435600"/>
              <a:gd name="connsiteY7" fmla="*/ 361038 h 955519"/>
              <a:gd name="connsiteX8" fmla="*/ 2844800 w 5435600"/>
              <a:gd name="connsiteY8" fmla="*/ 589638 h 955519"/>
              <a:gd name="connsiteX9" fmla="*/ 3073400 w 5435600"/>
              <a:gd name="connsiteY9" fmla="*/ 361039 h 955519"/>
              <a:gd name="connsiteX10" fmla="*/ 3378200 w 5435600"/>
              <a:gd name="connsiteY10" fmla="*/ 589639 h 955519"/>
              <a:gd name="connsiteX11" fmla="*/ 3835400 w 5435600"/>
              <a:gd name="connsiteY11" fmla="*/ 39914 h 955519"/>
              <a:gd name="connsiteX12" fmla="*/ 4064000 w 5435600"/>
              <a:gd name="connsiteY12" fmla="*/ 350154 h 955519"/>
              <a:gd name="connsiteX13" fmla="*/ 4292600 w 5435600"/>
              <a:gd name="connsiteY13" fmla="*/ 660396 h 955519"/>
              <a:gd name="connsiteX14" fmla="*/ 4445000 w 5435600"/>
              <a:gd name="connsiteY14" fmla="*/ 143329 h 955519"/>
              <a:gd name="connsiteX15" fmla="*/ 4521200 w 5435600"/>
              <a:gd name="connsiteY15" fmla="*/ 556984 h 955519"/>
              <a:gd name="connsiteX16" fmla="*/ 4597400 w 5435600"/>
              <a:gd name="connsiteY16" fmla="*/ 665838 h 955519"/>
              <a:gd name="connsiteX17" fmla="*/ 4749800 w 5435600"/>
              <a:gd name="connsiteY17" fmla="*/ 902905 h 955519"/>
              <a:gd name="connsiteX18" fmla="*/ 4902200 w 5435600"/>
              <a:gd name="connsiteY18" fmla="*/ 350153 h 955519"/>
              <a:gd name="connsiteX19" fmla="*/ 5054600 w 5435600"/>
              <a:gd name="connsiteY19" fmla="*/ 143325 h 955519"/>
              <a:gd name="connsiteX20" fmla="*/ 5207000 w 5435600"/>
              <a:gd name="connsiteY20" fmla="*/ 350153 h 955519"/>
              <a:gd name="connsiteX21" fmla="*/ 5435600 w 5435600"/>
              <a:gd name="connsiteY21" fmla="*/ 453567 h 955519"/>
              <a:gd name="connsiteX0" fmla="*/ 101600 w 5435600"/>
              <a:gd name="connsiteY0" fmla="*/ 513439 h 902906"/>
              <a:gd name="connsiteX1" fmla="*/ 406400 w 5435600"/>
              <a:gd name="connsiteY1" fmla="*/ 665839 h 902906"/>
              <a:gd name="connsiteX2" fmla="*/ 635000 w 5435600"/>
              <a:gd name="connsiteY2" fmla="*/ 361039 h 902906"/>
              <a:gd name="connsiteX3" fmla="*/ 1016000 w 5435600"/>
              <a:gd name="connsiteY3" fmla="*/ 513439 h 902906"/>
              <a:gd name="connsiteX4" fmla="*/ 1397000 w 5435600"/>
              <a:gd name="connsiteY4" fmla="*/ 361039 h 902906"/>
              <a:gd name="connsiteX5" fmla="*/ 1778000 w 5435600"/>
              <a:gd name="connsiteY5" fmla="*/ 589639 h 902906"/>
              <a:gd name="connsiteX6" fmla="*/ 2082800 w 5435600"/>
              <a:gd name="connsiteY6" fmla="*/ 284839 h 902906"/>
              <a:gd name="connsiteX7" fmla="*/ 2540000 w 5435600"/>
              <a:gd name="connsiteY7" fmla="*/ 361038 h 902906"/>
              <a:gd name="connsiteX8" fmla="*/ 2844800 w 5435600"/>
              <a:gd name="connsiteY8" fmla="*/ 589638 h 902906"/>
              <a:gd name="connsiteX9" fmla="*/ 3073400 w 5435600"/>
              <a:gd name="connsiteY9" fmla="*/ 361039 h 902906"/>
              <a:gd name="connsiteX10" fmla="*/ 3378200 w 5435600"/>
              <a:gd name="connsiteY10" fmla="*/ 589639 h 902906"/>
              <a:gd name="connsiteX11" fmla="*/ 3835400 w 5435600"/>
              <a:gd name="connsiteY11" fmla="*/ 39914 h 902906"/>
              <a:gd name="connsiteX12" fmla="*/ 4064000 w 5435600"/>
              <a:gd name="connsiteY12" fmla="*/ 350154 h 902906"/>
              <a:gd name="connsiteX13" fmla="*/ 4292600 w 5435600"/>
              <a:gd name="connsiteY13" fmla="*/ 660396 h 902906"/>
              <a:gd name="connsiteX14" fmla="*/ 4445000 w 5435600"/>
              <a:gd name="connsiteY14" fmla="*/ 143329 h 902906"/>
              <a:gd name="connsiteX15" fmla="*/ 4521200 w 5435600"/>
              <a:gd name="connsiteY15" fmla="*/ 556984 h 902906"/>
              <a:gd name="connsiteX16" fmla="*/ 4673600 w 5435600"/>
              <a:gd name="connsiteY16" fmla="*/ 350156 h 902906"/>
              <a:gd name="connsiteX17" fmla="*/ 4749800 w 5435600"/>
              <a:gd name="connsiteY17" fmla="*/ 902905 h 902906"/>
              <a:gd name="connsiteX18" fmla="*/ 4902200 w 5435600"/>
              <a:gd name="connsiteY18" fmla="*/ 350153 h 902906"/>
              <a:gd name="connsiteX19" fmla="*/ 5054600 w 5435600"/>
              <a:gd name="connsiteY19" fmla="*/ 143325 h 902906"/>
              <a:gd name="connsiteX20" fmla="*/ 5207000 w 5435600"/>
              <a:gd name="connsiteY20" fmla="*/ 350153 h 902906"/>
              <a:gd name="connsiteX21" fmla="*/ 5435600 w 5435600"/>
              <a:gd name="connsiteY21" fmla="*/ 453567 h 902906"/>
              <a:gd name="connsiteX0" fmla="*/ 101600 w 5435600"/>
              <a:gd name="connsiteY0" fmla="*/ 513439 h 902906"/>
              <a:gd name="connsiteX1" fmla="*/ 406400 w 5435600"/>
              <a:gd name="connsiteY1" fmla="*/ 665839 h 902906"/>
              <a:gd name="connsiteX2" fmla="*/ 635000 w 5435600"/>
              <a:gd name="connsiteY2" fmla="*/ 361039 h 902906"/>
              <a:gd name="connsiteX3" fmla="*/ 1016000 w 5435600"/>
              <a:gd name="connsiteY3" fmla="*/ 513439 h 902906"/>
              <a:gd name="connsiteX4" fmla="*/ 1397000 w 5435600"/>
              <a:gd name="connsiteY4" fmla="*/ 361039 h 902906"/>
              <a:gd name="connsiteX5" fmla="*/ 1778000 w 5435600"/>
              <a:gd name="connsiteY5" fmla="*/ 589639 h 902906"/>
              <a:gd name="connsiteX6" fmla="*/ 2082800 w 5435600"/>
              <a:gd name="connsiteY6" fmla="*/ 284839 h 902906"/>
              <a:gd name="connsiteX7" fmla="*/ 2540000 w 5435600"/>
              <a:gd name="connsiteY7" fmla="*/ 361038 h 902906"/>
              <a:gd name="connsiteX8" fmla="*/ 2844800 w 5435600"/>
              <a:gd name="connsiteY8" fmla="*/ 589638 h 902906"/>
              <a:gd name="connsiteX9" fmla="*/ 3073400 w 5435600"/>
              <a:gd name="connsiteY9" fmla="*/ 361039 h 902906"/>
              <a:gd name="connsiteX10" fmla="*/ 3378200 w 5435600"/>
              <a:gd name="connsiteY10" fmla="*/ 589639 h 902906"/>
              <a:gd name="connsiteX11" fmla="*/ 3835400 w 5435600"/>
              <a:gd name="connsiteY11" fmla="*/ 39914 h 902906"/>
              <a:gd name="connsiteX12" fmla="*/ 4064000 w 5435600"/>
              <a:gd name="connsiteY12" fmla="*/ 350154 h 902906"/>
              <a:gd name="connsiteX13" fmla="*/ 4292600 w 5435600"/>
              <a:gd name="connsiteY13" fmla="*/ 453570 h 902906"/>
              <a:gd name="connsiteX14" fmla="*/ 4445000 w 5435600"/>
              <a:gd name="connsiteY14" fmla="*/ 143329 h 902906"/>
              <a:gd name="connsiteX15" fmla="*/ 4521200 w 5435600"/>
              <a:gd name="connsiteY15" fmla="*/ 556984 h 902906"/>
              <a:gd name="connsiteX16" fmla="*/ 4673600 w 5435600"/>
              <a:gd name="connsiteY16" fmla="*/ 350156 h 902906"/>
              <a:gd name="connsiteX17" fmla="*/ 4749800 w 5435600"/>
              <a:gd name="connsiteY17" fmla="*/ 902905 h 902906"/>
              <a:gd name="connsiteX18" fmla="*/ 4902200 w 5435600"/>
              <a:gd name="connsiteY18" fmla="*/ 350153 h 902906"/>
              <a:gd name="connsiteX19" fmla="*/ 5054600 w 5435600"/>
              <a:gd name="connsiteY19" fmla="*/ 143325 h 902906"/>
              <a:gd name="connsiteX20" fmla="*/ 5207000 w 5435600"/>
              <a:gd name="connsiteY20" fmla="*/ 350153 h 902906"/>
              <a:gd name="connsiteX21" fmla="*/ 5435600 w 5435600"/>
              <a:gd name="connsiteY21" fmla="*/ 453567 h 902906"/>
              <a:gd name="connsiteX0" fmla="*/ 101600 w 5435600"/>
              <a:gd name="connsiteY0" fmla="*/ 513439 h 902906"/>
              <a:gd name="connsiteX1" fmla="*/ 406400 w 5435600"/>
              <a:gd name="connsiteY1" fmla="*/ 665839 h 902906"/>
              <a:gd name="connsiteX2" fmla="*/ 635000 w 5435600"/>
              <a:gd name="connsiteY2" fmla="*/ 361039 h 902906"/>
              <a:gd name="connsiteX3" fmla="*/ 1016000 w 5435600"/>
              <a:gd name="connsiteY3" fmla="*/ 513439 h 902906"/>
              <a:gd name="connsiteX4" fmla="*/ 1397000 w 5435600"/>
              <a:gd name="connsiteY4" fmla="*/ 361039 h 902906"/>
              <a:gd name="connsiteX5" fmla="*/ 1778000 w 5435600"/>
              <a:gd name="connsiteY5" fmla="*/ 589639 h 902906"/>
              <a:gd name="connsiteX6" fmla="*/ 2082800 w 5435600"/>
              <a:gd name="connsiteY6" fmla="*/ 284839 h 902906"/>
              <a:gd name="connsiteX7" fmla="*/ 2540000 w 5435600"/>
              <a:gd name="connsiteY7" fmla="*/ 361038 h 902906"/>
              <a:gd name="connsiteX8" fmla="*/ 2844800 w 5435600"/>
              <a:gd name="connsiteY8" fmla="*/ 589638 h 902906"/>
              <a:gd name="connsiteX9" fmla="*/ 3073400 w 5435600"/>
              <a:gd name="connsiteY9" fmla="*/ 361039 h 902906"/>
              <a:gd name="connsiteX10" fmla="*/ 3378200 w 5435600"/>
              <a:gd name="connsiteY10" fmla="*/ 589639 h 902906"/>
              <a:gd name="connsiteX11" fmla="*/ 3835400 w 5435600"/>
              <a:gd name="connsiteY11" fmla="*/ 39914 h 902906"/>
              <a:gd name="connsiteX12" fmla="*/ 4064000 w 5435600"/>
              <a:gd name="connsiteY12" fmla="*/ 350154 h 902906"/>
              <a:gd name="connsiteX13" fmla="*/ 4292600 w 5435600"/>
              <a:gd name="connsiteY13" fmla="*/ 453570 h 902906"/>
              <a:gd name="connsiteX14" fmla="*/ 4445000 w 5435600"/>
              <a:gd name="connsiteY14" fmla="*/ 143329 h 902906"/>
              <a:gd name="connsiteX15" fmla="*/ 4521200 w 5435600"/>
              <a:gd name="connsiteY15" fmla="*/ 556984 h 902906"/>
              <a:gd name="connsiteX16" fmla="*/ 4673600 w 5435600"/>
              <a:gd name="connsiteY16" fmla="*/ 350156 h 902906"/>
              <a:gd name="connsiteX17" fmla="*/ 4749800 w 5435600"/>
              <a:gd name="connsiteY17" fmla="*/ 902905 h 902906"/>
              <a:gd name="connsiteX18" fmla="*/ 4902200 w 5435600"/>
              <a:gd name="connsiteY18" fmla="*/ 350153 h 902906"/>
              <a:gd name="connsiteX19" fmla="*/ 5054600 w 5435600"/>
              <a:gd name="connsiteY19" fmla="*/ 143325 h 902906"/>
              <a:gd name="connsiteX20" fmla="*/ 5283200 w 5435600"/>
              <a:gd name="connsiteY20" fmla="*/ 143329 h 902906"/>
              <a:gd name="connsiteX21" fmla="*/ 5435600 w 5435600"/>
              <a:gd name="connsiteY21" fmla="*/ 453567 h 902906"/>
              <a:gd name="connsiteX0" fmla="*/ 101600 w 5435600"/>
              <a:gd name="connsiteY0" fmla="*/ 513439 h 691239"/>
              <a:gd name="connsiteX1" fmla="*/ 406400 w 5435600"/>
              <a:gd name="connsiteY1" fmla="*/ 665839 h 691239"/>
              <a:gd name="connsiteX2" fmla="*/ 635000 w 5435600"/>
              <a:gd name="connsiteY2" fmla="*/ 361039 h 691239"/>
              <a:gd name="connsiteX3" fmla="*/ 1016000 w 5435600"/>
              <a:gd name="connsiteY3" fmla="*/ 513439 h 691239"/>
              <a:gd name="connsiteX4" fmla="*/ 1397000 w 5435600"/>
              <a:gd name="connsiteY4" fmla="*/ 361039 h 691239"/>
              <a:gd name="connsiteX5" fmla="*/ 1778000 w 5435600"/>
              <a:gd name="connsiteY5" fmla="*/ 589639 h 691239"/>
              <a:gd name="connsiteX6" fmla="*/ 2082800 w 5435600"/>
              <a:gd name="connsiteY6" fmla="*/ 284839 h 691239"/>
              <a:gd name="connsiteX7" fmla="*/ 2540000 w 5435600"/>
              <a:gd name="connsiteY7" fmla="*/ 361038 h 691239"/>
              <a:gd name="connsiteX8" fmla="*/ 2844800 w 5435600"/>
              <a:gd name="connsiteY8" fmla="*/ 589638 h 691239"/>
              <a:gd name="connsiteX9" fmla="*/ 3073400 w 5435600"/>
              <a:gd name="connsiteY9" fmla="*/ 361039 h 691239"/>
              <a:gd name="connsiteX10" fmla="*/ 3378200 w 5435600"/>
              <a:gd name="connsiteY10" fmla="*/ 589639 h 691239"/>
              <a:gd name="connsiteX11" fmla="*/ 3835400 w 5435600"/>
              <a:gd name="connsiteY11" fmla="*/ 39914 h 691239"/>
              <a:gd name="connsiteX12" fmla="*/ 4064000 w 5435600"/>
              <a:gd name="connsiteY12" fmla="*/ 350154 h 691239"/>
              <a:gd name="connsiteX13" fmla="*/ 4292600 w 5435600"/>
              <a:gd name="connsiteY13" fmla="*/ 453570 h 691239"/>
              <a:gd name="connsiteX14" fmla="*/ 4445000 w 5435600"/>
              <a:gd name="connsiteY14" fmla="*/ 143329 h 691239"/>
              <a:gd name="connsiteX15" fmla="*/ 4521200 w 5435600"/>
              <a:gd name="connsiteY15" fmla="*/ 556984 h 691239"/>
              <a:gd name="connsiteX16" fmla="*/ 4673600 w 5435600"/>
              <a:gd name="connsiteY16" fmla="*/ 350156 h 691239"/>
              <a:gd name="connsiteX17" fmla="*/ 4749800 w 5435600"/>
              <a:gd name="connsiteY17" fmla="*/ 350156 h 691239"/>
              <a:gd name="connsiteX18" fmla="*/ 4902200 w 5435600"/>
              <a:gd name="connsiteY18" fmla="*/ 350153 h 691239"/>
              <a:gd name="connsiteX19" fmla="*/ 5054600 w 5435600"/>
              <a:gd name="connsiteY19" fmla="*/ 143325 h 691239"/>
              <a:gd name="connsiteX20" fmla="*/ 5283200 w 5435600"/>
              <a:gd name="connsiteY20" fmla="*/ 143329 h 691239"/>
              <a:gd name="connsiteX21" fmla="*/ 5435600 w 5435600"/>
              <a:gd name="connsiteY21" fmla="*/ 453567 h 691239"/>
              <a:gd name="connsiteX0" fmla="*/ 101600 w 5435600"/>
              <a:gd name="connsiteY0" fmla="*/ 530675 h 708475"/>
              <a:gd name="connsiteX1" fmla="*/ 406400 w 5435600"/>
              <a:gd name="connsiteY1" fmla="*/ 683075 h 708475"/>
              <a:gd name="connsiteX2" fmla="*/ 635000 w 5435600"/>
              <a:gd name="connsiteY2" fmla="*/ 378275 h 708475"/>
              <a:gd name="connsiteX3" fmla="*/ 1016000 w 5435600"/>
              <a:gd name="connsiteY3" fmla="*/ 530675 h 708475"/>
              <a:gd name="connsiteX4" fmla="*/ 1397000 w 5435600"/>
              <a:gd name="connsiteY4" fmla="*/ 378275 h 708475"/>
              <a:gd name="connsiteX5" fmla="*/ 1778000 w 5435600"/>
              <a:gd name="connsiteY5" fmla="*/ 606875 h 708475"/>
              <a:gd name="connsiteX6" fmla="*/ 2082800 w 5435600"/>
              <a:gd name="connsiteY6" fmla="*/ 302075 h 708475"/>
              <a:gd name="connsiteX7" fmla="*/ 2540000 w 5435600"/>
              <a:gd name="connsiteY7" fmla="*/ 378274 h 708475"/>
              <a:gd name="connsiteX8" fmla="*/ 2844800 w 5435600"/>
              <a:gd name="connsiteY8" fmla="*/ 606874 h 708475"/>
              <a:gd name="connsiteX9" fmla="*/ 3073400 w 5435600"/>
              <a:gd name="connsiteY9" fmla="*/ 378275 h 708475"/>
              <a:gd name="connsiteX10" fmla="*/ 3378200 w 5435600"/>
              <a:gd name="connsiteY10" fmla="*/ 606875 h 708475"/>
              <a:gd name="connsiteX11" fmla="*/ 3835400 w 5435600"/>
              <a:gd name="connsiteY11" fmla="*/ 57150 h 708475"/>
              <a:gd name="connsiteX12" fmla="*/ 4064000 w 5435600"/>
              <a:gd name="connsiteY12" fmla="*/ 263979 h 708475"/>
              <a:gd name="connsiteX13" fmla="*/ 4292600 w 5435600"/>
              <a:gd name="connsiteY13" fmla="*/ 470806 h 708475"/>
              <a:gd name="connsiteX14" fmla="*/ 4445000 w 5435600"/>
              <a:gd name="connsiteY14" fmla="*/ 160565 h 708475"/>
              <a:gd name="connsiteX15" fmla="*/ 4521200 w 5435600"/>
              <a:gd name="connsiteY15" fmla="*/ 574220 h 708475"/>
              <a:gd name="connsiteX16" fmla="*/ 4673600 w 5435600"/>
              <a:gd name="connsiteY16" fmla="*/ 367392 h 708475"/>
              <a:gd name="connsiteX17" fmla="*/ 4749800 w 5435600"/>
              <a:gd name="connsiteY17" fmla="*/ 367392 h 708475"/>
              <a:gd name="connsiteX18" fmla="*/ 4902200 w 5435600"/>
              <a:gd name="connsiteY18" fmla="*/ 367389 h 708475"/>
              <a:gd name="connsiteX19" fmla="*/ 5054600 w 5435600"/>
              <a:gd name="connsiteY19" fmla="*/ 160561 h 708475"/>
              <a:gd name="connsiteX20" fmla="*/ 5283200 w 5435600"/>
              <a:gd name="connsiteY20" fmla="*/ 160565 h 708475"/>
              <a:gd name="connsiteX21" fmla="*/ 5435600 w 5435600"/>
              <a:gd name="connsiteY21" fmla="*/ 470803 h 708475"/>
              <a:gd name="connsiteX0" fmla="*/ 101600 w 5435600"/>
              <a:gd name="connsiteY0" fmla="*/ 530674 h 708474"/>
              <a:gd name="connsiteX1" fmla="*/ 406400 w 5435600"/>
              <a:gd name="connsiteY1" fmla="*/ 683074 h 708474"/>
              <a:gd name="connsiteX2" fmla="*/ 635000 w 5435600"/>
              <a:gd name="connsiteY2" fmla="*/ 378274 h 708474"/>
              <a:gd name="connsiteX3" fmla="*/ 1016000 w 5435600"/>
              <a:gd name="connsiteY3" fmla="*/ 530674 h 708474"/>
              <a:gd name="connsiteX4" fmla="*/ 1397000 w 5435600"/>
              <a:gd name="connsiteY4" fmla="*/ 378274 h 708474"/>
              <a:gd name="connsiteX5" fmla="*/ 1778000 w 5435600"/>
              <a:gd name="connsiteY5" fmla="*/ 606874 h 708474"/>
              <a:gd name="connsiteX6" fmla="*/ 2082800 w 5435600"/>
              <a:gd name="connsiteY6" fmla="*/ 302074 h 708474"/>
              <a:gd name="connsiteX7" fmla="*/ 2540000 w 5435600"/>
              <a:gd name="connsiteY7" fmla="*/ 378273 h 708474"/>
              <a:gd name="connsiteX8" fmla="*/ 2844800 w 5435600"/>
              <a:gd name="connsiteY8" fmla="*/ 606873 h 708474"/>
              <a:gd name="connsiteX9" fmla="*/ 3073400 w 5435600"/>
              <a:gd name="connsiteY9" fmla="*/ 378274 h 708474"/>
              <a:gd name="connsiteX10" fmla="*/ 3378200 w 5435600"/>
              <a:gd name="connsiteY10" fmla="*/ 606874 h 708474"/>
              <a:gd name="connsiteX11" fmla="*/ 3835400 w 5435600"/>
              <a:gd name="connsiteY11" fmla="*/ 57149 h 708474"/>
              <a:gd name="connsiteX12" fmla="*/ 4064000 w 5435600"/>
              <a:gd name="connsiteY12" fmla="*/ 263978 h 708474"/>
              <a:gd name="connsiteX13" fmla="*/ 4292600 w 5435600"/>
              <a:gd name="connsiteY13" fmla="*/ 263977 h 708474"/>
              <a:gd name="connsiteX14" fmla="*/ 4445000 w 5435600"/>
              <a:gd name="connsiteY14" fmla="*/ 160564 h 708474"/>
              <a:gd name="connsiteX15" fmla="*/ 4521200 w 5435600"/>
              <a:gd name="connsiteY15" fmla="*/ 574219 h 708474"/>
              <a:gd name="connsiteX16" fmla="*/ 4673600 w 5435600"/>
              <a:gd name="connsiteY16" fmla="*/ 367391 h 708474"/>
              <a:gd name="connsiteX17" fmla="*/ 4749800 w 5435600"/>
              <a:gd name="connsiteY17" fmla="*/ 367391 h 708474"/>
              <a:gd name="connsiteX18" fmla="*/ 4902200 w 5435600"/>
              <a:gd name="connsiteY18" fmla="*/ 367388 h 708474"/>
              <a:gd name="connsiteX19" fmla="*/ 5054600 w 5435600"/>
              <a:gd name="connsiteY19" fmla="*/ 160560 h 708474"/>
              <a:gd name="connsiteX20" fmla="*/ 5283200 w 5435600"/>
              <a:gd name="connsiteY20" fmla="*/ 160564 h 708474"/>
              <a:gd name="connsiteX21" fmla="*/ 5435600 w 5435600"/>
              <a:gd name="connsiteY21" fmla="*/ 470802 h 708474"/>
              <a:gd name="connsiteX0" fmla="*/ 101600 w 5435600"/>
              <a:gd name="connsiteY0" fmla="*/ 530674 h 708474"/>
              <a:gd name="connsiteX1" fmla="*/ 406400 w 5435600"/>
              <a:gd name="connsiteY1" fmla="*/ 683074 h 708474"/>
              <a:gd name="connsiteX2" fmla="*/ 635000 w 5435600"/>
              <a:gd name="connsiteY2" fmla="*/ 378274 h 708474"/>
              <a:gd name="connsiteX3" fmla="*/ 1016000 w 5435600"/>
              <a:gd name="connsiteY3" fmla="*/ 530674 h 708474"/>
              <a:gd name="connsiteX4" fmla="*/ 1397000 w 5435600"/>
              <a:gd name="connsiteY4" fmla="*/ 378274 h 708474"/>
              <a:gd name="connsiteX5" fmla="*/ 1778000 w 5435600"/>
              <a:gd name="connsiteY5" fmla="*/ 606874 h 708474"/>
              <a:gd name="connsiteX6" fmla="*/ 2082800 w 5435600"/>
              <a:gd name="connsiteY6" fmla="*/ 302074 h 708474"/>
              <a:gd name="connsiteX7" fmla="*/ 2540000 w 5435600"/>
              <a:gd name="connsiteY7" fmla="*/ 378273 h 708474"/>
              <a:gd name="connsiteX8" fmla="*/ 2844800 w 5435600"/>
              <a:gd name="connsiteY8" fmla="*/ 606873 h 708474"/>
              <a:gd name="connsiteX9" fmla="*/ 3073400 w 5435600"/>
              <a:gd name="connsiteY9" fmla="*/ 378274 h 708474"/>
              <a:gd name="connsiteX10" fmla="*/ 3378200 w 5435600"/>
              <a:gd name="connsiteY10" fmla="*/ 606874 h 708474"/>
              <a:gd name="connsiteX11" fmla="*/ 3835400 w 5435600"/>
              <a:gd name="connsiteY11" fmla="*/ 57149 h 708474"/>
              <a:gd name="connsiteX12" fmla="*/ 4064000 w 5435600"/>
              <a:gd name="connsiteY12" fmla="*/ 263978 h 708474"/>
              <a:gd name="connsiteX13" fmla="*/ 4292600 w 5435600"/>
              <a:gd name="connsiteY13" fmla="*/ 263977 h 708474"/>
              <a:gd name="connsiteX14" fmla="*/ 4445000 w 5435600"/>
              <a:gd name="connsiteY14" fmla="*/ 160564 h 708474"/>
              <a:gd name="connsiteX15" fmla="*/ 4521200 w 5435600"/>
              <a:gd name="connsiteY15" fmla="*/ 367390 h 708474"/>
              <a:gd name="connsiteX16" fmla="*/ 4673600 w 5435600"/>
              <a:gd name="connsiteY16" fmla="*/ 367391 h 708474"/>
              <a:gd name="connsiteX17" fmla="*/ 4749800 w 5435600"/>
              <a:gd name="connsiteY17" fmla="*/ 367391 h 708474"/>
              <a:gd name="connsiteX18" fmla="*/ 4902200 w 5435600"/>
              <a:gd name="connsiteY18" fmla="*/ 367388 h 708474"/>
              <a:gd name="connsiteX19" fmla="*/ 5054600 w 5435600"/>
              <a:gd name="connsiteY19" fmla="*/ 160560 h 708474"/>
              <a:gd name="connsiteX20" fmla="*/ 5283200 w 5435600"/>
              <a:gd name="connsiteY20" fmla="*/ 160564 h 708474"/>
              <a:gd name="connsiteX21" fmla="*/ 5435600 w 5435600"/>
              <a:gd name="connsiteY21" fmla="*/ 470802 h 708474"/>
              <a:gd name="connsiteX0" fmla="*/ 101600 w 5359400"/>
              <a:gd name="connsiteY0" fmla="*/ 530674 h 708474"/>
              <a:gd name="connsiteX1" fmla="*/ 406400 w 5359400"/>
              <a:gd name="connsiteY1" fmla="*/ 683074 h 708474"/>
              <a:gd name="connsiteX2" fmla="*/ 635000 w 5359400"/>
              <a:gd name="connsiteY2" fmla="*/ 378274 h 708474"/>
              <a:gd name="connsiteX3" fmla="*/ 1016000 w 5359400"/>
              <a:gd name="connsiteY3" fmla="*/ 530674 h 708474"/>
              <a:gd name="connsiteX4" fmla="*/ 1397000 w 5359400"/>
              <a:gd name="connsiteY4" fmla="*/ 378274 h 708474"/>
              <a:gd name="connsiteX5" fmla="*/ 1778000 w 5359400"/>
              <a:gd name="connsiteY5" fmla="*/ 606874 h 708474"/>
              <a:gd name="connsiteX6" fmla="*/ 2082800 w 5359400"/>
              <a:gd name="connsiteY6" fmla="*/ 302074 h 708474"/>
              <a:gd name="connsiteX7" fmla="*/ 2540000 w 5359400"/>
              <a:gd name="connsiteY7" fmla="*/ 378273 h 708474"/>
              <a:gd name="connsiteX8" fmla="*/ 2844800 w 5359400"/>
              <a:gd name="connsiteY8" fmla="*/ 606873 h 708474"/>
              <a:gd name="connsiteX9" fmla="*/ 3073400 w 5359400"/>
              <a:gd name="connsiteY9" fmla="*/ 378274 h 708474"/>
              <a:gd name="connsiteX10" fmla="*/ 3378200 w 5359400"/>
              <a:gd name="connsiteY10" fmla="*/ 606874 h 708474"/>
              <a:gd name="connsiteX11" fmla="*/ 3835400 w 5359400"/>
              <a:gd name="connsiteY11" fmla="*/ 57149 h 708474"/>
              <a:gd name="connsiteX12" fmla="*/ 4064000 w 5359400"/>
              <a:gd name="connsiteY12" fmla="*/ 263978 h 708474"/>
              <a:gd name="connsiteX13" fmla="*/ 4292600 w 5359400"/>
              <a:gd name="connsiteY13" fmla="*/ 263977 h 708474"/>
              <a:gd name="connsiteX14" fmla="*/ 4445000 w 5359400"/>
              <a:gd name="connsiteY14" fmla="*/ 160564 h 708474"/>
              <a:gd name="connsiteX15" fmla="*/ 4521200 w 5359400"/>
              <a:gd name="connsiteY15" fmla="*/ 367390 h 708474"/>
              <a:gd name="connsiteX16" fmla="*/ 4673600 w 5359400"/>
              <a:gd name="connsiteY16" fmla="*/ 367391 h 708474"/>
              <a:gd name="connsiteX17" fmla="*/ 4749800 w 5359400"/>
              <a:gd name="connsiteY17" fmla="*/ 367391 h 708474"/>
              <a:gd name="connsiteX18" fmla="*/ 4902200 w 5359400"/>
              <a:gd name="connsiteY18" fmla="*/ 367388 h 708474"/>
              <a:gd name="connsiteX19" fmla="*/ 5054600 w 5359400"/>
              <a:gd name="connsiteY19" fmla="*/ 160560 h 708474"/>
              <a:gd name="connsiteX20" fmla="*/ 5283200 w 5359400"/>
              <a:gd name="connsiteY20" fmla="*/ 160564 h 708474"/>
              <a:gd name="connsiteX21" fmla="*/ 5359400 w 5359400"/>
              <a:gd name="connsiteY21" fmla="*/ 263976 h 708474"/>
              <a:gd name="connsiteX0" fmla="*/ 101600 w 6807200"/>
              <a:gd name="connsiteY0" fmla="*/ 530674 h 708474"/>
              <a:gd name="connsiteX1" fmla="*/ 406400 w 6807200"/>
              <a:gd name="connsiteY1" fmla="*/ 683074 h 708474"/>
              <a:gd name="connsiteX2" fmla="*/ 635000 w 6807200"/>
              <a:gd name="connsiteY2" fmla="*/ 378274 h 708474"/>
              <a:gd name="connsiteX3" fmla="*/ 1016000 w 6807200"/>
              <a:gd name="connsiteY3" fmla="*/ 530674 h 708474"/>
              <a:gd name="connsiteX4" fmla="*/ 1397000 w 6807200"/>
              <a:gd name="connsiteY4" fmla="*/ 378274 h 708474"/>
              <a:gd name="connsiteX5" fmla="*/ 1778000 w 6807200"/>
              <a:gd name="connsiteY5" fmla="*/ 606874 h 708474"/>
              <a:gd name="connsiteX6" fmla="*/ 2082800 w 6807200"/>
              <a:gd name="connsiteY6" fmla="*/ 302074 h 708474"/>
              <a:gd name="connsiteX7" fmla="*/ 2540000 w 6807200"/>
              <a:gd name="connsiteY7" fmla="*/ 378273 h 708474"/>
              <a:gd name="connsiteX8" fmla="*/ 2844800 w 6807200"/>
              <a:gd name="connsiteY8" fmla="*/ 606873 h 708474"/>
              <a:gd name="connsiteX9" fmla="*/ 3073400 w 6807200"/>
              <a:gd name="connsiteY9" fmla="*/ 378274 h 708474"/>
              <a:gd name="connsiteX10" fmla="*/ 3378200 w 6807200"/>
              <a:gd name="connsiteY10" fmla="*/ 606874 h 708474"/>
              <a:gd name="connsiteX11" fmla="*/ 3835400 w 6807200"/>
              <a:gd name="connsiteY11" fmla="*/ 57149 h 708474"/>
              <a:gd name="connsiteX12" fmla="*/ 4064000 w 6807200"/>
              <a:gd name="connsiteY12" fmla="*/ 263978 h 708474"/>
              <a:gd name="connsiteX13" fmla="*/ 4292600 w 6807200"/>
              <a:gd name="connsiteY13" fmla="*/ 263977 h 708474"/>
              <a:gd name="connsiteX14" fmla="*/ 4445000 w 6807200"/>
              <a:gd name="connsiteY14" fmla="*/ 160564 h 708474"/>
              <a:gd name="connsiteX15" fmla="*/ 4521200 w 6807200"/>
              <a:gd name="connsiteY15" fmla="*/ 367390 h 708474"/>
              <a:gd name="connsiteX16" fmla="*/ 4673600 w 6807200"/>
              <a:gd name="connsiteY16" fmla="*/ 367391 h 708474"/>
              <a:gd name="connsiteX17" fmla="*/ 4749800 w 6807200"/>
              <a:gd name="connsiteY17" fmla="*/ 367391 h 708474"/>
              <a:gd name="connsiteX18" fmla="*/ 4902200 w 6807200"/>
              <a:gd name="connsiteY18" fmla="*/ 367388 h 708474"/>
              <a:gd name="connsiteX19" fmla="*/ 5054600 w 6807200"/>
              <a:gd name="connsiteY19" fmla="*/ 160560 h 708474"/>
              <a:gd name="connsiteX20" fmla="*/ 5283200 w 6807200"/>
              <a:gd name="connsiteY20" fmla="*/ 160564 h 708474"/>
              <a:gd name="connsiteX21" fmla="*/ 6807200 w 6807200"/>
              <a:gd name="connsiteY21" fmla="*/ 160562 h 708474"/>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749800 w 6807200"/>
              <a:gd name="connsiteY17" fmla="*/ 413657 h 754740"/>
              <a:gd name="connsiteX18" fmla="*/ 4902200 w 6807200"/>
              <a:gd name="connsiteY18" fmla="*/ 413654 h 754740"/>
              <a:gd name="connsiteX19" fmla="*/ 5054600 w 6807200"/>
              <a:gd name="connsiteY19" fmla="*/ 206826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749800 w 6807200"/>
              <a:gd name="connsiteY17" fmla="*/ 413657 h 754740"/>
              <a:gd name="connsiteX18" fmla="*/ 4902200 w 6807200"/>
              <a:gd name="connsiteY18" fmla="*/ 413654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749800 w 6807200"/>
              <a:gd name="connsiteY17" fmla="*/ 413657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902200 w 6807200"/>
              <a:gd name="connsiteY17" fmla="*/ 206829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902200 w 6807200"/>
              <a:gd name="connsiteY17" fmla="*/ 206829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397015 w 6807200"/>
              <a:gd name="connsiteY21" fmla="*/ 712456 h 754740"/>
              <a:gd name="connsiteX22" fmla="*/ 6807200 w 6807200"/>
              <a:gd name="connsiteY22"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902200 w 6807200"/>
              <a:gd name="connsiteY17" fmla="*/ 206829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354582 w 6807200"/>
              <a:gd name="connsiteY21" fmla="*/ 514553 h 754740"/>
              <a:gd name="connsiteX22" fmla="*/ 6807200 w 6807200"/>
              <a:gd name="connsiteY22" fmla="*/ 206828 h 754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07200" h="754740">
                <a:moveTo>
                  <a:pt x="101600" y="576940"/>
                </a:moveTo>
                <a:cubicBezTo>
                  <a:pt x="155222" y="575529"/>
                  <a:pt x="0" y="754740"/>
                  <a:pt x="406400" y="729340"/>
                </a:cubicBezTo>
                <a:cubicBezTo>
                  <a:pt x="503767" y="747685"/>
                  <a:pt x="279400" y="475340"/>
                  <a:pt x="635000" y="424540"/>
                </a:cubicBezTo>
                <a:cubicBezTo>
                  <a:pt x="746478" y="368096"/>
                  <a:pt x="698500" y="576940"/>
                  <a:pt x="1016000" y="576940"/>
                </a:cubicBezTo>
                <a:cubicBezTo>
                  <a:pt x="1150055" y="595284"/>
                  <a:pt x="1143000" y="449940"/>
                  <a:pt x="1397000" y="424540"/>
                </a:cubicBezTo>
                <a:cubicBezTo>
                  <a:pt x="1531056" y="399140"/>
                  <a:pt x="1587500" y="653140"/>
                  <a:pt x="1778000" y="653140"/>
                </a:cubicBezTo>
                <a:cubicBezTo>
                  <a:pt x="1893711" y="672895"/>
                  <a:pt x="1955800" y="386440"/>
                  <a:pt x="2082800" y="348340"/>
                </a:cubicBezTo>
                <a:cubicBezTo>
                  <a:pt x="2209800" y="310240"/>
                  <a:pt x="2414411" y="406195"/>
                  <a:pt x="2540000" y="424539"/>
                </a:cubicBezTo>
                <a:cubicBezTo>
                  <a:pt x="2654300" y="387850"/>
                  <a:pt x="2619022" y="630561"/>
                  <a:pt x="2844800" y="653139"/>
                </a:cubicBezTo>
                <a:cubicBezTo>
                  <a:pt x="2953455" y="684184"/>
                  <a:pt x="2898422" y="440062"/>
                  <a:pt x="3073400" y="424540"/>
                </a:cubicBezTo>
                <a:cubicBezTo>
                  <a:pt x="3183467" y="392085"/>
                  <a:pt x="3251200" y="706661"/>
                  <a:pt x="3378200" y="653140"/>
                </a:cubicBezTo>
                <a:cubicBezTo>
                  <a:pt x="3505200" y="599619"/>
                  <a:pt x="3721100" y="160564"/>
                  <a:pt x="3835400" y="103415"/>
                </a:cubicBezTo>
                <a:cubicBezTo>
                  <a:pt x="3949700" y="46266"/>
                  <a:pt x="3987800" y="275773"/>
                  <a:pt x="4064000" y="310244"/>
                </a:cubicBezTo>
                <a:cubicBezTo>
                  <a:pt x="4140200" y="344715"/>
                  <a:pt x="4229100" y="327479"/>
                  <a:pt x="4292600" y="310243"/>
                </a:cubicBezTo>
                <a:cubicBezTo>
                  <a:pt x="4356100" y="293007"/>
                  <a:pt x="4406900" y="189595"/>
                  <a:pt x="4445000" y="206830"/>
                </a:cubicBezTo>
                <a:cubicBezTo>
                  <a:pt x="4483100" y="224065"/>
                  <a:pt x="4483100" y="379185"/>
                  <a:pt x="4521200" y="413656"/>
                </a:cubicBezTo>
                <a:cubicBezTo>
                  <a:pt x="4559300" y="448127"/>
                  <a:pt x="4635500" y="413657"/>
                  <a:pt x="4673600" y="413657"/>
                </a:cubicBezTo>
                <a:lnTo>
                  <a:pt x="4902200" y="206829"/>
                </a:lnTo>
                <a:cubicBezTo>
                  <a:pt x="4940300" y="206829"/>
                  <a:pt x="5080000" y="103415"/>
                  <a:pt x="5207000" y="103415"/>
                </a:cubicBezTo>
                <a:cubicBezTo>
                  <a:pt x="5334000" y="103415"/>
                  <a:pt x="5524500" y="224065"/>
                  <a:pt x="5664200" y="206829"/>
                </a:cubicBezTo>
                <a:cubicBezTo>
                  <a:pt x="5803900" y="189593"/>
                  <a:pt x="5925422" y="14682"/>
                  <a:pt x="6045200" y="0"/>
                </a:cubicBezTo>
                <a:lnTo>
                  <a:pt x="6354582" y="514553"/>
                </a:lnTo>
                <a:lnTo>
                  <a:pt x="6807200" y="206828"/>
                </a:lnTo>
              </a:path>
            </a:pathLst>
          </a:custGeom>
          <a:noFill/>
          <a:ln w="3175" cap="flat" cmpd="sng" algn="ctr">
            <a:solidFill>
              <a:schemeClr val="accent2"/>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sp>
        <p:nvSpPr>
          <p:cNvPr id="60" name="Forme libre 59"/>
          <p:cNvSpPr/>
          <p:nvPr/>
        </p:nvSpPr>
        <p:spPr bwMode="auto">
          <a:xfrm flipV="1">
            <a:off x="1422998" y="1792326"/>
            <a:ext cx="4386131" cy="90261"/>
          </a:xfrm>
          <a:custGeom>
            <a:avLst/>
            <a:gdLst>
              <a:gd name="connsiteX0" fmla="*/ 0 w 1837267"/>
              <a:gd name="connsiteY0" fmla="*/ 103010 h 517877"/>
              <a:gd name="connsiteX1" fmla="*/ 287867 w 1837267"/>
              <a:gd name="connsiteY1" fmla="*/ 43744 h 517877"/>
              <a:gd name="connsiteX2" fmla="*/ 465667 w 1837267"/>
              <a:gd name="connsiteY2" fmla="*/ 365477 h 517877"/>
              <a:gd name="connsiteX3" fmla="*/ 618067 w 1837267"/>
              <a:gd name="connsiteY3" fmla="*/ 517877 h 517877"/>
              <a:gd name="connsiteX4" fmla="*/ 762000 w 1837267"/>
              <a:gd name="connsiteY4" fmla="*/ 365477 h 517877"/>
              <a:gd name="connsiteX5" fmla="*/ 922867 w 1837267"/>
              <a:gd name="connsiteY5" fmla="*/ 263877 h 517877"/>
              <a:gd name="connsiteX6" fmla="*/ 990600 w 1837267"/>
              <a:gd name="connsiteY6" fmla="*/ 213077 h 517877"/>
              <a:gd name="connsiteX7" fmla="*/ 1143000 w 1837267"/>
              <a:gd name="connsiteY7" fmla="*/ 450144 h 517877"/>
              <a:gd name="connsiteX8" fmla="*/ 1295400 w 1837267"/>
              <a:gd name="connsiteY8" fmla="*/ 373944 h 517877"/>
              <a:gd name="connsiteX9" fmla="*/ 1439333 w 1837267"/>
              <a:gd name="connsiteY9" fmla="*/ 289277 h 517877"/>
              <a:gd name="connsiteX10" fmla="*/ 1617133 w 1837267"/>
              <a:gd name="connsiteY10" fmla="*/ 213077 h 517877"/>
              <a:gd name="connsiteX11" fmla="*/ 1837267 w 1837267"/>
              <a:gd name="connsiteY11" fmla="*/ 204610 h 517877"/>
              <a:gd name="connsiteX0" fmla="*/ 0 w 3208867"/>
              <a:gd name="connsiteY0" fmla="*/ 131233 h 512233"/>
              <a:gd name="connsiteX1" fmla="*/ 1659467 w 3208867"/>
              <a:gd name="connsiteY1" fmla="*/ 38100 h 512233"/>
              <a:gd name="connsiteX2" fmla="*/ 1837267 w 3208867"/>
              <a:gd name="connsiteY2" fmla="*/ 359833 h 512233"/>
              <a:gd name="connsiteX3" fmla="*/ 1989667 w 3208867"/>
              <a:gd name="connsiteY3" fmla="*/ 512233 h 512233"/>
              <a:gd name="connsiteX4" fmla="*/ 2133600 w 3208867"/>
              <a:gd name="connsiteY4" fmla="*/ 359833 h 512233"/>
              <a:gd name="connsiteX5" fmla="*/ 2294467 w 3208867"/>
              <a:gd name="connsiteY5" fmla="*/ 258233 h 512233"/>
              <a:gd name="connsiteX6" fmla="*/ 2362200 w 3208867"/>
              <a:gd name="connsiteY6" fmla="*/ 207433 h 512233"/>
              <a:gd name="connsiteX7" fmla="*/ 2514600 w 3208867"/>
              <a:gd name="connsiteY7" fmla="*/ 444500 h 512233"/>
              <a:gd name="connsiteX8" fmla="*/ 2667000 w 3208867"/>
              <a:gd name="connsiteY8" fmla="*/ 368300 h 512233"/>
              <a:gd name="connsiteX9" fmla="*/ 2810933 w 3208867"/>
              <a:gd name="connsiteY9" fmla="*/ 283633 h 512233"/>
              <a:gd name="connsiteX10" fmla="*/ 2988733 w 3208867"/>
              <a:gd name="connsiteY10" fmla="*/ 207433 h 512233"/>
              <a:gd name="connsiteX11" fmla="*/ 3208867 w 3208867"/>
              <a:gd name="connsiteY11" fmla="*/ 198966 h 512233"/>
              <a:gd name="connsiteX0" fmla="*/ 0 w 3208867"/>
              <a:gd name="connsiteY0" fmla="*/ 244122 h 625122"/>
              <a:gd name="connsiteX1" fmla="*/ 304800 w 3208867"/>
              <a:gd name="connsiteY1" fmla="*/ 15522 h 625122"/>
              <a:gd name="connsiteX2" fmla="*/ 1659467 w 3208867"/>
              <a:gd name="connsiteY2" fmla="*/ 150989 h 625122"/>
              <a:gd name="connsiteX3" fmla="*/ 1837267 w 3208867"/>
              <a:gd name="connsiteY3" fmla="*/ 472722 h 625122"/>
              <a:gd name="connsiteX4" fmla="*/ 1989667 w 3208867"/>
              <a:gd name="connsiteY4" fmla="*/ 625122 h 625122"/>
              <a:gd name="connsiteX5" fmla="*/ 2133600 w 3208867"/>
              <a:gd name="connsiteY5" fmla="*/ 472722 h 625122"/>
              <a:gd name="connsiteX6" fmla="*/ 2294467 w 3208867"/>
              <a:gd name="connsiteY6" fmla="*/ 371122 h 625122"/>
              <a:gd name="connsiteX7" fmla="*/ 2362200 w 3208867"/>
              <a:gd name="connsiteY7" fmla="*/ 320322 h 625122"/>
              <a:gd name="connsiteX8" fmla="*/ 2514600 w 3208867"/>
              <a:gd name="connsiteY8" fmla="*/ 557389 h 625122"/>
              <a:gd name="connsiteX9" fmla="*/ 2667000 w 3208867"/>
              <a:gd name="connsiteY9" fmla="*/ 481189 h 625122"/>
              <a:gd name="connsiteX10" fmla="*/ 2810933 w 3208867"/>
              <a:gd name="connsiteY10" fmla="*/ 396522 h 625122"/>
              <a:gd name="connsiteX11" fmla="*/ 2988733 w 3208867"/>
              <a:gd name="connsiteY11" fmla="*/ 320322 h 625122"/>
              <a:gd name="connsiteX12" fmla="*/ 3208867 w 3208867"/>
              <a:gd name="connsiteY12" fmla="*/ 311855 h 625122"/>
              <a:gd name="connsiteX0" fmla="*/ 0 w 3208867"/>
              <a:gd name="connsiteY0" fmla="*/ 265289 h 646289"/>
              <a:gd name="connsiteX1" fmla="*/ 304800 w 3208867"/>
              <a:gd name="connsiteY1" fmla="*/ 36689 h 646289"/>
              <a:gd name="connsiteX2" fmla="*/ 609600 w 3208867"/>
              <a:gd name="connsiteY2" fmla="*/ 265289 h 646289"/>
              <a:gd name="connsiteX3" fmla="*/ 1659467 w 3208867"/>
              <a:gd name="connsiteY3" fmla="*/ 172156 h 646289"/>
              <a:gd name="connsiteX4" fmla="*/ 1837267 w 3208867"/>
              <a:gd name="connsiteY4" fmla="*/ 493889 h 646289"/>
              <a:gd name="connsiteX5" fmla="*/ 1989667 w 3208867"/>
              <a:gd name="connsiteY5" fmla="*/ 646289 h 646289"/>
              <a:gd name="connsiteX6" fmla="*/ 2133600 w 3208867"/>
              <a:gd name="connsiteY6" fmla="*/ 493889 h 646289"/>
              <a:gd name="connsiteX7" fmla="*/ 2294467 w 3208867"/>
              <a:gd name="connsiteY7" fmla="*/ 392289 h 646289"/>
              <a:gd name="connsiteX8" fmla="*/ 2362200 w 3208867"/>
              <a:gd name="connsiteY8" fmla="*/ 341489 h 646289"/>
              <a:gd name="connsiteX9" fmla="*/ 2514600 w 3208867"/>
              <a:gd name="connsiteY9" fmla="*/ 578556 h 646289"/>
              <a:gd name="connsiteX10" fmla="*/ 2667000 w 3208867"/>
              <a:gd name="connsiteY10" fmla="*/ 502356 h 646289"/>
              <a:gd name="connsiteX11" fmla="*/ 2810933 w 3208867"/>
              <a:gd name="connsiteY11" fmla="*/ 417689 h 646289"/>
              <a:gd name="connsiteX12" fmla="*/ 2988733 w 3208867"/>
              <a:gd name="connsiteY12" fmla="*/ 341489 h 646289"/>
              <a:gd name="connsiteX13" fmla="*/ 3208867 w 3208867"/>
              <a:gd name="connsiteY13" fmla="*/ 333022 h 646289"/>
              <a:gd name="connsiteX0" fmla="*/ 0 w 3208867"/>
              <a:gd name="connsiteY0" fmla="*/ 265289 h 646289"/>
              <a:gd name="connsiteX1" fmla="*/ 304800 w 3208867"/>
              <a:gd name="connsiteY1" fmla="*/ 36689 h 646289"/>
              <a:gd name="connsiteX2" fmla="*/ 609600 w 3208867"/>
              <a:gd name="connsiteY2" fmla="*/ 265289 h 646289"/>
              <a:gd name="connsiteX3" fmla="*/ 838200 w 3208867"/>
              <a:gd name="connsiteY3" fmla="*/ 36690 h 646289"/>
              <a:gd name="connsiteX4" fmla="*/ 1659467 w 3208867"/>
              <a:gd name="connsiteY4" fmla="*/ 172156 h 646289"/>
              <a:gd name="connsiteX5" fmla="*/ 1837267 w 3208867"/>
              <a:gd name="connsiteY5" fmla="*/ 493889 h 646289"/>
              <a:gd name="connsiteX6" fmla="*/ 1989667 w 3208867"/>
              <a:gd name="connsiteY6" fmla="*/ 646289 h 646289"/>
              <a:gd name="connsiteX7" fmla="*/ 2133600 w 3208867"/>
              <a:gd name="connsiteY7" fmla="*/ 493889 h 646289"/>
              <a:gd name="connsiteX8" fmla="*/ 2294467 w 3208867"/>
              <a:gd name="connsiteY8" fmla="*/ 392289 h 646289"/>
              <a:gd name="connsiteX9" fmla="*/ 2362200 w 3208867"/>
              <a:gd name="connsiteY9" fmla="*/ 341489 h 646289"/>
              <a:gd name="connsiteX10" fmla="*/ 2514600 w 3208867"/>
              <a:gd name="connsiteY10" fmla="*/ 578556 h 646289"/>
              <a:gd name="connsiteX11" fmla="*/ 2667000 w 3208867"/>
              <a:gd name="connsiteY11" fmla="*/ 502356 h 646289"/>
              <a:gd name="connsiteX12" fmla="*/ 2810933 w 3208867"/>
              <a:gd name="connsiteY12" fmla="*/ 417689 h 646289"/>
              <a:gd name="connsiteX13" fmla="*/ 2988733 w 3208867"/>
              <a:gd name="connsiteY13" fmla="*/ 341489 h 646289"/>
              <a:gd name="connsiteX14" fmla="*/ 3208867 w 3208867"/>
              <a:gd name="connsiteY14" fmla="*/ 333022 h 646289"/>
              <a:gd name="connsiteX0" fmla="*/ 0 w 3208867"/>
              <a:gd name="connsiteY0" fmla="*/ 265289 h 646289"/>
              <a:gd name="connsiteX1" fmla="*/ 304800 w 3208867"/>
              <a:gd name="connsiteY1" fmla="*/ 36689 h 646289"/>
              <a:gd name="connsiteX2" fmla="*/ 609600 w 3208867"/>
              <a:gd name="connsiteY2" fmla="*/ 265289 h 646289"/>
              <a:gd name="connsiteX3" fmla="*/ 838200 w 3208867"/>
              <a:gd name="connsiteY3" fmla="*/ 36690 h 646289"/>
              <a:gd name="connsiteX4" fmla="*/ 1143000 w 3208867"/>
              <a:gd name="connsiteY4" fmla="*/ 265290 h 646289"/>
              <a:gd name="connsiteX5" fmla="*/ 1659467 w 3208867"/>
              <a:gd name="connsiteY5" fmla="*/ 172156 h 646289"/>
              <a:gd name="connsiteX6" fmla="*/ 1837267 w 3208867"/>
              <a:gd name="connsiteY6" fmla="*/ 493889 h 646289"/>
              <a:gd name="connsiteX7" fmla="*/ 1989667 w 3208867"/>
              <a:gd name="connsiteY7" fmla="*/ 646289 h 646289"/>
              <a:gd name="connsiteX8" fmla="*/ 2133600 w 3208867"/>
              <a:gd name="connsiteY8" fmla="*/ 493889 h 646289"/>
              <a:gd name="connsiteX9" fmla="*/ 2294467 w 3208867"/>
              <a:gd name="connsiteY9" fmla="*/ 392289 h 646289"/>
              <a:gd name="connsiteX10" fmla="*/ 2362200 w 3208867"/>
              <a:gd name="connsiteY10" fmla="*/ 341489 h 646289"/>
              <a:gd name="connsiteX11" fmla="*/ 2514600 w 3208867"/>
              <a:gd name="connsiteY11" fmla="*/ 578556 h 646289"/>
              <a:gd name="connsiteX12" fmla="*/ 2667000 w 3208867"/>
              <a:gd name="connsiteY12" fmla="*/ 502356 h 646289"/>
              <a:gd name="connsiteX13" fmla="*/ 2810933 w 3208867"/>
              <a:gd name="connsiteY13" fmla="*/ 417689 h 646289"/>
              <a:gd name="connsiteX14" fmla="*/ 2988733 w 3208867"/>
              <a:gd name="connsiteY14" fmla="*/ 341489 h 646289"/>
              <a:gd name="connsiteX15" fmla="*/ 3208867 w 3208867"/>
              <a:gd name="connsiteY15" fmla="*/ 333022 h 646289"/>
              <a:gd name="connsiteX0" fmla="*/ 0 w 5342467"/>
              <a:gd name="connsiteY0" fmla="*/ 189090 h 646289"/>
              <a:gd name="connsiteX1" fmla="*/ 2438400 w 5342467"/>
              <a:gd name="connsiteY1" fmla="*/ 36689 h 646289"/>
              <a:gd name="connsiteX2" fmla="*/ 2743200 w 5342467"/>
              <a:gd name="connsiteY2" fmla="*/ 265289 h 646289"/>
              <a:gd name="connsiteX3" fmla="*/ 2971800 w 5342467"/>
              <a:gd name="connsiteY3" fmla="*/ 36690 h 646289"/>
              <a:gd name="connsiteX4" fmla="*/ 3276600 w 5342467"/>
              <a:gd name="connsiteY4" fmla="*/ 265290 h 646289"/>
              <a:gd name="connsiteX5" fmla="*/ 3793067 w 5342467"/>
              <a:gd name="connsiteY5" fmla="*/ 172156 h 646289"/>
              <a:gd name="connsiteX6" fmla="*/ 3970867 w 5342467"/>
              <a:gd name="connsiteY6" fmla="*/ 493889 h 646289"/>
              <a:gd name="connsiteX7" fmla="*/ 4123267 w 5342467"/>
              <a:gd name="connsiteY7" fmla="*/ 646289 h 646289"/>
              <a:gd name="connsiteX8" fmla="*/ 4267200 w 5342467"/>
              <a:gd name="connsiteY8" fmla="*/ 493889 h 646289"/>
              <a:gd name="connsiteX9" fmla="*/ 4428067 w 5342467"/>
              <a:gd name="connsiteY9" fmla="*/ 392289 h 646289"/>
              <a:gd name="connsiteX10" fmla="*/ 4495800 w 5342467"/>
              <a:gd name="connsiteY10" fmla="*/ 341489 h 646289"/>
              <a:gd name="connsiteX11" fmla="*/ 4648200 w 5342467"/>
              <a:gd name="connsiteY11" fmla="*/ 578556 h 646289"/>
              <a:gd name="connsiteX12" fmla="*/ 4800600 w 5342467"/>
              <a:gd name="connsiteY12" fmla="*/ 502356 h 646289"/>
              <a:gd name="connsiteX13" fmla="*/ 4944533 w 5342467"/>
              <a:gd name="connsiteY13" fmla="*/ 417689 h 646289"/>
              <a:gd name="connsiteX14" fmla="*/ 5122333 w 5342467"/>
              <a:gd name="connsiteY14" fmla="*/ 341489 h 646289"/>
              <a:gd name="connsiteX15" fmla="*/ 5342467 w 5342467"/>
              <a:gd name="connsiteY15" fmla="*/ 333022 h 646289"/>
              <a:gd name="connsiteX0" fmla="*/ 101600 w 5444067"/>
              <a:gd name="connsiteY0" fmla="*/ 189090 h 646289"/>
              <a:gd name="connsiteX1" fmla="*/ 406400 w 5444067"/>
              <a:gd name="connsiteY1" fmla="*/ 341490 h 646289"/>
              <a:gd name="connsiteX2" fmla="*/ 2540000 w 5444067"/>
              <a:gd name="connsiteY2" fmla="*/ 36689 h 646289"/>
              <a:gd name="connsiteX3" fmla="*/ 2844800 w 5444067"/>
              <a:gd name="connsiteY3" fmla="*/ 265289 h 646289"/>
              <a:gd name="connsiteX4" fmla="*/ 3073400 w 5444067"/>
              <a:gd name="connsiteY4" fmla="*/ 36690 h 646289"/>
              <a:gd name="connsiteX5" fmla="*/ 3378200 w 5444067"/>
              <a:gd name="connsiteY5" fmla="*/ 265290 h 646289"/>
              <a:gd name="connsiteX6" fmla="*/ 3894667 w 5444067"/>
              <a:gd name="connsiteY6" fmla="*/ 172156 h 646289"/>
              <a:gd name="connsiteX7" fmla="*/ 4072467 w 5444067"/>
              <a:gd name="connsiteY7" fmla="*/ 493889 h 646289"/>
              <a:gd name="connsiteX8" fmla="*/ 4224867 w 5444067"/>
              <a:gd name="connsiteY8" fmla="*/ 646289 h 646289"/>
              <a:gd name="connsiteX9" fmla="*/ 4368800 w 5444067"/>
              <a:gd name="connsiteY9" fmla="*/ 493889 h 646289"/>
              <a:gd name="connsiteX10" fmla="*/ 4529667 w 5444067"/>
              <a:gd name="connsiteY10" fmla="*/ 392289 h 646289"/>
              <a:gd name="connsiteX11" fmla="*/ 4597400 w 5444067"/>
              <a:gd name="connsiteY11" fmla="*/ 341489 h 646289"/>
              <a:gd name="connsiteX12" fmla="*/ 4749800 w 5444067"/>
              <a:gd name="connsiteY12" fmla="*/ 578556 h 646289"/>
              <a:gd name="connsiteX13" fmla="*/ 4902200 w 5444067"/>
              <a:gd name="connsiteY13" fmla="*/ 502356 h 646289"/>
              <a:gd name="connsiteX14" fmla="*/ 5046133 w 5444067"/>
              <a:gd name="connsiteY14" fmla="*/ 417689 h 646289"/>
              <a:gd name="connsiteX15" fmla="*/ 5223933 w 5444067"/>
              <a:gd name="connsiteY15" fmla="*/ 341489 h 646289"/>
              <a:gd name="connsiteX16" fmla="*/ 5444067 w 5444067"/>
              <a:gd name="connsiteY16" fmla="*/ 333022 h 646289"/>
              <a:gd name="connsiteX0" fmla="*/ 101600 w 5444067"/>
              <a:gd name="connsiteY0" fmla="*/ 203200 h 660399"/>
              <a:gd name="connsiteX1" fmla="*/ 406400 w 5444067"/>
              <a:gd name="connsiteY1" fmla="*/ 355600 h 660399"/>
              <a:gd name="connsiteX2" fmla="*/ 635000 w 5444067"/>
              <a:gd name="connsiteY2" fmla="*/ 50800 h 660399"/>
              <a:gd name="connsiteX3" fmla="*/ 2540000 w 5444067"/>
              <a:gd name="connsiteY3" fmla="*/ 50799 h 660399"/>
              <a:gd name="connsiteX4" fmla="*/ 2844800 w 5444067"/>
              <a:gd name="connsiteY4" fmla="*/ 279399 h 660399"/>
              <a:gd name="connsiteX5" fmla="*/ 3073400 w 5444067"/>
              <a:gd name="connsiteY5" fmla="*/ 50800 h 660399"/>
              <a:gd name="connsiteX6" fmla="*/ 3378200 w 5444067"/>
              <a:gd name="connsiteY6" fmla="*/ 279400 h 660399"/>
              <a:gd name="connsiteX7" fmla="*/ 3894667 w 5444067"/>
              <a:gd name="connsiteY7" fmla="*/ 186266 h 660399"/>
              <a:gd name="connsiteX8" fmla="*/ 4072467 w 5444067"/>
              <a:gd name="connsiteY8" fmla="*/ 507999 h 660399"/>
              <a:gd name="connsiteX9" fmla="*/ 4224867 w 5444067"/>
              <a:gd name="connsiteY9" fmla="*/ 660399 h 660399"/>
              <a:gd name="connsiteX10" fmla="*/ 4368800 w 5444067"/>
              <a:gd name="connsiteY10" fmla="*/ 507999 h 660399"/>
              <a:gd name="connsiteX11" fmla="*/ 4529667 w 5444067"/>
              <a:gd name="connsiteY11" fmla="*/ 406399 h 660399"/>
              <a:gd name="connsiteX12" fmla="*/ 4597400 w 5444067"/>
              <a:gd name="connsiteY12" fmla="*/ 355599 h 660399"/>
              <a:gd name="connsiteX13" fmla="*/ 4749800 w 5444067"/>
              <a:gd name="connsiteY13" fmla="*/ 592666 h 660399"/>
              <a:gd name="connsiteX14" fmla="*/ 4902200 w 5444067"/>
              <a:gd name="connsiteY14" fmla="*/ 516466 h 660399"/>
              <a:gd name="connsiteX15" fmla="*/ 5046133 w 5444067"/>
              <a:gd name="connsiteY15" fmla="*/ 431799 h 660399"/>
              <a:gd name="connsiteX16" fmla="*/ 5223933 w 5444067"/>
              <a:gd name="connsiteY16" fmla="*/ 355599 h 660399"/>
              <a:gd name="connsiteX17" fmla="*/ 5444067 w 5444067"/>
              <a:gd name="connsiteY17" fmla="*/ 347132 h 660399"/>
              <a:gd name="connsiteX0" fmla="*/ 101600 w 5444067"/>
              <a:gd name="connsiteY0" fmla="*/ 208844 h 666043"/>
              <a:gd name="connsiteX1" fmla="*/ 406400 w 5444067"/>
              <a:gd name="connsiteY1" fmla="*/ 361244 h 666043"/>
              <a:gd name="connsiteX2" fmla="*/ 635000 w 5444067"/>
              <a:gd name="connsiteY2" fmla="*/ 56444 h 666043"/>
              <a:gd name="connsiteX3" fmla="*/ 1016000 w 5444067"/>
              <a:gd name="connsiteY3" fmla="*/ 208844 h 666043"/>
              <a:gd name="connsiteX4" fmla="*/ 2540000 w 5444067"/>
              <a:gd name="connsiteY4" fmla="*/ 56443 h 666043"/>
              <a:gd name="connsiteX5" fmla="*/ 2844800 w 5444067"/>
              <a:gd name="connsiteY5" fmla="*/ 285043 h 666043"/>
              <a:gd name="connsiteX6" fmla="*/ 3073400 w 5444067"/>
              <a:gd name="connsiteY6" fmla="*/ 56444 h 666043"/>
              <a:gd name="connsiteX7" fmla="*/ 3378200 w 5444067"/>
              <a:gd name="connsiteY7" fmla="*/ 285044 h 666043"/>
              <a:gd name="connsiteX8" fmla="*/ 3894667 w 5444067"/>
              <a:gd name="connsiteY8" fmla="*/ 191910 h 666043"/>
              <a:gd name="connsiteX9" fmla="*/ 4072467 w 5444067"/>
              <a:gd name="connsiteY9" fmla="*/ 513643 h 666043"/>
              <a:gd name="connsiteX10" fmla="*/ 4224867 w 5444067"/>
              <a:gd name="connsiteY10" fmla="*/ 666043 h 666043"/>
              <a:gd name="connsiteX11" fmla="*/ 4368800 w 5444067"/>
              <a:gd name="connsiteY11" fmla="*/ 513643 h 666043"/>
              <a:gd name="connsiteX12" fmla="*/ 4529667 w 5444067"/>
              <a:gd name="connsiteY12" fmla="*/ 412043 h 666043"/>
              <a:gd name="connsiteX13" fmla="*/ 4597400 w 5444067"/>
              <a:gd name="connsiteY13" fmla="*/ 361243 h 666043"/>
              <a:gd name="connsiteX14" fmla="*/ 4749800 w 5444067"/>
              <a:gd name="connsiteY14" fmla="*/ 598310 h 666043"/>
              <a:gd name="connsiteX15" fmla="*/ 4902200 w 5444067"/>
              <a:gd name="connsiteY15" fmla="*/ 522110 h 666043"/>
              <a:gd name="connsiteX16" fmla="*/ 5046133 w 5444067"/>
              <a:gd name="connsiteY16" fmla="*/ 437443 h 666043"/>
              <a:gd name="connsiteX17" fmla="*/ 5223933 w 5444067"/>
              <a:gd name="connsiteY17" fmla="*/ 361243 h 666043"/>
              <a:gd name="connsiteX18" fmla="*/ 5444067 w 5444067"/>
              <a:gd name="connsiteY18" fmla="*/ 352776 h 666043"/>
              <a:gd name="connsiteX0" fmla="*/ 101600 w 5444067"/>
              <a:gd name="connsiteY0" fmla="*/ 208844 h 666043"/>
              <a:gd name="connsiteX1" fmla="*/ 406400 w 5444067"/>
              <a:gd name="connsiteY1" fmla="*/ 361244 h 666043"/>
              <a:gd name="connsiteX2" fmla="*/ 635000 w 5444067"/>
              <a:gd name="connsiteY2" fmla="*/ 56444 h 666043"/>
              <a:gd name="connsiteX3" fmla="*/ 1016000 w 5444067"/>
              <a:gd name="connsiteY3" fmla="*/ 208844 h 666043"/>
              <a:gd name="connsiteX4" fmla="*/ 1397000 w 5444067"/>
              <a:gd name="connsiteY4" fmla="*/ 56444 h 666043"/>
              <a:gd name="connsiteX5" fmla="*/ 2540000 w 5444067"/>
              <a:gd name="connsiteY5" fmla="*/ 56443 h 666043"/>
              <a:gd name="connsiteX6" fmla="*/ 2844800 w 5444067"/>
              <a:gd name="connsiteY6" fmla="*/ 285043 h 666043"/>
              <a:gd name="connsiteX7" fmla="*/ 3073400 w 5444067"/>
              <a:gd name="connsiteY7" fmla="*/ 56444 h 666043"/>
              <a:gd name="connsiteX8" fmla="*/ 3378200 w 5444067"/>
              <a:gd name="connsiteY8" fmla="*/ 285044 h 666043"/>
              <a:gd name="connsiteX9" fmla="*/ 3894667 w 5444067"/>
              <a:gd name="connsiteY9" fmla="*/ 191910 h 666043"/>
              <a:gd name="connsiteX10" fmla="*/ 4072467 w 5444067"/>
              <a:gd name="connsiteY10" fmla="*/ 513643 h 666043"/>
              <a:gd name="connsiteX11" fmla="*/ 4224867 w 5444067"/>
              <a:gd name="connsiteY11" fmla="*/ 666043 h 666043"/>
              <a:gd name="connsiteX12" fmla="*/ 4368800 w 5444067"/>
              <a:gd name="connsiteY12" fmla="*/ 513643 h 666043"/>
              <a:gd name="connsiteX13" fmla="*/ 4529667 w 5444067"/>
              <a:gd name="connsiteY13" fmla="*/ 412043 h 666043"/>
              <a:gd name="connsiteX14" fmla="*/ 4597400 w 5444067"/>
              <a:gd name="connsiteY14" fmla="*/ 361243 h 666043"/>
              <a:gd name="connsiteX15" fmla="*/ 4749800 w 5444067"/>
              <a:gd name="connsiteY15" fmla="*/ 598310 h 666043"/>
              <a:gd name="connsiteX16" fmla="*/ 4902200 w 5444067"/>
              <a:gd name="connsiteY16" fmla="*/ 522110 h 666043"/>
              <a:gd name="connsiteX17" fmla="*/ 5046133 w 5444067"/>
              <a:gd name="connsiteY17" fmla="*/ 437443 h 666043"/>
              <a:gd name="connsiteX18" fmla="*/ 5223933 w 5444067"/>
              <a:gd name="connsiteY18" fmla="*/ 361243 h 666043"/>
              <a:gd name="connsiteX19" fmla="*/ 5444067 w 5444067"/>
              <a:gd name="connsiteY19" fmla="*/ 352776 h 666043"/>
              <a:gd name="connsiteX0" fmla="*/ 101600 w 5444067"/>
              <a:gd name="connsiteY0" fmla="*/ 208844 h 666043"/>
              <a:gd name="connsiteX1" fmla="*/ 406400 w 5444067"/>
              <a:gd name="connsiteY1" fmla="*/ 361244 h 666043"/>
              <a:gd name="connsiteX2" fmla="*/ 635000 w 5444067"/>
              <a:gd name="connsiteY2" fmla="*/ 56444 h 666043"/>
              <a:gd name="connsiteX3" fmla="*/ 1016000 w 5444067"/>
              <a:gd name="connsiteY3" fmla="*/ 208844 h 666043"/>
              <a:gd name="connsiteX4" fmla="*/ 1397000 w 5444067"/>
              <a:gd name="connsiteY4" fmla="*/ 56444 h 666043"/>
              <a:gd name="connsiteX5" fmla="*/ 1778000 w 5444067"/>
              <a:gd name="connsiteY5" fmla="*/ 285044 h 666043"/>
              <a:gd name="connsiteX6" fmla="*/ 2540000 w 5444067"/>
              <a:gd name="connsiteY6" fmla="*/ 56443 h 666043"/>
              <a:gd name="connsiteX7" fmla="*/ 2844800 w 5444067"/>
              <a:gd name="connsiteY7" fmla="*/ 285043 h 666043"/>
              <a:gd name="connsiteX8" fmla="*/ 3073400 w 5444067"/>
              <a:gd name="connsiteY8" fmla="*/ 56444 h 666043"/>
              <a:gd name="connsiteX9" fmla="*/ 3378200 w 5444067"/>
              <a:gd name="connsiteY9" fmla="*/ 285044 h 666043"/>
              <a:gd name="connsiteX10" fmla="*/ 3894667 w 5444067"/>
              <a:gd name="connsiteY10" fmla="*/ 191910 h 666043"/>
              <a:gd name="connsiteX11" fmla="*/ 4072467 w 5444067"/>
              <a:gd name="connsiteY11" fmla="*/ 513643 h 666043"/>
              <a:gd name="connsiteX12" fmla="*/ 4224867 w 5444067"/>
              <a:gd name="connsiteY12" fmla="*/ 666043 h 666043"/>
              <a:gd name="connsiteX13" fmla="*/ 4368800 w 5444067"/>
              <a:gd name="connsiteY13" fmla="*/ 513643 h 666043"/>
              <a:gd name="connsiteX14" fmla="*/ 4529667 w 5444067"/>
              <a:gd name="connsiteY14" fmla="*/ 412043 h 666043"/>
              <a:gd name="connsiteX15" fmla="*/ 4597400 w 5444067"/>
              <a:gd name="connsiteY15" fmla="*/ 361243 h 666043"/>
              <a:gd name="connsiteX16" fmla="*/ 4749800 w 5444067"/>
              <a:gd name="connsiteY16" fmla="*/ 598310 h 666043"/>
              <a:gd name="connsiteX17" fmla="*/ 4902200 w 5444067"/>
              <a:gd name="connsiteY17" fmla="*/ 522110 h 666043"/>
              <a:gd name="connsiteX18" fmla="*/ 5046133 w 5444067"/>
              <a:gd name="connsiteY18" fmla="*/ 437443 h 666043"/>
              <a:gd name="connsiteX19" fmla="*/ 5223933 w 5444067"/>
              <a:gd name="connsiteY19" fmla="*/ 361243 h 666043"/>
              <a:gd name="connsiteX20" fmla="*/ 5444067 w 5444067"/>
              <a:gd name="connsiteY20" fmla="*/ 352776 h 666043"/>
              <a:gd name="connsiteX0" fmla="*/ 101600 w 5444067"/>
              <a:gd name="connsiteY0" fmla="*/ 266700 h 723899"/>
              <a:gd name="connsiteX1" fmla="*/ 406400 w 5444067"/>
              <a:gd name="connsiteY1" fmla="*/ 419100 h 723899"/>
              <a:gd name="connsiteX2" fmla="*/ 635000 w 5444067"/>
              <a:gd name="connsiteY2" fmla="*/ 114300 h 723899"/>
              <a:gd name="connsiteX3" fmla="*/ 1016000 w 5444067"/>
              <a:gd name="connsiteY3" fmla="*/ 266700 h 723899"/>
              <a:gd name="connsiteX4" fmla="*/ 1397000 w 5444067"/>
              <a:gd name="connsiteY4" fmla="*/ 114300 h 723899"/>
              <a:gd name="connsiteX5" fmla="*/ 1778000 w 5444067"/>
              <a:gd name="connsiteY5" fmla="*/ 342900 h 723899"/>
              <a:gd name="connsiteX6" fmla="*/ 2082800 w 5444067"/>
              <a:gd name="connsiteY6" fmla="*/ 38100 h 723899"/>
              <a:gd name="connsiteX7" fmla="*/ 2540000 w 5444067"/>
              <a:gd name="connsiteY7" fmla="*/ 114299 h 723899"/>
              <a:gd name="connsiteX8" fmla="*/ 2844800 w 5444067"/>
              <a:gd name="connsiteY8" fmla="*/ 342899 h 723899"/>
              <a:gd name="connsiteX9" fmla="*/ 3073400 w 5444067"/>
              <a:gd name="connsiteY9" fmla="*/ 114300 h 723899"/>
              <a:gd name="connsiteX10" fmla="*/ 3378200 w 5444067"/>
              <a:gd name="connsiteY10" fmla="*/ 342900 h 723899"/>
              <a:gd name="connsiteX11" fmla="*/ 3894667 w 5444067"/>
              <a:gd name="connsiteY11" fmla="*/ 249766 h 723899"/>
              <a:gd name="connsiteX12" fmla="*/ 4072467 w 5444067"/>
              <a:gd name="connsiteY12" fmla="*/ 571499 h 723899"/>
              <a:gd name="connsiteX13" fmla="*/ 4224867 w 5444067"/>
              <a:gd name="connsiteY13" fmla="*/ 723899 h 723899"/>
              <a:gd name="connsiteX14" fmla="*/ 4368800 w 5444067"/>
              <a:gd name="connsiteY14" fmla="*/ 571499 h 723899"/>
              <a:gd name="connsiteX15" fmla="*/ 4529667 w 5444067"/>
              <a:gd name="connsiteY15" fmla="*/ 469899 h 723899"/>
              <a:gd name="connsiteX16" fmla="*/ 4597400 w 5444067"/>
              <a:gd name="connsiteY16" fmla="*/ 419099 h 723899"/>
              <a:gd name="connsiteX17" fmla="*/ 4749800 w 5444067"/>
              <a:gd name="connsiteY17" fmla="*/ 656166 h 723899"/>
              <a:gd name="connsiteX18" fmla="*/ 4902200 w 5444067"/>
              <a:gd name="connsiteY18" fmla="*/ 579966 h 723899"/>
              <a:gd name="connsiteX19" fmla="*/ 5046133 w 5444067"/>
              <a:gd name="connsiteY19" fmla="*/ 495299 h 723899"/>
              <a:gd name="connsiteX20" fmla="*/ 5223933 w 5444067"/>
              <a:gd name="connsiteY20" fmla="*/ 419099 h 723899"/>
              <a:gd name="connsiteX21" fmla="*/ 5444067 w 5444067"/>
              <a:gd name="connsiteY21" fmla="*/ 410632 h 723899"/>
              <a:gd name="connsiteX0" fmla="*/ 101600 w 5444067"/>
              <a:gd name="connsiteY0" fmla="*/ 266700 h 723899"/>
              <a:gd name="connsiteX1" fmla="*/ 406400 w 5444067"/>
              <a:gd name="connsiteY1" fmla="*/ 419100 h 723899"/>
              <a:gd name="connsiteX2" fmla="*/ 635000 w 5444067"/>
              <a:gd name="connsiteY2" fmla="*/ 114300 h 723899"/>
              <a:gd name="connsiteX3" fmla="*/ 1016000 w 5444067"/>
              <a:gd name="connsiteY3" fmla="*/ 266700 h 723899"/>
              <a:gd name="connsiteX4" fmla="*/ 1397000 w 5444067"/>
              <a:gd name="connsiteY4" fmla="*/ 114300 h 723899"/>
              <a:gd name="connsiteX5" fmla="*/ 1778000 w 5444067"/>
              <a:gd name="connsiteY5" fmla="*/ 342900 h 723899"/>
              <a:gd name="connsiteX6" fmla="*/ 2082800 w 5444067"/>
              <a:gd name="connsiteY6" fmla="*/ 38100 h 723899"/>
              <a:gd name="connsiteX7" fmla="*/ 2540000 w 5444067"/>
              <a:gd name="connsiteY7" fmla="*/ 114299 h 723899"/>
              <a:gd name="connsiteX8" fmla="*/ 2844800 w 5444067"/>
              <a:gd name="connsiteY8" fmla="*/ 342899 h 723899"/>
              <a:gd name="connsiteX9" fmla="*/ 3073400 w 5444067"/>
              <a:gd name="connsiteY9" fmla="*/ 114300 h 723899"/>
              <a:gd name="connsiteX10" fmla="*/ 3378200 w 5444067"/>
              <a:gd name="connsiteY10" fmla="*/ 342900 h 723899"/>
              <a:gd name="connsiteX11" fmla="*/ 3894667 w 5444067"/>
              <a:gd name="connsiteY11" fmla="*/ 249766 h 723899"/>
              <a:gd name="connsiteX12" fmla="*/ 4072467 w 5444067"/>
              <a:gd name="connsiteY12" fmla="*/ 571499 h 723899"/>
              <a:gd name="connsiteX13" fmla="*/ 4224867 w 5444067"/>
              <a:gd name="connsiteY13" fmla="*/ 723899 h 723899"/>
              <a:gd name="connsiteX14" fmla="*/ 4368800 w 5444067"/>
              <a:gd name="connsiteY14" fmla="*/ 571499 h 723899"/>
              <a:gd name="connsiteX15" fmla="*/ 4529667 w 5444067"/>
              <a:gd name="connsiteY15" fmla="*/ 469899 h 723899"/>
              <a:gd name="connsiteX16" fmla="*/ 4597400 w 5444067"/>
              <a:gd name="connsiteY16" fmla="*/ 419099 h 723899"/>
              <a:gd name="connsiteX17" fmla="*/ 4749800 w 5444067"/>
              <a:gd name="connsiteY17" fmla="*/ 656166 h 723899"/>
              <a:gd name="connsiteX18" fmla="*/ 4902200 w 5444067"/>
              <a:gd name="connsiteY18" fmla="*/ 103414 h 723899"/>
              <a:gd name="connsiteX19" fmla="*/ 5046133 w 5444067"/>
              <a:gd name="connsiteY19" fmla="*/ 495299 h 723899"/>
              <a:gd name="connsiteX20" fmla="*/ 5223933 w 5444067"/>
              <a:gd name="connsiteY20" fmla="*/ 419099 h 723899"/>
              <a:gd name="connsiteX21" fmla="*/ 5444067 w 5444067"/>
              <a:gd name="connsiteY21" fmla="*/ 410632 h 723899"/>
              <a:gd name="connsiteX0" fmla="*/ 101600 w 5444067"/>
              <a:gd name="connsiteY0" fmla="*/ 422727 h 879926"/>
              <a:gd name="connsiteX1" fmla="*/ 406400 w 5444067"/>
              <a:gd name="connsiteY1" fmla="*/ 575127 h 879926"/>
              <a:gd name="connsiteX2" fmla="*/ 635000 w 5444067"/>
              <a:gd name="connsiteY2" fmla="*/ 270327 h 879926"/>
              <a:gd name="connsiteX3" fmla="*/ 1016000 w 5444067"/>
              <a:gd name="connsiteY3" fmla="*/ 422727 h 879926"/>
              <a:gd name="connsiteX4" fmla="*/ 1397000 w 5444067"/>
              <a:gd name="connsiteY4" fmla="*/ 270327 h 879926"/>
              <a:gd name="connsiteX5" fmla="*/ 1778000 w 5444067"/>
              <a:gd name="connsiteY5" fmla="*/ 498927 h 879926"/>
              <a:gd name="connsiteX6" fmla="*/ 2082800 w 5444067"/>
              <a:gd name="connsiteY6" fmla="*/ 194127 h 879926"/>
              <a:gd name="connsiteX7" fmla="*/ 2540000 w 5444067"/>
              <a:gd name="connsiteY7" fmla="*/ 270326 h 879926"/>
              <a:gd name="connsiteX8" fmla="*/ 2844800 w 5444067"/>
              <a:gd name="connsiteY8" fmla="*/ 498926 h 879926"/>
              <a:gd name="connsiteX9" fmla="*/ 3073400 w 5444067"/>
              <a:gd name="connsiteY9" fmla="*/ 270327 h 879926"/>
              <a:gd name="connsiteX10" fmla="*/ 3378200 w 5444067"/>
              <a:gd name="connsiteY10" fmla="*/ 498927 h 879926"/>
              <a:gd name="connsiteX11" fmla="*/ 3894667 w 5444067"/>
              <a:gd name="connsiteY11" fmla="*/ 405793 h 879926"/>
              <a:gd name="connsiteX12" fmla="*/ 4072467 w 5444067"/>
              <a:gd name="connsiteY12" fmla="*/ 727526 h 879926"/>
              <a:gd name="connsiteX13" fmla="*/ 4224867 w 5444067"/>
              <a:gd name="connsiteY13" fmla="*/ 879926 h 879926"/>
              <a:gd name="connsiteX14" fmla="*/ 4368800 w 5444067"/>
              <a:gd name="connsiteY14" fmla="*/ 727526 h 879926"/>
              <a:gd name="connsiteX15" fmla="*/ 4529667 w 5444067"/>
              <a:gd name="connsiteY15" fmla="*/ 625926 h 879926"/>
              <a:gd name="connsiteX16" fmla="*/ 4597400 w 5444067"/>
              <a:gd name="connsiteY16" fmla="*/ 575126 h 879926"/>
              <a:gd name="connsiteX17" fmla="*/ 4749800 w 5444067"/>
              <a:gd name="connsiteY17" fmla="*/ 812193 h 879926"/>
              <a:gd name="connsiteX18" fmla="*/ 4902200 w 5444067"/>
              <a:gd name="connsiteY18" fmla="*/ 259441 h 879926"/>
              <a:gd name="connsiteX19" fmla="*/ 5054600 w 5444067"/>
              <a:gd name="connsiteY19" fmla="*/ 52613 h 879926"/>
              <a:gd name="connsiteX20" fmla="*/ 5223933 w 5444067"/>
              <a:gd name="connsiteY20" fmla="*/ 575126 h 879926"/>
              <a:gd name="connsiteX21" fmla="*/ 5444067 w 5444067"/>
              <a:gd name="connsiteY21" fmla="*/ 566659 h 879926"/>
              <a:gd name="connsiteX0" fmla="*/ 101600 w 5444067"/>
              <a:gd name="connsiteY0" fmla="*/ 370113 h 827312"/>
              <a:gd name="connsiteX1" fmla="*/ 406400 w 5444067"/>
              <a:gd name="connsiteY1" fmla="*/ 522513 h 827312"/>
              <a:gd name="connsiteX2" fmla="*/ 635000 w 5444067"/>
              <a:gd name="connsiteY2" fmla="*/ 217713 h 827312"/>
              <a:gd name="connsiteX3" fmla="*/ 1016000 w 5444067"/>
              <a:gd name="connsiteY3" fmla="*/ 370113 h 827312"/>
              <a:gd name="connsiteX4" fmla="*/ 1397000 w 5444067"/>
              <a:gd name="connsiteY4" fmla="*/ 217713 h 827312"/>
              <a:gd name="connsiteX5" fmla="*/ 1778000 w 5444067"/>
              <a:gd name="connsiteY5" fmla="*/ 446313 h 827312"/>
              <a:gd name="connsiteX6" fmla="*/ 2082800 w 5444067"/>
              <a:gd name="connsiteY6" fmla="*/ 141513 h 827312"/>
              <a:gd name="connsiteX7" fmla="*/ 2540000 w 5444067"/>
              <a:gd name="connsiteY7" fmla="*/ 217712 h 827312"/>
              <a:gd name="connsiteX8" fmla="*/ 2844800 w 5444067"/>
              <a:gd name="connsiteY8" fmla="*/ 446312 h 827312"/>
              <a:gd name="connsiteX9" fmla="*/ 3073400 w 5444067"/>
              <a:gd name="connsiteY9" fmla="*/ 217713 h 827312"/>
              <a:gd name="connsiteX10" fmla="*/ 3378200 w 5444067"/>
              <a:gd name="connsiteY10" fmla="*/ 446313 h 827312"/>
              <a:gd name="connsiteX11" fmla="*/ 3894667 w 5444067"/>
              <a:gd name="connsiteY11" fmla="*/ 353179 h 827312"/>
              <a:gd name="connsiteX12" fmla="*/ 4072467 w 5444067"/>
              <a:gd name="connsiteY12" fmla="*/ 674912 h 827312"/>
              <a:gd name="connsiteX13" fmla="*/ 4224867 w 5444067"/>
              <a:gd name="connsiteY13" fmla="*/ 827312 h 827312"/>
              <a:gd name="connsiteX14" fmla="*/ 4368800 w 5444067"/>
              <a:gd name="connsiteY14" fmla="*/ 674912 h 827312"/>
              <a:gd name="connsiteX15" fmla="*/ 4529667 w 5444067"/>
              <a:gd name="connsiteY15" fmla="*/ 573312 h 827312"/>
              <a:gd name="connsiteX16" fmla="*/ 4597400 w 5444067"/>
              <a:gd name="connsiteY16" fmla="*/ 522512 h 827312"/>
              <a:gd name="connsiteX17" fmla="*/ 4749800 w 5444067"/>
              <a:gd name="connsiteY17" fmla="*/ 759579 h 827312"/>
              <a:gd name="connsiteX18" fmla="*/ 4902200 w 5444067"/>
              <a:gd name="connsiteY18" fmla="*/ 206827 h 827312"/>
              <a:gd name="connsiteX19" fmla="*/ 5054600 w 5444067"/>
              <a:gd name="connsiteY19" fmla="*/ -1 h 827312"/>
              <a:gd name="connsiteX20" fmla="*/ 5207000 w 5444067"/>
              <a:gd name="connsiteY20" fmla="*/ 206827 h 827312"/>
              <a:gd name="connsiteX21" fmla="*/ 5444067 w 5444067"/>
              <a:gd name="connsiteY21" fmla="*/ 514045 h 827312"/>
              <a:gd name="connsiteX0" fmla="*/ 101600 w 5435600"/>
              <a:gd name="connsiteY0" fmla="*/ 370114 h 827313"/>
              <a:gd name="connsiteX1" fmla="*/ 406400 w 5435600"/>
              <a:gd name="connsiteY1" fmla="*/ 522514 h 827313"/>
              <a:gd name="connsiteX2" fmla="*/ 635000 w 5435600"/>
              <a:gd name="connsiteY2" fmla="*/ 217714 h 827313"/>
              <a:gd name="connsiteX3" fmla="*/ 1016000 w 5435600"/>
              <a:gd name="connsiteY3" fmla="*/ 370114 h 827313"/>
              <a:gd name="connsiteX4" fmla="*/ 1397000 w 5435600"/>
              <a:gd name="connsiteY4" fmla="*/ 217714 h 827313"/>
              <a:gd name="connsiteX5" fmla="*/ 1778000 w 5435600"/>
              <a:gd name="connsiteY5" fmla="*/ 446314 h 827313"/>
              <a:gd name="connsiteX6" fmla="*/ 2082800 w 5435600"/>
              <a:gd name="connsiteY6" fmla="*/ 141514 h 827313"/>
              <a:gd name="connsiteX7" fmla="*/ 2540000 w 5435600"/>
              <a:gd name="connsiteY7" fmla="*/ 217713 h 827313"/>
              <a:gd name="connsiteX8" fmla="*/ 2844800 w 5435600"/>
              <a:gd name="connsiteY8" fmla="*/ 446313 h 827313"/>
              <a:gd name="connsiteX9" fmla="*/ 3073400 w 5435600"/>
              <a:gd name="connsiteY9" fmla="*/ 217714 h 827313"/>
              <a:gd name="connsiteX10" fmla="*/ 3378200 w 5435600"/>
              <a:gd name="connsiteY10" fmla="*/ 446314 h 827313"/>
              <a:gd name="connsiteX11" fmla="*/ 3894667 w 5435600"/>
              <a:gd name="connsiteY11" fmla="*/ 353180 h 827313"/>
              <a:gd name="connsiteX12" fmla="*/ 4072467 w 5435600"/>
              <a:gd name="connsiteY12" fmla="*/ 674913 h 827313"/>
              <a:gd name="connsiteX13" fmla="*/ 4224867 w 5435600"/>
              <a:gd name="connsiteY13" fmla="*/ 827313 h 827313"/>
              <a:gd name="connsiteX14" fmla="*/ 4368800 w 5435600"/>
              <a:gd name="connsiteY14" fmla="*/ 674913 h 827313"/>
              <a:gd name="connsiteX15" fmla="*/ 4529667 w 5435600"/>
              <a:gd name="connsiteY15" fmla="*/ 573313 h 827313"/>
              <a:gd name="connsiteX16" fmla="*/ 4597400 w 5435600"/>
              <a:gd name="connsiteY16" fmla="*/ 522513 h 827313"/>
              <a:gd name="connsiteX17" fmla="*/ 4749800 w 5435600"/>
              <a:gd name="connsiteY17" fmla="*/ 759580 h 827313"/>
              <a:gd name="connsiteX18" fmla="*/ 4902200 w 5435600"/>
              <a:gd name="connsiteY18" fmla="*/ 206828 h 827313"/>
              <a:gd name="connsiteX19" fmla="*/ 5054600 w 5435600"/>
              <a:gd name="connsiteY19" fmla="*/ 0 h 827313"/>
              <a:gd name="connsiteX20" fmla="*/ 5207000 w 5435600"/>
              <a:gd name="connsiteY20" fmla="*/ 206828 h 827313"/>
              <a:gd name="connsiteX21" fmla="*/ 5435600 w 5435600"/>
              <a:gd name="connsiteY21" fmla="*/ 310242 h 827313"/>
              <a:gd name="connsiteX0" fmla="*/ 101600 w 5435600"/>
              <a:gd name="connsiteY0" fmla="*/ 511625 h 971545"/>
              <a:gd name="connsiteX1" fmla="*/ 406400 w 5435600"/>
              <a:gd name="connsiteY1" fmla="*/ 664025 h 971545"/>
              <a:gd name="connsiteX2" fmla="*/ 635000 w 5435600"/>
              <a:gd name="connsiteY2" fmla="*/ 359225 h 971545"/>
              <a:gd name="connsiteX3" fmla="*/ 1016000 w 5435600"/>
              <a:gd name="connsiteY3" fmla="*/ 511625 h 971545"/>
              <a:gd name="connsiteX4" fmla="*/ 1397000 w 5435600"/>
              <a:gd name="connsiteY4" fmla="*/ 359225 h 971545"/>
              <a:gd name="connsiteX5" fmla="*/ 1778000 w 5435600"/>
              <a:gd name="connsiteY5" fmla="*/ 587825 h 971545"/>
              <a:gd name="connsiteX6" fmla="*/ 2082800 w 5435600"/>
              <a:gd name="connsiteY6" fmla="*/ 283025 h 971545"/>
              <a:gd name="connsiteX7" fmla="*/ 2540000 w 5435600"/>
              <a:gd name="connsiteY7" fmla="*/ 359224 h 971545"/>
              <a:gd name="connsiteX8" fmla="*/ 2844800 w 5435600"/>
              <a:gd name="connsiteY8" fmla="*/ 587824 h 971545"/>
              <a:gd name="connsiteX9" fmla="*/ 3073400 w 5435600"/>
              <a:gd name="connsiteY9" fmla="*/ 359225 h 971545"/>
              <a:gd name="connsiteX10" fmla="*/ 3378200 w 5435600"/>
              <a:gd name="connsiteY10" fmla="*/ 587825 h 971545"/>
              <a:gd name="connsiteX11" fmla="*/ 3835400 w 5435600"/>
              <a:gd name="connsiteY11" fmla="*/ 38100 h 971545"/>
              <a:gd name="connsiteX12" fmla="*/ 4072467 w 5435600"/>
              <a:gd name="connsiteY12" fmla="*/ 816424 h 971545"/>
              <a:gd name="connsiteX13" fmla="*/ 4224867 w 5435600"/>
              <a:gd name="connsiteY13" fmla="*/ 968824 h 971545"/>
              <a:gd name="connsiteX14" fmla="*/ 4368800 w 5435600"/>
              <a:gd name="connsiteY14" fmla="*/ 816424 h 971545"/>
              <a:gd name="connsiteX15" fmla="*/ 4529667 w 5435600"/>
              <a:gd name="connsiteY15" fmla="*/ 714824 h 971545"/>
              <a:gd name="connsiteX16" fmla="*/ 4597400 w 5435600"/>
              <a:gd name="connsiteY16" fmla="*/ 664024 h 971545"/>
              <a:gd name="connsiteX17" fmla="*/ 4749800 w 5435600"/>
              <a:gd name="connsiteY17" fmla="*/ 901091 h 971545"/>
              <a:gd name="connsiteX18" fmla="*/ 4902200 w 5435600"/>
              <a:gd name="connsiteY18" fmla="*/ 348339 h 971545"/>
              <a:gd name="connsiteX19" fmla="*/ 5054600 w 5435600"/>
              <a:gd name="connsiteY19" fmla="*/ 141511 h 971545"/>
              <a:gd name="connsiteX20" fmla="*/ 5207000 w 5435600"/>
              <a:gd name="connsiteY20" fmla="*/ 348339 h 971545"/>
              <a:gd name="connsiteX21" fmla="*/ 5435600 w 5435600"/>
              <a:gd name="connsiteY21" fmla="*/ 451753 h 971545"/>
              <a:gd name="connsiteX0" fmla="*/ 101600 w 5435600"/>
              <a:gd name="connsiteY0" fmla="*/ 513439 h 1048652"/>
              <a:gd name="connsiteX1" fmla="*/ 406400 w 5435600"/>
              <a:gd name="connsiteY1" fmla="*/ 665839 h 1048652"/>
              <a:gd name="connsiteX2" fmla="*/ 635000 w 5435600"/>
              <a:gd name="connsiteY2" fmla="*/ 361039 h 1048652"/>
              <a:gd name="connsiteX3" fmla="*/ 1016000 w 5435600"/>
              <a:gd name="connsiteY3" fmla="*/ 513439 h 1048652"/>
              <a:gd name="connsiteX4" fmla="*/ 1397000 w 5435600"/>
              <a:gd name="connsiteY4" fmla="*/ 361039 h 1048652"/>
              <a:gd name="connsiteX5" fmla="*/ 1778000 w 5435600"/>
              <a:gd name="connsiteY5" fmla="*/ 589639 h 1048652"/>
              <a:gd name="connsiteX6" fmla="*/ 2082800 w 5435600"/>
              <a:gd name="connsiteY6" fmla="*/ 284839 h 1048652"/>
              <a:gd name="connsiteX7" fmla="*/ 2540000 w 5435600"/>
              <a:gd name="connsiteY7" fmla="*/ 361038 h 1048652"/>
              <a:gd name="connsiteX8" fmla="*/ 2844800 w 5435600"/>
              <a:gd name="connsiteY8" fmla="*/ 589638 h 1048652"/>
              <a:gd name="connsiteX9" fmla="*/ 3073400 w 5435600"/>
              <a:gd name="connsiteY9" fmla="*/ 361039 h 1048652"/>
              <a:gd name="connsiteX10" fmla="*/ 3378200 w 5435600"/>
              <a:gd name="connsiteY10" fmla="*/ 589639 h 1048652"/>
              <a:gd name="connsiteX11" fmla="*/ 3835400 w 5435600"/>
              <a:gd name="connsiteY11" fmla="*/ 39914 h 1048652"/>
              <a:gd name="connsiteX12" fmla="*/ 4064000 w 5435600"/>
              <a:gd name="connsiteY12" fmla="*/ 350154 h 1048652"/>
              <a:gd name="connsiteX13" fmla="*/ 4224867 w 5435600"/>
              <a:gd name="connsiteY13" fmla="*/ 970638 h 1048652"/>
              <a:gd name="connsiteX14" fmla="*/ 4368800 w 5435600"/>
              <a:gd name="connsiteY14" fmla="*/ 818238 h 1048652"/>
              <a:gd name="connsiteX15" fmla="*/ 4529667 w 5435600"/>
              <a:gd name="connsiteY15" fmla="*/ 716638 h 1048652"/>
              <a:gd name="connsiteX16" fmla="*/ 4597400 w 5435600"/>
              <a:gd name="connsiteY16" fmla="*/ 665838 h 1048652"/>
              <a:gd name="connsiteX17" fmla="*/ 4749800 w 5435600"/>
              <a:gd name="connsiteY17" fmla="*/ 902905 h 1048652"/>
              <a:gd name="connsiteX18" fmla="*/ 4902200 w 5435600"/>
              <a:gd name="connsiteY18" fmla="*/ 350153 h 1048652"/>
              <a:gd name="connsiteX19" fmla="*/ 5054600 w 5435600"/>
              <a:gd name="connsiteY19" fmla="*/ 143325 h 1048652"/>
              <a:gd name="connsiteX20" fmla="*/ 5207000 w 5435600"/>
              <a:gd name="connsiteY20" fmla="*/ 350153 h 1048652"/>
              <a:gd name="connsiteX21" fmla="*/ 5435600 w 5435600"/>
              <a:gd name="connsiteY21" fmla="*/ 453567 h 1048652"/>
              <a:gd name="connsiteX0" fmla="*/ 101600 w 5435600"/>
              <a:gd name="connsiteY0" fmla="*/ 513439 h 955519"/>
              <a:gd name="connsiteX1" fmla="*/ 406400 w 5435600"/>
              <a:gd name="connsiteY1" fmla="*/ 665839 h 955519"/>
              <a:gd name="connsiteX2" fmla="*/ 635000 w 5435600"/>
              <a:gd name="connsiteY2" fmla="*/ 361039 h 955519"/>
              <a:gd name="connsiteX3" fmla="*/ 1016000 w 5435600"/>
              <a:gd name="connsiteY3" fmla="*/ 513439 h 955519"/>
              <a:gd name="connsiteX4" fmla="*/ 1397000 w 5435600"/>
              <a:gd name="connsiteY4" fmla="*/ 361039 h 955519"/>
              <a:gd name="connsiteX5" fmla="*/ 1778000 w 5435600"/>
              <a:gd name="connsiteY5" fmla="*/ 589639 h 955519"/>
              <a:gd name="connsiteX6" fmla="*/ 2082800 w 5435600"/>
              <a:gd name="connsiteY6" fmla="*/ 284839 h 955519"/>
              <a:gd name="connsiteX7" fmla="*/ 2540000 w 5435600"/>
              <a:gd name="connsiteY7" fmla="*/ 361038 h 955519"/>
              <a:gd name="connsiteX8" fmla="*/ 2844800 w 5435600"/>
              <a:gd name="connsiteY8" fmla="*/ 589638 h 955519"/>
              <a:gd name="connsiteX9" fmla="*/ 3073400 w 5435600"/>
              <a:gd name="connsiteY9" fmla="*/ 361039 h 955519"/>
              <a:gd name="connsiteX10" fmla="*/ 3378200 w 5435600"/>
              <a:gd name="connsiteY10" fmla="*/ 589639 h 955519"/>
              <a:gd name="connsiteX11" fmla="*/ 3835400 w 5435600"/>
              <a:gd name="connsiteY11" fmla="*/ 39914 h 955519"/>
              <a:gd name="connsiteX12" fmla="*/ 4064000 w 5435600"/>
              <a:gd name="connsiteY12" fmla="*/ 350154 h 955519"/>
              <a:gd name="connsiteX13" fmla="*/ 4292600 w 5435600"/>
              <a:gd name="connsiteY13" fmla="*/ 660396 h 955519"/>
              <a:gd name="connsiteX14" fmla="*/ 4368800 w 5435600"/>
              <a:gd name="connsiteY14" fmla="*/ 818238 h 955519"/>
              <a:gd name="connsiteX15" fmla="*/ 4529667 w 5435600"/>
              <a:gd name="connsiteY15" fmla="*/ 716638 h 955519"/>
              <a:gd name="connsiteX16" fmla="*/ 4597400 w 5435600"/>
              <a:gd name="connsiteY16" fmla="*/ 665838 h 955519"/>
              <a:gd name="connsiteX17" fmla="*/ 4749800 w 5435600"/>
              <a:gd name="connsiteY17" fmla="*/ 902905 h 955519"/>
              <a:gd name="connsiteX18" fmla="*/ 4902200 w 5435600"/>
              <a:gd name="connsiteY18" fmla="*/ 350153 h 955519"/>
              <a:gd name="connsiteX19" fmla="*/ 5054600 w 5435600"/>
              <a:gd name="connsiteY19" fmla="*/ 143325 h 955519"/>
              <a:gd name="connsiteX20" fmla="*/ 5207000 w 5435600"/>
              <a:gd name="connsiteY20" fmla="*/ 350153 h 955519"/>
              <a:gd name="connsiteX21" fmla="*/ 5435600 w 5435600"/>
              <a:gd name="connsiteY21" fmla="*/ 453567 h 955519"/>
              <a:gd name="connsiteX0" fmla="*/ 101600 w 5435600"/>
              <a:gd name="connsiteY0" fmla="*/ 513439 h 955519"/>
              <a:gd name="connsiteX1" fmla="*/ 406400 w 5435600"/>
              <a:gd name="connsiteY1" fmla="*/ 665839 h 955519"/>
              <a:gd name="connsiteX2" fmla="*/ 635000 w 5435600"/>
              <a:gd name="connsiteY2" fmla="*/ 361039 h 955519"/>
              <a:gd name="connsiteX3" fmla="*/ 1016000 w 5435600"/>
              <a:gd name="connsiteY3" fmla="*/ 513439 h 955519"/>
              <a:gd name="connsiteX4" fmla="*/ 1397000 w 5435600"/>
              <a:gd name="connsiteY4" fmla="*/ 361039 h 955519"/>
              <a:gd name="connsiteX5" fmla="*/ 1778000 w 5435600"/>
              <a:gd name="connsiteY5" fmla="*/ 589639 h 955519"/>
              <a:gd name="connsiteX6" fmla="*/ 2082800 w 5435600"/>
              <a:gd name="connsiteY6" fmla="*/ 284839 h 955519"/>
              <a:gd name="connsiteX7" fmla="*/ 2540000 w 5435600"/>
              <a:gd name="connsiteY7" fmla="*/ 361038 h 955519"/>
              <a:gd name="connsiteX8" fmla="*/ 2844800 w 5435600"/>
              <a:gd name="connsiteY8" fmla="*/ 589638 h 955519"/>
              <a:gd name="connsiteX9" fmla="*/ 3073400 w 5435600"/>
              <a:gd name="connsiteY9" fmla="*/ 361039 h 955519"/>
              <a:gd name="connsiteX10" fmla="*/ 3378200 w 5435600"/>
              <a:gd name="connsiteY10" fmla="*/ 589639 h 955519"/>
              <a:gd name="connsiteX11" fmla="*/ 3835400 w 5435600"/>
              <a:gd name="connsiteY11" fmla="*/ 39914 h 955519"/>
              <a:gd name="connsiteX12" fmla="*/ 4064000 w 5435600"/>
              <a:gd name="connsiteY12" fmla="*/ 350154 h 955519"/>
              <a:gd name="connsiteX13" fmla="*/ 4292600 w 5435600"/>
              <a:gd name="connsiteY13" fmla="*/ 660396 h 955519"/>
              <a:gd name="connsiteX14" fmla="*/ 4445000 w 5435600"/>
              <a:gd name="connsiteY14" fmla="*/ 143329 h 955519"/>
              <a:gd name="connsiteX15" fmla="*/ 4529667 w 5435600"/>
              <a:gd name="connsiteY15" fmla="*/ 716638 h 955519"/>
              <a:gd name="connsiteX16" fmla="*/ 4597400 w 5435600"/>
              <a:gd name="connsiteY16" fmla="*/ 665838 h 955519"/>
              <a:gd name="connsiteX17" fmla="*/ 4749800 w 5435600"/>
              <a:gd name="connsiteY17" fmla="*/ 902905 h 955519"/>
              <a:gd name="connsiteX18" fmla="*/ 4902200 w 5435600"/>
              <a:gd name="connsiteY18" fmla="*/ 350153 h 955519"/>
              <a:gd name="connsiteX19" fmla="*/ 5054600 w 5435600"/>
              <a:gd name="connsiteY19" fmla="*/ 143325 h 955519"/>
              <a:gd name="connsiteX20" fmla="*/ 5207000 w 5435600"/>
              <a:gd name="connsiteY20" fmla="*/ 350153 h 955519"/>
              <a:gd name="connsiteX21" fmla="*/ 5435600 w 5435600"/>
              <a:gd name="connsiteY21" fmla="*/ 453567 h 955519"/>
              <a:gd name="connsiteX0" fmla="*/ 101600 w 5435600"/>
              <a:gd name="connsiteY0" fmla="*/ 513439 h 955519"/>
              <a:gd name="connsiteX1" fmla="*/ 406400 w 5435600"/>
              <a:gd name="connsiteY1" fmla="*/ 665839 h 955519"/>
              <a:gd name="connsiteX2" fmla="*/ 635000 w 5435600"/>
              <a:gd name="connsiteY2" fmla="*/ 361039 h 955519"/>
              <a:gd name="connsiteX3" fmla="*/ 1016000 w 5435600"/>
              <a:gd name="connsiteY3" fmla="*/ 513439 h 955519"/>
              <a:gd name="connsiteX4" fmla="*/ 1397000 w 5435600"/>
              <a:gd name="connsiteY4" fmla="*/ 361039 h 955519"/>
              <a:gd name="connsiteX5" fmla="*/ 1778000 w 5435600"/>
              <a:gd name="connsiteY5" fmla="*/ 589639 h 955519"/>
              <a:gd name="connsiteX6" fmla="*/ 2082800 w 5435600"/>
              <a:gd name="connsiteY6" fmla="*/ 284839 h 955519"/>
              <a:gd name="connsiteX7" fmla="*/ 2540000 w 5435600"/>
              <a:gd name="connsiteY7" fmla="*/ 361038 h 955519"/>
              <a:gd name="connsiteX8" fmla="*/ 2844800 w 5435600"/>
              <a:gd name="connsiteY8" fmla="*/ 589638 h 955519"/>
              <a:gd name="connsiteX9" fmla="*/ 3073400 w 5435600"/>
              <a:gd name="connsiteY9" fmla="*/ 361039 h 955519"/>
              <a:gd name="connsiteX10" fmla="*/ 3378200 w 5435600"/>
              <a:gd name="connsiteY10" fmla="*/ 589639 h 955519"/>
              <a:gd name="connsiteX11" fmla="*/ 3835400 w 5435600"/>
              <a:gd name="connsiteY11" fmla="*/ 39914 h 955519"/>
              <a:gd name="connsiteX12" fmla="*/ 4064000 w 5435600"/>
              <a:gd name="connsiteY12" fmla="*/ 350154 h 955519"/>
              <a:gd name="connsiteX13" fmla="*/ 4292600 w 5435600"/>
              <a:gd name="connsiteY13" fmla="*/ 660396 h 955519"/>
              <a:gd name="connsiteX14" fmla="*/ 4445000 w 5435600"/>
              <a:gd name="connsiteY14" fmla="*/ 143329 h 955519"/>
              <a:gd name="connsiteX15" fmla="*/ 4521200 w 5435600"/>
              <a:gd name="connsiteY15" fmla="*/ 556984 h 955519"/>
              <a:gd name="connsiteX16" fmla="*/ 4597400 w 5435600"/>
              <a:gd name="connsiteY16" fmla="*/ 665838 h 955519"/>
              <a:gd name="connsiteX17" fmla="*/ 4749800 w 5435600"/>
              <a:gd name="connsiteY17" fmla="*/ 902905 h 955519"/>
              <a:gd name="connsiteX18" fmla="*/ 4902200 w 5435600"/>
              <a:gd name="connsiteY18" fmla="*/ 350153 h 955519"/>
              <a:gd name="connsiteX19" fmla="*/ 5054600 w 5435600"/>
              <a:gd name="connsiteY19" fmla="*/ 143325 h 955519"/>
              <a:gd name="connsiteX20" fmla="*/ 5207000 w 5435600"/>
              <a:gd name="connsiteY20" fmla="*/ 350153 h 955519"/>
              <a:gd name="connsiteX21" fmla="*/ 5435600 w 5435600"/>
              <a:gd name="connsiteY21" fmla="*/ 453567 h 955519"/>
              <a:gd name="connsiteX0" fmla="*/ 101600 w 5435600"/>
              <a:gd name="connsiteY0" fmla="*/ 513439 h 902906"/>
              <a:gd name="connsiteX1" fmla="*/ 406400 w 5435600"/>
              <a:gd name="connsiteY1" fmla="*/ 665839 h 902906"/>
              <a:gd name="connsiteX2" fmla="*/ 635000 w 5435600"/>
              <a:gd name="connsiteY2" fmla="*/ 361039 h 902906"/>
              <a:gd name="connsiteX3" fmla="*/ 1016000 w 5435600"/>
              <a:gd name="connsiteY3" fmla="*/ 513439 h 902906"/>
              <a:gd name="connsiteX4" fmla="*/ 1397000 w 5435600"/>
              <a:gd name="connsiteY4" fmla="*/ 361039 h 902906"/>
              <a:gd name="connsiteX5" fmla="*/ 1778000 w 5435600"/>
              <a:gd name="connsiteY5" fmla="*/ 589639 h 902906"/>
              <a:gd name="connsiteX6" fmla="*/ 2082800 w 5435600"/>
              <a:gd name="connsiteY6" fmla="*/ 284839 h 902906"/>
              <a:gd name="connsiteX7" fmla="*/ 2540000 w 5435600"/>
              <a:gd name="connsiteY7" fmla="*/ 361038 h 902906"/>
              <a:gd name="connsiteX8" fmla="*/ 2844800 w 5435600"/>
              <a:gd name="connsiteY8" fmla="*/ 589638 h 902906"/>
              <a:gd name="connsiteX9" fmla="*/ 3073400 w 5435600"/>
              <a:gd name="connsiteY9" fmla="*/ 361039 h 902906"/>
              <a:gd name="connsiteX10" fmla="*/ 3378200 w 5435600"/>
              <a:gd name="connsiteY10" fmla="*/ 589639 h 902906"/>
              <a:gd name="connsiteX11" fmla="*/ 3835400 w 5435600"/>
              <a:gd name="connsiteY11" fmla="*/ 39914 h 902906"/>
              <a:gd name="connsiteX12" fmla="*/ 4064000 w 5435600"/>
              <a:gd name="connsiteY12" fmla="*/ 350154 h 902906"/>
              <a:gd name="connsiteX13" fmla="*/ 4292600 w 5435600"/>
              <a:gd name="connsiteY13" fmla="*/ 660396 h 902906"/>
              <a:gd name="connsiteX14" fmla="*/ 4445000 w 5435600"/>
              <a:gd name="connsiteY14" fmla="*/ 143329 h 902906"/>
              <a:gd name="connsiteX15" fmla="*/ 4521200 w 5435600"/>
              <a:gd name="connsiteY15" fmla="*/ 556984 h 902906"/>
              <a:gd name="connsiteX16" fmla="*/ 4673600 w 5435600"/>
              <a:gd name="connsiteY16" fmla="*/ 350156 h 902906"/>
              <a:gd name="connsiteX17" fmla="*/ 4749800 w 5435600"/>
              <a:gd name="connsiteY17" fmla="*/ 902905 h 902906"/>
              <a:gd name="connsiteX18" fmla="*/ 4902200 w 5435600"/>
              <a:gd name="connsiteY18" fmla="*/ 350153 h 902906"/>
              <a:gd name="connsiteX19" fmla="*/ 5054600 w 5435600"/>
              <a:gd name="connsiteY19" fmla="*/ 143325 h 902906"/>
              <a:gd name="connsiteX20" fmla="*/ 5207000 w 5435600"/>
              <a:gd name="connsiteY20" fmla="*/ 350153 h 902906"/>
              <a:gd name="connsiteX21" fmla="*/ 5435600 w 5435600"/>
              <a:gd name="connsiteY21" fmla="*/ 453567 h 902906"/>
              <a:gd name="connsiteX0" fmla="*/ 101600 w 5435600"/>
              <a:gd name="connsiteY0" fmla="*/ 513439 h 902906"/>
              <a:gd name="connsiteX1" fmla="*/ 406400 w 5435600"/>
              <a:gd name="connsiteY1" fmla="*/ 665839 h 902906"/>
              <a:gd name="connsiteX2" fmla="*/ 635000 w 5435600"/>
              <a:gd name="connsiteY2" fmla="*/ 361039 h 902906"/>
              <a:gd name="connsiteX3" fmla="*/ 1016000 w 5435600"/>
              <a:gd name="connsiteY3" fmla="*/ 513439 h 902906"/>
              <a:gd name="connsiteX4" fmla="*/ 1397000 w 5435600"/>
              <a:gd name="connsiteY4" fmla="*/ 361039 h 902906"/>
              <a:gd name="connsiteX5" fmla="*/ 1778000 w 5435600"/>
              <a:gd name="connsiteY5" fmla="*/ 589639 h 902906"/>
              <a:gd name="connsiteX6" fmla="*/ 2082800 w 5435600"/>
              <a:gd name="connsiteY6" fmla="*/ 284839 h 902906"/>
              <a:gd name="connsiteX7" fmla="*/ 2540000 w 5435600"/>
              <a:gd name="connsiteY7" fmla="*/ 361038 h 902906"/>
              <a:gd name="connsiteX8" fmla="*/ 2844800 w 5435600"/>
              <a:gd name="connsiteY8" fmla="*/ 589638 h 902906"/>
              <a:gd name="connsiteX9" fmla="*/ 3073400 w 5435600"/>
              <a:gd name="connsiteY9" fmla="*/ 361039 h 902906"/>
              <a:gd name="connsiteX10" fmla="*/ 3378200 w 5435600"/>
              <a:gd name="connsiteY10" fmla="*/ 589639 h 902906"/>
              <a:gd name="connsiteX11" fmla="*/ 3835400 w 5435600"/>
              <a:gd name="connsiteY11" fmla="*/ 39914 h 902906"/>
              <a:gd name="connsiteX12" fmla="*/ 4064000 w 5435600"/>
              <a:gd name="connsiteY12" fmla="*/ 350154 h 902906"/>
              <a:gd name="connsiteX13" fmla="*/ 4292600 w 5435600"/>
              <a:gd name="connsiteY13" fmla="*/ 453570 h 902906"/>
              <a:gd name="connsiteX14" fmla="*/ 4445000 w 5435600"/>
              <a:gd name="connsiteY14" fmla="*/ 143329 h 902906"/>
              <a:gd name="connsiteX15" fmla="*/ 4521200 w 5435600"/>
              <a:gd name="connsiteY15" fmla="*/ 556984 h 902906"/>
              <a:gd name="connsiteX16" fmla="*/ 4673600 w 5435600"/>
              <a:gd name="connsiteY16" fmla="*/ 350156 h 902906"/>
              <a:gd name="connsiteX17" fmla="*/ 4749800 w 5435600"/>
              <a:gd name="connsiteY17" fmla="*/ 902905 h 902906"/>
              <a:gd name="connsiteX18" fmla="*/ 4902200 w 5435600"/>
              <a:gd name="connsiteY18" fmla="*/ 350153 h 902906"/>
              <a:gd name="connsiteX19" fmla="*/ 5054600 w 5435600"/>
              <a:gd name="connsiteY19" fmla="*/ 143325 h 902906"/>
              <a:gd name="connsiteX20" fmla="*/ 5207000 w 5435600"/>
              <a:gd name="connsiteY20" fmla="*/ 350153 h 902906"/>
              <a:gd name="connsiteX21" fmla="*/ 5435600 w 5435600"/>
              <a:gd name="connsiteY21" fmla="*/ 453567 h 902906"/>
              <a:gd name="connsiteX0" fmla="*/ 101600 w 5435600"/>
              <a:gd name="connsiteY0" fmla="*/ 513439 h 902906"/>
              <a:gd name="connsiteX1" fmla="*/ 406400 w 5435600"/>
              <a:gd name="connsiteY1" fmla="*/ 665839 h 902906"/>
              <a:gd name="connsiteX2" fmla="*/ 635000 w 5435600"/>
              <a:gd name="connsiteY2" fmla="*/ 361039 h 902906"/>
              <a:gd name="connsiteX3" fmla="*/ 1016000 w 5435600"/>
              <a:gd name="connsiteY3" fmla="*/ 513439 h 902906"/>
              <a:gd name="connsiteX4" fmla="*/ 1397000 w 5435600"/>
              <a:gd name="connsiteY4" fmla="*/ 361039 h 902906"/>
              <a:gd name="connsiteX5" fmla="*/ 1778000 w 5435600"/>
              <a:gd name="connsiteY5" fmla="*/ 589639 h 902906"/>
              <a:gd name="connsiteX6" fmla="*/ 2082800 w 5435600"/>
              <a:gd name="connsiteY6" fmla="*/ 284839 h 902906"/>
              <a:gd name="connsiteX7" fmla="*/ 2540000 w 5435600"/>
              <a:gd name="connsiteY7" fmla="*/ 361038 h 902906"/>
              <a:gd name="connsiteX8" fmla="*/ 2844800 w 5435600"/>
              <a:gd name="connsiteY8" fmla="*/ 589638 h 902906"/>
              <a:gd name="connsiteX9" fmla="*/ 3073400 w 5435600"/>
              <a:gd name="connsiteY9" fmla="*/ 361039 h 902906"/>
              <a:gd name="connsiteX10" fmla="*/ 3378200 w 5435600"/>
              <a:gd name="connsiteY10" fmla="*/ 589639 h 902906"/>
              <a:gd name="connsiteX11" fmla="*/ 3835400 w 5435600"/>
              <a:gd name="connsiteY11" fmla="*/ 39914 h 902906"/>
              <a:gd name="connsiteX12" fmla="*/ 4064000 w 5435600"/>
              <a:gd name="connsiteY12" fmla="*/ 350154 h 902906"/>
              <a:gd name="connsiteX13" fmla="*/ 4292600 w 5435600"/>
              <a:gd name="connsiteY13" fmla="*/ 453570 h 902906"/>
              <a:gd name="connsiteX14" fmla="*/ 4445000 w 5435600"/>
              <a:gd name="connsiteY14" fmla="*/ 143329 h 902906"/>
              <a:gd name="connsiteX15" fmla="*/ 4521200 w 5435600"/>
              <a:gd name="connsiteY15" fmla="*/ 556984 h 902906"/>
              <a:gd name="connsiteX16" fmla="*/ 4673600 w 5435600"/>
              <a:gd name="connsiteY16" fmla="*/ 350156 h 902906"/>
              <a:gd name="connsiteX17" fmla="*/ 4749800 w 5435600"/>
              <a:gd name="connsiteY17" fmla="*/ 902905 h 902906"/>
              <a:gd name="connsiteX18" fmla="*/ 4902200 w 5435600"/>
              <a:gd name="connsiteY18" fmla="*/ 350153 h 902906"/>
              <a:gd name="connsiteX19" fmla="*/ 5054600 w 5435600"/>
              <a:gd name="connsiteY19" fmla="*/ 143325 h 902906"/>
              <a:gd name="connsiteX20" fmla="*/ 5283200 w 5435600"/>
              <a:gd name="connsiteY20" fmla="*/ 143329 h 902906"/>
              <a:gd name="connsiteX21" fmla="*/ 5435600 w 5435600"/>
              <a:gd name="connsiteY21" fmla="*/ 453567 h 902906"/>
              <a:gd name="connsiteX0" fmla="*/ 101600 w 5435600"/>
              <a:gd name="connsiteY0" fmla="*/ 513439 h 691239"/>
              <a:gd name="connsiteX1" fmla="*/ 406400 w 5435600"/>
              <a:gd name="connsiteY1" fmla="*/ 665839 h 691239"/>
              <a:gd name="connsiteX2" fmla="*/ 635000 w 5435600"/>
              <a:gd name="connsiteY2" fmla="*/ 361039 h 691239"/>
              <a:gd name="connsiteX3" fmla="*/ 1016000 w 5435600"/>
              <a:gd name="connsiteY3" fmla="*/ 513439 h 691239"/>
              <a:gd name="connsiteX4" fmla="*/ 1397000 w 5435600"/>
              <a:gd name="connsiteY4" fmla="*/ 361039 h 691239"/>
              <a:gd name="connsiteX5" fmla="*/ 1778000 w 5435600"/>
              <a:gd name="connsiteY5" fmla="*/ 589639 h 691239"/>
              <a:gd name="connsiteX6" fmla="*/ 2082800 w 5435600"/>
              <a:gd name="connsiteY6" fmla="*/ 284839 h 691239"/>
              <a:gd name="connsiteX7" fmla="*/ 2540000 w 5435600"/>
              <a:gd name="connsiteY7" fmla="*/ 361038 h 691239"/>
              <a:gd name="connsiteX8" fmla="*/ 2844800 w 5435600"/>
              <a:gd name="connsiteY8" fmla="*/ 589638 h 691239"/>
              <a:gd name="connsiteX9" fmla="*/ 3073400 w 5435600"/>
              <a:gd name="connsiteY9" fmla="*/ 361039 h 691239"/>
              <a:gd name="connsiteX10" fmla="*/ 3378200 w 5435600"/>
              <a:gd name="connsiteY10" fmla="*/ 589639 h 691239"/>
              <a:gd name="connsiteX11" fmla="*/ 3835400 w 5435600"/>
              <a:gd name="connsiteY11" fmla="*/ 39914 h 691239"/>
              <a:gd name="connsiteX12" fmla="*/ 4064000 w 5435600"/>
              <a:gd name="connsiteY12" fmla="*/ 350154 h 691239"/>
              <a:gd name="connsiteX13" fmla="*/ 4292600 w 5435600"/>
              <a:gd name="connsiteY13" fmla="*/ 453570 h 691239"/>
              <a:gd name="connsiteX14" fmla="*/ 4445000 w 5435600"/>
              <a:gd name="connsiteY14" fmla="*/ 143329 h 691239"/>
              <a:gd name="connsiteX15" fmla="*/ 4521200 w 5435600"/>
              <a:gd name="connsiteY15" fmla="*/ 556984 h 691239"/>
              <a:gd name="connsiteX16" fmla="*/ 4673600 w 5435600"/>
              <a:gd name="connsiteY16" fmla="*/ 350156 h 691239"/>
              <a:gd name="connsiteX17" fmla="*/ 4749800 w 5435600"/>
              <a:gd name="connsiteY17" fmla="*/ 350156 h 691239"/>
              <a:gd name="connsiteX18" fmla="*/ 4902200 w 5435600"/>
              <a:gd name="connsiteY18" fmla="*/ 350153 h 691239"/>
              <a:gd name="connsiteX19" fmla="*/ 5054600 w 5435600"/>
              <a:gd name="connsiteY19" fmla="*/ 143325 h 691239"/>
              <a:gd name="connsiteX20" fmla="*/ 5283200 w 5435600"/>
              <a:gd name="connsiteY20" fmla="*/ 143329 h 691239"/>
              <a:gd name="connsiteX21" fmla="*/ 5435600 w 5435600"/>
              <a:gd name="connsiteY21" fmla="*/ 453567 h 691239"/>
              <a:gd name="connsiteX0" fmla="*/ 101600 w 5435600"/>
              <a:gd name="connsiteY0" fmla="*/ 530675 h 708475"/>
              <a:gd name="connsiteX1" fmla="*/ 406400 w 5435600"/>
              <a:gd name="connsiteY1" fmla="*/ 683075 h 708475"/>
              <a:gd name="connsiteX2" fmla="*/ 635000 w 5435600"/>
              <a:gd name="connsiteY2" fmla="*/ 378275 h 708475"/>
              <a:gd name="connsiteX3" fmla="*/ 1016000 w 5435600"/>
              <a:gd name="connsiteY3" fmla="*/ 530675 h 708475"/>
              <a:gd name="connsiteX4" fmla="*/ 1397000 w 5435600"/>
              <a:gd name="connsiteY4" fmla="*/ 378275 h 708475"/>
              <a:gd name="connsiteX5" fmla="*/ 1778000 w 5435600"/>
              <a:gd name="connsiteY5" fmla="*/ 606875 h 708475"/>
              <a:gd name="connsiteX6" fmla="*/ 2082800 w 5435600"/>
              <a:gd name="connsiteY6" fmla="*/ 302075 h 708475"/>
              <a:gd name="connsiteX7" fmla="*/ 2540000 w 5435600"/>
              <a:gd name="connsiteY7" fmla="*/ 378274 h 708475"/>
              <a:gd name="connsiteX8" fmla="*/ 2844800 w 5435600"/>
              <a:gd name="connsiteY8" fmla="*/ 606874 h 708475"/>
              <a:gd name="connsiteX9" fmla="*/ 3073400 w 5435600"/>
              <a:gd name="connsiteY9" fmla="*/ 378275 h 708475"/>
              <a:gd name="connsiteX10" fmla="*/ 3378200 w 5435600"/>
              <a:gd name="connsiteY10" fmla="*/ 606875 h 708475"/>
              <a:gd name="connsiteX11" fmla="*/ 3835400 w 5435600"/>
              <a:gd name="connsiteY11" fmla="*/ 57150 h 708475"/>
              <a:gd name="connsiteX12" fmla="*/ 4064000 w 5435600"/>
              <a:gd name="connsiteY12" fmla="*/ 263979 h 708475"/>
              <a:gd name="connsiteX13" fmla="*/ 4292600 w 5435600"/>
              <a:gd name="connsiteY13" fmla="*/ 470806 h 708475"/>
              <a:gd name="connsiteX14" fmla="*/ 4445000 w 5435600"/>
              <a:gd name="connsiteY14" fmla="*/ 160565 h 708475"/>
              <a:gd name="connsiteX15" fmla="*/ 4521200 w 5435600"/>
              <a:gd name="connsiteY15" fmla="*/ 574220 h 708475"/>
              <a:gd name="connsiteX16" fmla="*/ 4673600 w 5435600"/>
              <a:gd name="connsiteY16" fmla="*/ 367392 h 708475"/>
              <a:gd name="connsiteX17" fmla="*/ 4749800 w 5435600"/>
              <a:gd name="connsiteY17" fmla="*/ 367392 h 708475"/>
              <a:gd name="connsiteX18" fmla="*/ 4902200 w 5435600"/>
              <a:gd name="connsiteY18" fmla="*/ 367389 h 708475"/>
              <a:gd name="connsiteX19" fmla="*/ 5054600 w 5435600"/>
              <a:gd name="connsiteY19" fmla="*/ 160561 h 708475"/>
              <a:gd name="connsiteX20" fmla="*/ 5283200 w 5435600"/>
              <a:gd name="connsiteY20" fmla="*/ 160565 h 708475"/>
              <a:gd name="connsiteX21" fmla="*/ 5435600 w 5435600"/>
              <a:gd name="connsiteY21" fmla="*/ 470803 h 708475"/>
              <a:gd name="connsiteX0" fmla="*/ 101600 w 5435600"/>
              <a:gd name="connsiteY0" fmla="*/ 530674 h 708474"/>
              <a:gd name="connsiteX1" fmla="*/ 406400 w 5435600"/>
              <a:gd name="connsiteY1" fmla="*/ 683074 h 708474"/>
              <a:gd name="connsiteX2" fmla="*/ 635000 w 5435600"/>
              <a:gd name="connsiteY2" fmla="*/ 378274 h 708474"/>
              <a:gd name="connsiteX3" fmla="*/ 1016000 w 5435600"/>
              <a:gd name="connsiteY3" fmla="*/ 530674 h 708474"/>
              <a:gd name="connsiteX4" fmla="*/ 1397000 w 5435600"/>
              <a:gd name="connsiteY4" fmla="*/ 378274 h 708474"/>
              <a:gd name="connsiteX5" fmla="*/ 1778000 w 5435600"/>
              <a:gd name="connsiteY5" fmla="*/ 606874 h 708474"/>
              <a:gd name="connsiteX6" fmla="*/ 2082800 w 5435600"/>
              <a:gd name="connsiteY6" fmla="*/ 302074 h 708474"/>
              <a:gd name="connsiteX7" fmla="*/ 2540000 w 5435600"/>
              <a:gd name="connsiteY7" fmla="*/ 378273 h 708474"/>
              <a:gd name="connsiteX8" fmla="*/ 2844800 w 5435600"/>
              <a:gd name="connsiteY8" fmla="*/ 606873 h 708474"/>
              <a:gd name="connsiteX9" fmla="*/ 3073400 w 5435600"/>
              <a:gd name="connsiteY9" fmla="*/ 378274 h 708474"/>
              <a:gd name="connsiteX10" fmla="*/ 3378200 w 5435600"/>
              <a:gd name="connsiteY10" fmla="*/ 606874 h 708474"/>
              <a:gd name="connsiteX11" fmla="*/ 3835400 w 5435600"/>
              <a:gd name="connsiteY11" fmla="*/ 57149 h 708474"/>
              <a:gd name="connsiteX12" fmla="*/ 4064000 w 5435600"/>
              <a:gd name="connsiteY12" fmla="*/ 263978 h 708474"/>
              <a:gd name="connsiteX13" fmla="*/ 4292600 w 5435600"/>
              <a:gd name="connsiteY13" fmla="*/ 263977 h 708474"/>
              <a:gd name="connsiteX14" fmla="*/ 4445000 w 5435600"/>
              <a:gd name="connsiteY14" fmla="*/ 160564 h 708474"/>
              <a:gd name="connsiteX15" fmla="*/ 4521200 w 5435600"/>
              <a:gd name="connsiteY15" fmla="*/ 574219 h 708474"/>
              <a:gd name="connsiteX16" fmla="*/ 4673600 w 5435600"/>
              <a:gd name="connsiteY16" fmla="*/ 367391 h 708474"/>
              <a:gd name="connsiteX17" fmla="*/ 4749800 w 5435600"/>
              <a:gd name="connsiteY17" fmla="*/ 367391 h 708474"/>
              <a:gd name="connsiteX18" fmla="*/ 4902200 w 5435600"/>
              <a:gd name="connsiteY18" fmla="*/ 367388 h 708474"/>
              <a:gd name="connsiteX19" fmla="*/ 5054600 w 5435600"/>
              <a:gd name="connsiteY19" fmla="*/ 160560 h 708474"/>
              <a:gd name="connsiteX20" fmla="*/ 5283200 w 5435600"/>
              <a:gd name="connsiteY20" fmla="*/ 160564 h 708474"/>
              <a:gd name="connsiteX21" fmla="*/ 5435600 w 5435600"/>
              <a:gd name="connsiteY21" fmla="*/ 470802 h 708474"/>
              <a:gd name="connsiteX0" fmla="*/ 101600 w 5435600"/>
              <a:gd name="connsiteY0" fmla="*/ 530674 h 708474"/>
              <a:gd name="connsiteX1" fmla="*/ 406400 w 5435600"/>
              <a:gd name="connsiteY1" fmla="*/ 683074 h 708474"/>
              <a:gd name="connsiteX2" fmla="*/ 635000 w 5435600"/>
              <a:gd name="connsiteY2" fmla="*/ 378274 h 708474"/>
              <a:gd name="connsiteX3" fmla="*/ 1016000 w 5435600"/>
              <a:gd name="connsiteY3" fmla="*/ 530674 h 708474"/>
              <a:gd name="connsiteX4" fmla="*/ 1397000 w 5435600"/>
              <a:gd name="connsiteY4" fmla="*/ 378274 h 708474"/>
              <a:gd name="connsiteX5" fmla="*/ 1778000 w 5435600"/>
              <a:gd name="connsiteY5" fmla="*/ 606874 h 708474"/>
              <a:gd name="connsiteX6" fmla="*/ 2082800 w 5435600"/>
              <a:gd name="connsiteY6" fmla="*/ 302074 h 708474"/>
              <a:gd name="connsiteX7" fmla="*/ 2540000 w 5435600"/>
              <a:gd name="connsiteY7" fmla="*/ 378273 h 708474"/>
              <a:gd name="connsiteX8" fmla="*/ 2844800 w 5435600"/>
              <a:gd name="connsiteY8" fmla="*/ 606873 h 708474"/>
              <a:gd name="connsiteX9" fmla="*/ 3073400 w 5435600"/>
              <a:gd name="connsiteY9" fmla="*/ 378274 h 708474"/>
              <a:gd name="connsiteX10" fmla="*/ 3378200 w 5435600"/>
              <a:gd name="connsiteY10" fmla="*/ 606874 h 708474"/>
              <a:gd name="connsiteX11" fmla="*/ 3835400 w 5435600"/>
              <a:gd name="connsiteY11" fmla="*/ 57149 h 708474"/>
              <a:gd name="connsiteX12" fmla="*/ 4064000 w 5435600"/>
              <a:gd name="connsiteY12" fmla="*/ 263978 h 708474"/>
              <a:gd name="connsiteX13" fmla="*/ 4292600 w 5435600"/>
              <a:gd name="connsiteY13" fmla="*/ 263977 h 708474"/>
              <a:gd name="connsiteX14" fmla="*/ 4445000 w 5435600"/>
              <a:gd name="connsiteY14" fmla="*/ 160564 h 708474"/>
              <a:gd name="connsiteX15" fmla="*/ 4521200 w 5435600"/>
              <a:gd name="connsiteY15" fmla="*/ 367390 h 708474"/>
              <a:gd name="connsiteX16" fmla="*/ 4673600 w 5435600"/>
              <a:gd name="connsiteY16" fmla="*/ 367391 h 708474"/>
              <a:gd name="connsiteX17" fmla="*/ 4749800 w 5435600"/>
              <a:gd name="connsiteY17" fmla="*/ 367391 h 708474"/>
              <a:gd name="connsiteX18" fmla="*/ 4902200 w 5435600"/>
              <a:gd name="connsiteY18" fmla="*/ 367388 h 708474"/>
              <a:gd name="connsiteX19" fmla="*/ 5054600 w 5435600"/>
              <a:gd name="connsiteY19" fmla="*/ 160560 h 708474"/>
              <a:gd name="connsiteX20" fmla="*/ 5283200 w 5435600"/>
              <a:gd name="connsiteY20" fmla="*/ 160564 h 708474"/>
              <a:gd name="connsiteX21" fmla="*/ 5435600 w 5435600"/>
              <a:gd name="connsiteY21" fmla="*/ 470802 h 708474"/>
              <a:gd name="connsiteX0" fmla="*/ 101600 w 5359400"/>
              <a:gd name="connsiteY0" fmla="*/ 530674 h 708474"/>
              <a:gd name="connsiteX1" fmla="*/ 406400 w 5359400"/>
              <a:gd name="connsiteY1" fmla="*/ 683074 h 708474"/>
              <a:gd name="connsiteX2" fmla="*/ 635000 w 5359400"/>
              <a:gd name="connsiteY2" fmla="*/ 378274 h 708474"/>
              <a:gd name="connsiteX3" fmla="*/ 1016000 w 5359400"/>
              <a:gd name="connsiteY3" fmla="*/ 530674 h 708474"/>
              <a:gd name="connsiteX4" fmla="*/ 1397000 w 5359400"/>
              <a:gd name="connsiteY4" fmla="*/ 378274 h 708474"/>
              <a:gd name="connsiteX5" fmla="*/ 1778000 w 5359400"/>
              <a:gd name="connsiteY5" fmla="*/ 606874 h 708474"/>
              <a:gd name="connsiteX6" fmla="*/ 2082800 w 5359400"/>
              <a:gd name="connsiteY6" fmla="*/ 302074 h 708474"/>
              <a:gd name="connsiteX7" fmla="*/ 2540000 w 5359400"/>
              <a:gd name="connsiteY7" fmla="*/ 378273 h 708474"/>
              <a:gd name="connsiteX8" fmla="*/ 2844800 w 5359400"/>
              <a:gd name="connsiteY8" fmla="*/ 606873 h 708474"/>
              <a:gd name="connsiteX9" fmla="*/ 3073400 w 5359400"/>
              <a:gd name="connsiteY9" fmla="*/ 378274 h 708474"/>
              <a:gd name="connsiteX10" fmla="*/ 3378200 w 5359400"/>
              <a:gd name="connsiteY10" fmla="*/ 606874 h 708474"/>
              <a:gd name="connsiteX11" fmla="*/ 3835400 w 5359400"/>
              <a:gd name="connsiteY11" fmla="*/ 57149 h 708474"/>
              <a:gd name="connsiteX12" fmla="*/ 4064000 w 5359400"/>
              <a:gd name="connsiteY12" fmla="*/ 263978 h 708474"/>
              <a:gd name="connsiteX13" fmla="*/ 4292600 w 5359400"/>
              <a:gd name="connsiteY13" fmla="*/ 263977 h 708474"/>
              <a:gd name="connsiteX14" fmla="*/ 4445000 w 5359400"/>
              <a:gd name="connsiteY14" fmla="*/ 160564 h 708474"/>
              <a:gd name="connsiteX15" fmla="*/ 4521200 w 5359400"/>
              <a:gd name="connsiteY15" fmla="*/ 367390 h 708474"/>
              <a:gd name="connsiteX16" fmla="*/ 4673600 w 5359400"/>
              <a:gd name="connsiteY16" fmla="*/ 367391 h 708474"/>
              <a:gd name="connsiteX17" fmla="*/ 4749800 w 5359400"/>
              <a:gd name="connsiteY17" fmla="*/ 367391 h 708474"/>
              <a:gd name="connsiteX18" fmla="*/ 4902200 w 5359400"/>
              <a:gd name="connsiteY18" fmla="*/ 367388 h 708474"/>
              <a:gd name="connsiteX19" fmla="*/ 5054600 w 5359400"/>
              <a:gd name="connsiteY19" fmla="*/ 160560 h 708474"/>
              <a:gd name="connsiteX20" fmla="*/ 5283200 w 5359400"/>
              <a:gd name="connsiteY20" fmla="*/ 160564 h 708474"/>
              <a:gd name="connsiteX21" fmla="*/ 5359400 w 5359400"/>
              <a:gd name="connsiteY21" fmla="*/ 263976 h 708474"/>
              <a:gd name="connsiteX0" fmla="*/ 101600 w 6807200"/>
              <a:gd name="connsiteY0" fmla="*/ 530674 h 708474"/>
              <a:gd name="connsiteX1" fmla="*/ 406400 w 6807200"/>
              <a:gd name="connsiteY1" fmla="*/ 683074 h 708474"/>
              <a:gd name="connsiteX2" fmla="*/ 635000 w 6807200"/>
              <a:gd name="connsiteY2" fmla="*/ 378274 h 708474"/>
              <a:gd name="connsiteX3" fmla="*/ 1016000 w 6807200"/>
              <a:gd name="connsiteY3" fmla="*/ 530674 h 708474"/>
              <a:gd name="connsiteX4" fmla="*/ 1397000 w 6807200"/>
              <a:gd name="connsiteY4" fmla="*/ 378274 h 708474"/>
              <a:gd name="connsiteX5" fmla="*/ 1778000 w 6807200"/>
              <a:gd name="connsiteY5" fmla="*/ 606874 h 708474"/>
              <a:gd name="connsiteX6" fmla="*/ 2082800 w 6807200"/>
              <a:gd name="connsiteY6" fmla="*/ 302074 h 708474"/>
              <a:gd name="connsiteX7" fmla="*/ 2540000 w 6807200"/>
              <a:gd name="connsiteY7" fmla="*/ 378273 h 708474"/>
              <a:gd name="connsiteX8" fmla="*/ 2844800 w 6807200"/>
              <a:gd name="connsiteY8" fmla="*/ 606873 h 708474"/>
              <a:gd name="connsiteX9" fmla="*/ 3073400 w 6807200"/>
              <a:gd name="connsiteY9" fmla="*/ 378274 h 708474"/>
              <a:gd name="connsiteX10" fmla="*/ 3378200 w 6807200"/>
              <a:gd name="connsiteY10" fmla="*/ 606874 h 708474"/>
              <a:gd name="connsiteX11" fmla="*/ 3835400 w 6807200"/>
              <a:gd name="connsiteY11" fmla="*/ 57149 h 708474"/>
              <a:gd name="connsiteX12" fmla="*/ 4064000 w 6807200"/>
              <a:gd name="connsiteY12" fmla="*/ 263978 h 708474"/>
              <a:gd name="connsiteX13" fmla="*/ 4292600 w 6807200"/>
              <a:gd name="connsiteY13" fmla="*/ 263977 h 708474"/>
              <a:gd name="connsiteX14" fmla="*/ 4445000 w 6807200"/>
              <a:gd name="connsiteY14" fmla="*/ 160564 h 708474"/>
              <a:gd name="connsiteX15" fmla="*/ 4521200 w 6807200"/>
              <a:gd name="connsiteY15" fmla="*/ 367390 h 708474"/>
              <a:gd name="connsiteX16" fmla="*/ 4673600 w 6807200"/>
              <a:gd name="connsiteY16" fmla="*/ 367391 h 708474"/>
              <a:gd name="connsiteX17" fmla="*/ 4749800 w 6807200"/>
              <a:gd name="connsiteY17" fmla="*/ 367391 h 708474"/>
              <a:gd name="connsiteX18" fmla="*/ 4902200 w 6807200"/>
              <a:gd name="connsiteY18" fmla="*/ 367388 h 708474"/>
              <a:gd name="connsiteX19" fmla="*/ 5054600 w 6807200"/>
              <a:gd name="connsiteY19" fmla="*/ 160560 h 708474"/>
              <a:gd name="connsiteX20" fmla="*/ 5283200 w 6807200"/>
              <a:gd name="connsiteY20" fmla="*/ 160564 h 708474"/>
              <a:gd name="connsiteX21" fmla="*/ 6807200 w 6807200"/>
              <a:gd name="connsiteY21" fmla="*/ 160562 h 708474"/>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749800 w 6807200"/>
              <a:gd name="connsiteY17" fmla="*/ 413657 h 754740"/>
              <a:gd name="connsiteX18" fmla="*/ 4902200 w 6807200"/>
              <a:gd name="connsiteY18" fmla="*/ 413654 h 754740"/>
              <a:gd name="connsiteX19" fmla="*/ 5054600 w 6807200"/>
              <a:gd name="connsiteY19" fmla="*/ 206826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749800 w 6807200"/>
              <a:gd name="connsiteY17" fmla="*/ 413657 h 754740"/>
              <a:gd name="connsiteX18" fmla="*/ 4902200 w 6807200"/>
              <a:gd name="connsiteY18" fmla="*/ 413654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749800 w 6807200"/>
              <a:gd name="connsiteY17" fmla="*/ 413657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902200 w 6807200"/>
              <a:gd name="connsiteY17" fmla="*/ 206829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920355"/>
              <a:gd name="connsiteY0" fmla="*/ 576940 h 754740"/>
              <a:gd name="connsiteX1" fmla="*/ 406400 w 6920355"/>
              <a:gd name="connsiteY1" fmla="*/ 729340 h 754740"/>
              <a:gd name="connsiteX2" fmla="*/ 635000 w 6920355"/>
              <a:gd name="connsiteY2" fmla="*/ 424540 h 754740"/>
              <a:gd name="connsiteX3" fmla="*/ 1016000 w 6920355"/>
              <a:gd name="connsiteY3" fmla="*/ 576940 h 754740"/>
              <a:gd name="connsiteX4" fmla="*/ 1397000 w 6920355"/>
              <a:gd name="connsiteY4" fmla="*/ 424540 h 754740"/>
              <a:gd name="connsiteX5" fmla="*/ 1778000 w 6920355"/>
              <a:gd name="connsiteY5" fmla="*/ 653140 h 754740"/>
              <a:gd name="connsiteX6" fmla="*/ 2082800 w 6920355"/>
              <a:gd name="connsiteY6" fmla="*/ 348340 h 754740"/>
              <a:gd name="connsiteX7" fmla="*/ 2540000 w 6920355"/>
              <a:gd name="connsiteY7" fmla="*/ 424539 h 754740"/>
              <a:gd name="connsiteX8" fmla="*/ 2844800 w 6920355"/>
              <a:gd name="connsiteY8" fmla="*/ 653139 h 754740"/>
              <a:gd name="connsiteX9" fmla="*/ 3073400 w 6920355"/>
              <a:gd name="connsiteY9" fmla="*/ 424540 h 754740"/>
              <a:gd name="connsiteX10" fmla="*/ 3378200 w 6920355"/>
              <a:gd name="connsiteY10" fmla="*/ 653140 h 754740"/>
              <a:gd name="connsiteX11" fmla="*/ 3835400 w 6920355"/>
              <a:gd name="connsiteY11" fmla="*/ 103415 h 754740"/>
              <a:gd name="connsiteX12" fmla="*/ 4064000 w 6920355"/>
              <a:gd name="connsiteY12" fmla="*/ 310244 h 754740"/>
              <a:gd name="connsiteX13" fmla="*/ 4292600 w 6920355"/>
              <a:gd name="connsiteY13" fmla="*/ 310243 h 754740"/>
              <a:gd name="connsiteX14" fmla="*/ 4445000 w 6920355"/>
              <a:gd name="connsiteY14" fmla="*/ 206830 h 754740"/>
              <a:gd name="connsiteX15" fmla="*/ 4521200 w 6920355"/>
              <a:gd name="connsiteY15" fmla="*/ 413656 h 754740"/>
              <a:gd name="connsiteX16" fmla="*/ 4673600 w 6920355"/>
              <a:gd name="connsiteY16" fmla="*/ 413657 h 754740"/>
              <a:gd name="connsiteX17" fmla="*/ 4902200 w 6920355"/>
              <a:gd name="connsiteY17" fmla="*/ 206829 h 754740"/>
              <a:gd name="connsiteX18" fmla="*/ 5207000 w 6920355"/>
              <a:gd name="connsiteY18" fmla="*/ 103415 h 754740"/>
              <a:gd name="connsiteX19" fmla="*/ 5664200 w 6920355"/>
              <a:gd name="connsiteY19" fmla="*/ 206829 h 754740"/>
              <a:gd name="connsiteX20" fmla="*/ 6045200 w 6920355"/>
              <a:gd name="connsiteY20" fmla="*/ 0 h 754740"/>
              <a:gd name="connsiteX21" fmla="*/ 6920355 w 6920355"/>
              <a:gd name="connsiteY21" fmla="*/ 506672 h 754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920355" h="754740">
                <a:moveTo>
                  <a:pt x="101600" y="576940"/>
                </a:moveTo>
                <a:cubicBezTo>
                  <a:pt x="155222" y="575529"/>
                  <a:pt x="0" y="754740"/>
                  <a:pt x="406400" y="729340"/>
                </a:cubicBezTo>
                <a:cubicBezTo>
                  <a:pt x="503767" y="747685"/>
                  <a:pt x="279400" y="475340"/>
                  <a:pt x="635000" y="424540"/>
                </a:cubicBezTo>
                <a:cubicBezTo>
                  <a:pt x="746478" y="368096"/>
                  <a:pt x="698500" y="576940"/>
                  <a:pt x="1016000" y="576940"/>
                </a:cubicBezTo>
                <a:cubicBezTo>
                  <a:pt x="1150055" y="595284"/>
                  <a:pt x="1143000" y="449940"/>
                  <a:pt x="1397000" y="424540"/>
                </a:cubicBezTo>
                <a:cubicBezTo>
                  <a:pt x="1531056" y="399140"/>
                  <a:pt x="1587500" y="653140"/>
                  <a:pt x="1778000" y="653140"/>
                </a:cubicBezTo>
                <a:cubicBezTo>
                  <a:pt x="1893711" y="672895"/>
                  <a:pt x="1955800" y="386440"/>
                  <a:pt x="2082800" y="348340"/>
                </a:cubicBezTo>
                <a:cubicBezTo>
                  <a:pt x="2209800" y="310240"/>
                  <a:pt x="2414411" y="406195"/>
                  <a:pt x="2540000" y="424539"/>
                </a:cubicBezTo>
                <a:cubicBezTo>
                  <a:pt x="2654300" y="387850"/>
                  <a:pt x="2619022" y="630561"/>
                  <a:pt x="2844800" y="653139"/>
                </a:cubicBezTo>
                <a:cubicBezTo>
                  <a:pt x="2953455" y="684184"/>
                  <a:pt x="2898422" y="440062"/>
                  <a:pt x="3073400" y="424540"/>
                </a:cubicBezTo>
                <a:cubicBezTo>
                  <a:pt x="3183467" y="392085"/>
                  <a:pt x="3251200" y="706661"/>
                  <a:pt x="3378200" y="653140"/>
                </a:cubicBezTo>
                <a:cubicBezTo>
                  <a:pt x="3505200" y="599619"/>
                  <a:pt x="3721100" y="160564"/>
                  <a:pt x="3835400" y="103415"/>
                </a:cubicBezTo>
                <a:cubicBezTo>
                  <a:pt x="3949700" y="46266"/>
                  <a:pt x="3987800" y="275773"/>
                  <a:pt x="4064000" y="310244"/>
                </a:cubicBezTo>
                <a:cubicBezTo>
                  <a:pt x="4140200" y="344715"/>
                  <a:pt x="4229100" y="327479"/>
                  <a:pt x="4292600" y="310243"/>
                </a:cubicBezTo>
                <a:cubicBezTo>
                  <a:pt x="4356100" y="293007"/>
                  <a:pt x="4406900" y="189595"/>
                  <a:pt x="4445000" y="206830"/>
                </a:cubicBezTo>
                <a:cubicBezTo>
                  <a:pt x="4483100" y="224065"/>
                  <a:pt x="4483100" y="379185"/>
                  <a:pt x="4521200" y="413656"/>
                </a:cubicBezTo>
                <a:cubicBezTo>
                  <a:pt x="4559300" y="448127"/>
                  <a:pt x="4635500" y="413657"/>
                  <a:pt x="4673600" y="413657"/>
                </a:cubicBezTo>
                <a:lnTo>
                  <a:pt x="4902200" y="206829"/>
                </a:lnTo>
                <a:cubicBezTo>
                  <a:pt x="4940300" y="206829"/>
                  <a:pt x="5080000" y="103415"/>
                  <a:pt x="5207000" y="103415"/>
                </a:cubicBezTo>
                <a:cubicBezTo>
                  <a:pt x="5334000" y="103415"/>
                  <a:pt x="5524500" y="224065"/>
                  <a:pt x="5664200" y="206829"/>
                </a:cubicBezTo>
                <a:cubicBezTo>
                  <a:pt x="5803900" y="189593"/>
                  <a:pt x="5753100" y="0"/>
                  <a:pt x="6045200" y="0"/>
                </a:cubicBezTo>
                <a:lnTo>
                  <a:pt x="6920355" y="506672"/>
                </a:lnTo>
              </a:path>
            </a:pathLst>
          </a:custGeom>
          <a:noFill/>
          <a:ln w="3175" cap="flat" cmpd="sng" algn="ctr">
            <a:solidFill>
              <a:schemeClr val="accent2"/>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sp>
        <p:nvSpPr>
          <p:cNvPr id="73" name="Forme libre 72"/>
          <p:cNvSpPr/>
          <p:nvPr/>
        </p:nvSpPr>
        <p:spPr bwMode="auto">
          <a:xfrm>
            <a:off x="1479176" y="2934069"/>
            <a:ext cx="4338919" cy="221503"/>
          </a:xfrm>
          <a:custGeom>
            <a:avLst/>
            <a:gdLst>
              <a:gd name="connsiteX0" fmla="*/ 0 w 1837267"/>
              <a:gd name="connsiteY0" fmla="*/ 103010 h 517877"/>
              <a:gd name="connsiteX1" fmla="*/ 287867 w 1837267"/>
              <a:gd name="connsiteY1" fmla="*/ 43744 h 517877"/>
              <a:gd name="connsiteX2" fmla="*/ 465667 w 1837267"/>
              <a:gd name="connsiteY2" fmla="*/ 365477 h 517877"/>
              <a:gd name="connsiteX3" fmla="*/ 618067 w 1837267"/>
              <a:gd name="connsiteY3" fmla="*/ 517877 h 517877"/>
              <a:gd name="connsiteX4" fmla="*/ 762000 w 1837267"/>
              <a:gd name="connsiteY4" fmla="*/ 365477 h 517877"/>
              <a:gd name="connsiteX5" fmla="*/ 922867 w 1837267"/>
              <a:gd name="connsiteY5" fmla="*/ 263877 h 517877"/>
              <a:gd name="connsiteX6" fmla="*/ 990600 w 1837267"/>
              <a:gd name="connsiteY6" fmla="*/ 213077 h 517877"/>
              <a:gd name="connsiteX7" fmla="*/ 1143000 w 1837267"/>
              <a:gd name="connsiteY7" fmla="*/ 450144 h 517877"/>
              <a:gd name="connsiteX8" fmla="*/ 1295400 w 1837267"/>
              <a:gd name="connsiteY8" fmla="*/ 373944 h 517877"/>
              <a:gd name="connsiteX9" fmla="*/ 1439333 w 1837267"/>
              <a:gd name="connsiteY9" fmla="*/ 289277 h 517877"/>
              <a:gd name="connsiteX10" fmla="*/ 1617133 w 1837267"/>
              <a:gd name="connsiteY10" fmla="*/ 213077 h 517877"/>
              <a:gd name="connsiteX11" fmla="*/ 1837267 w 1837267"/>
              <a:gd name="connsiteY11" fmla="*/ 204610 h 517877"/>
              <a:gd name="connsiteX0" fmla="*/ 0 w 3208867"/>
              <a:gd name="connsiteY0" fmla="*/ 131233 h 512233"/>
              <a:gd name="connsiteX1" fmla="*/ 1659467 w 3208867"/>
              <a:gd name="connsiteY1" fmla="*/ 38100 h 512233"/>
              <a:gd name="connsiteX2" fmla="*/ 1837267 w 3208867"/>
              <a:gd name="connsiteY2" fmla="*/ 359833 h 512233"/>
              <a:gd name="connsiteX3" fmla="*/ 1989667 w 3208867"/>
              <a:gd name="connsiteY3" fmla="*/ 512233 h 512233"/>
              <a:gd name="connsiteX4" fmla="*/ 2133600 w 3208867"/>
              <a:gd name="connsiteY4" fmla="*/ 359833 h 512233"/>
              <a:gd name="connsiteX5" fmla="*/ 2294467 w 3208867"/>
              <a:gd name="connsiteY5" fmla="*/ 258233 h 512233"/>
              <a:gd name="connsiteX6" fmla="*/ 2362200 w 3208867"/>
              <a:gd name="connsiteY6" fmla="*/ 207433 h 512233"/>
              <a:gd name="connsiteX7" fmla="*/ 2514600 w 3208867"/>
              <a:gd name="connsiteY7" fmla="*/ 444500 h 512233"/>
              <a:gd name="connsiteX8" fmla="*/ 2667000 w 3208867"/>
              <a:gd name="connsiteY8" fmla="*/ 368300 h 512233"/>
              <a:gd name="connsiteX9" fmla="*/ 2810933 w 3208867"/>
              <a:gd name="connsiteY9" fmla="*/ 283633 h 512233"/>
              <a:gd name="connsiteX10" fmla="*/ 2988733 w 3208867"/>
              <a:gd name="connsiteY10" fmla="*/ 207433 h 512233"/>
              <a:gd name="connsiteX11" fmla="*/ 3208867 w 3208867"/>
              <a:gd name="connsiteY11" fmla="*/ 198966 h 512233"/>
              <a:gd name="connsiteX0" fmla="*/ 0 w 3208867"/>
              <a:gd name="connsiteY0" fmla="*/ 244122 h 625122"/>
              <a:gd name="connsiteX1" fmla="*/ 304800 w 3208867"/>
              <a:gd name="connsiteY1" fmla="*/ 15522 h 625122"/>
              <a:gd name="connsiteX2" fmla="*/ 1659467 w 3208867"/>
              <a:gd name="connsiteY2" fmla="*/ 150989 h 625122"/>
              <a:gd name="connsiteX3" fmla="*/ 1837267 w 3208867"/>
              <a:gd name="connsiteY3" fmla="*/ 472722 h 625122"/>
              <a:gd name="connsiteX4" fmla="*/ 1989667 w 3208867"/>
              <a:gd name="connsiteY4" fmla="*/ 625122 h 625122"/>
              <a:gd name="connsiteX5" fmla="*/ 2133600 w 3208867"/>
              <a:gd name="connsiteY5" fmla="*/ 472722 h 625122"/>
              <a:gd name="connsiteX6" fmla="*/ 2294467 w 3208867"/>
              <a:gd name="connsiteY6" fmla="*/ 371122 h 625122"/>
              <a:gd name="connsiteX7" fmla="*/ 2362200 w 3208867"/>
              <a:gd name="connsiteY7" fmla="*/ 320322 h 625122"/>
              <a:gd name="connsiteX8" fmla="*/ 2514600 w 3208867"/>
              <a:gd name="connsiteY8" fmla="*/ 557389 h 625122"/>
              <a:gd name="connsiteX9" fmla="*/ 2667000 w 3208867"/>
              <a:gd name="connsiteY9" fmla="*/ 481189 h 625122"/>
              <a:gd name="connsiteX10" fmla="*/ 2810933 w 3208867"/>
              <a:gd name="connsiteY10" fmla="*/ 396522 h 625122"/>
              <a:gd name="connsiteX11" fmla="*/ 2988733 w 3208867"/>
              <a:gd name="connsiteY11" fmla="*/ 320322 h 625122"/>
              <a:gd name="connsiteX12" fmla="*/ 3208867 w 3208867"/>
              <a:gd name="connsiteY12" fmla="*/ 311855 h 625122"/>
              <a:gd name="connsiteX0" fmla="*/ 0 w 3208867"/>
              <a:gd name="connsiteY0" fmla="*/ 265289 h 646289"/>
              <a:gd name="connsiteX1" fmla="*/ 304800 w 3208867"/>
              <a:gd name="connsiteY1" fmla="*/ 36689 h 646289"/>
              <a:gd name="connsiteX2" fmla="*/ 609600 w 3208867"/>
              <a:gd name="connsiteY2" fmla="*/ 265289 h 646289"/>
              <a:gd name="connsiteX3" fmla="*/ 1659467 w 3208867"/>
              <a:gd name="connsiteY3" fmla="*/ 172156 h 646289"/>
              <a:gd name="connsiteX4" fmla="*/ 1837267 w 3208867"/>
              <a:gd name="connsiteY4" fmla="*/ 493889 h 646289"/>
              <a:gd name="connsiteX5" fmla="*/ 1989667 w 3208867"/>
              <a:gd name="connsiteY5" fmla="*/ 646289 h 646289"/>
              <a:gd name="connsiteX6" fmla="*/ 2133600 w 3208867"/>
              <a:gd name="connsiteY6" fmla="*/ 493889 h 646289"/>
              <a:gd name="connsiteX7" fmla="*/ 2294467 w 3208867"/>
              <a:gd name="connsiteY7" fmla="*/ 392289 h 646289"/>
              <a:gd name="connsiteX8" fmla="*/ 2362200 w 3208867"/>
              <a:gd name="connsiteY8" fmla="*/ 341489 h 646289"/>
              <a:gd name="connsiteX9" fmla="*/ 2514600 w 3208867"/>
              <a:gd name="connsiteY9" fmla="*/ 578556 h 646289"/>
              <a:gd name="connsiteX10" fmla="*/ 2667000 w 3208867"/>
              <a:gd name="connsiteY10" fmla="*/ 502356 h 646289"/>
              <a:gd name="connsiteX11" fmla="*/ 2810933 w 3208867"/>
              <a:gd name="connsiteY11" fmla="*/ 417689 h 646289"/>
              <a:gd name="connsiteX12" fmla="*/ 2988733 w 3208867"/>
              <a:gd name="connsiteY12" fmla="*/ 341489 h 646289"/>
              <a:gd name="connsiteX13" fmla="*/ 3208867 w 3208867"/>
              <a:gd name="connsiteY13" fmla="*/ 333022 h 646289"/>
              <a:gd name="connsiteX0" fmla="*/ 0 w 3208867"/>
              <a:gd name="connsiteY0" fmla="*/ 265289 h 646289"/>
              <a:gd name="connsiteX1" fmla="*/ 304800 w 3208867"/>
              <a:gd name="connsiteY1" fmla="*/ 36689 h 646289"/>
              <a:gd name="connsiteX2" fmla="*/ 609600 w 3208867"/>
              <a:gd name="connsiteY2" fmla="*/ 265289 h 646289"/>
              <a:gd name="connsiteX3" fmla="*/ 838200 w 3208867"/>
              <a:gd name="connsiteY3" fmla="*/ 36690 h 646289"/>
              <a:gd name="connsiteX4" fmla="*/ 1659467 w 3208867"/>
              <a:gd name="connsiteY4" fmla="*/ 172156 h 646289"/>
              <a:gd name="connsiteX5" fmla="*/ 1837267 w 3208867"/>
              <a:gd name="connsiteY5" fmla="*/ 493889 h 646289"/>
              <a:gd name="connsiteX6" fmla="*/ 1989667 w 3208867"/>
              <a:gd name="connsiteY6" fmla="*/ 646289 h 646289"/>
              <a:gd name="connsiteX7" fmla="*/ 2133600 w 3208867"/>
              <a:gd name="connsiteY7" fmla="*/ 493889 h 646289"/>
              <a:gd name="connsiteX8" fmla="*/ 2294467 w 3208867"/>
              <a:gd name="connsiteY8" fmla="*/ 392289 h 646289"/>
              <a:gd name="connsiteX9" fmla="*/ 2362200 w 3208867"/>
              <a:gd name="connsiteY9" fmla="*/ 341489 h 646289"/>
              <a:gd name="connsiteX10" fmla="*/ 2514600 w 3208867"/>
              <a:gd name="connsiteY10" fmla="*/ 578556 h 646289"/>
              <a:gd name="connsiteX11" fmla="*/ 2667000 w 3208867"/>
              <a:gd name="connsiteY11" fmla="*/ 502356 h 646289"/>
              <a:gd name="connsiteX12" fmla="*/ 2810933 w 3208867"/>
              <a:gd name="connsiteY12" fmla="*/ 417689 h 646289"/>
              <a:gd name="connsiteX13" fmla="*/ 2988733 w 3208867"/>
              <a:gd name="connsiteY13" fmla="*/ 341489 h 646289"/>
              <a:gd name="connsiteX14" fmla="*/ 3208867 w 3208867"/>
              <a:gd name="connsiteY14" fmla="*/ 333022 h 646289"/>
              <a:gd name="connsiteX0" fmla="*/ 0 w 3208867"/>
              <a:gd name="connsiteY0" fmla="*/ 265289 h 646289"/>
              <a:gd name="connsiteX1" fmla="*/ 304800 w 3208867"/>
              <a:gd name="connsiteY1" fmla="*/ 36689 h 646289"/>
              <a:gd name="connsiteX2" fmla="*/ 609600 w 3208867"/>
              <a:gd name="connsiteY2" fmla="*/ 265289 h 646289"/>
              <a:gd name="connsiteX3" fmla="*/ 838200 w 3208867"/>
              <a:gd name="connsiteY3" fmla="*/ 36690 h 646289"/>
              <a:gd name="connsiteX4" fmla="*/ 1143000 w 3208867"/>
              <a:gd name="connsiteY4" fmla="*/ 265290 h 646289"/>
              <a:gd name="connsiteX5" fmla="*/ 1659467 w 3208867"/>
              <a:gd name="connsiteY5" fmla="*/ 172156 h 646289"/>
              <a:gd name="connsiteX6" fmla="*/ 1837267 w 3208867"/>
              <a:gd name="connsiteY6" fmla="*/ 493889 h 646289"/>
              <a:gd name="connsiteX7" fmla="*/ 1989667 w 3208867"/>
              <a:gd name="connsiteY7" fmla="*/ 646289 h 646289"/>
              <a:gd name="connsiteX8" fmla="*/ 2133600 w 3208867"/>
              <a:gd name="connsiteY8" fmla="*/ 493889 h 646289"/>
              <a:gd name="connsiteX9" fmla="*/ 2294467 w 3208867"/>
              <a:gd name="connsiteY9" fmla="*/ 392289 h 646289"/>
              <a:gd name="connsiteX10" fmla="*/ 2362200 w 3208867"/>
              <a:gd name="connsiteY10" fmla="*/ 341489 h 646289"/>
              <a:gd name="connsiteX11" fmla="*/ 2514600 w 3208867"/>
              <a:gd name="connsiteY11" fmla="*/ 578556 h 646289"/>
              <a:gd name="connsiteX12" fmla="*/ 2667000 w 3208867"/>
              <a:gd name="connsiteY12" fmla="*/ 502356 h 646289"/>
              <a:gd name="connsiteX13" fmla="*/ 2810933 w 3208867"/>
              <a:gd name="connsiteY13" fmla="*/ 417689 h 646289"/>
              <a:gd name="connsiteX14" fmla="*/ 2988733 w 3208867"/>
              <a:gd name="connsiteY14" fmla="*/ 341489 h 646289"/>
              <a:gd name="connsiteX15" fmla="*/ 3208867 w 3208867"/>
              <a:gd name="connsiteY15" fmla="*/ 333022 h 646289"/>
              <a:gd name="connsiteX0" fmla="*/ 0 w 5342467"/>
              <a:gd name="connsiteY0" fmla="*/ 189090 h 646289"/>
              <a:gd name="connsiteX1" fmla="*/ 2438400 w 5342467"/>
              <a:gd name="connsiteY1" fmla="*/ 36689 h 646289"/>
              <a:gd name="connsiteX2" fmla="*/ 2743200 w 5342467"/>
              <a:gd name="connsiteY2" fmla="*/ 265289 h 646289"/>
              <a:gd name="connsiteX3" fmla="*/ 2971800 w 5342467"/>
              <a:gd name="connsiteY3" fmla="*/ 36690 h 646289"/>
              <a:gd name="connsiteX4" fmla="*/ 3276600 w 5342467"/>
              <a:gd name="connsiteY4" fmla="*/ 265290 h 646289"/>
              <a:gd name="connsiteX5" fmla="*/ 3793067 w 5342467"/>
              <a:gd name="connsiteY5" fmla="*/ 172156 h 646289"/>
              <a:gd name="connsiteX6" fmla="*/ 3970867 w 5342467"/>
              <a:gd name="connsiteY6" fmla="*/ 493889 h 646289"/>
              <a:gd name="connsiteX7" fmla="*/ 4123267 w 5342467"/>
              <a:gd name="connsiteY7" fmla="*/ 646289 h 646289"/>
              <a:gd name="connsiteX8" fmla="*/ 4267200 w 5342467"/>
              <a:gd name="connsiteY8" fmla="*/ 493889 h 646289"/>
              <a:gd name="connsiteX9" fmla="*/ 4428067 w 5342467"/>
              <a:gd name="connsiteY9" fmla="*/ 392289 h 646289"/>
              <a:gd name="connsiteX10" fmla="*/ 4495800 w 5342467"/>
              <a:gd name="connsiteY10" fmla="*/ 341489 h 646289"/>
              <a:gd name="connsiteX11" fmla="*/ 4648200 w 5342467"/>
              <a:gd name="connsiteY11" fmla="*/ 578556 h 646289"/>
              <a:gd name="connsiteX12" fmla="*/ 4800600 w 5342467"/>
              <a:gd name="connsiteY12" fmla="*/ 502356 h 646289"/>
              <a:gd name="connsiteX13" fmla="*/ 4944533 w 5342467"/>
              <a:gd name="connsiteY13" fmla="*/ 417689 h 646289"/>
              <a:gd name="connsiteX14" fmla="*/ 5122333 w 5342467"/>
              <a:gd name="connsiteY14" fmla="*/ 341489 h 646289"/>
              <a:gd name="connsiteX15" fmla="*/ 5342467 w 5342467"/>
              <a:gd name="connsiteY15" fmla="*/ 333022 h 646289"/>
              <a:gd name="connsiteX0" fmla="*/ 101600 w 5444067"/>
              <a:gd name="connsiteY0" fmla="*/ 189090 h 646289"/>
              <a:gd name="connsiteX1" fmla="*/ 406400 w 5444067"/>
              <a:gd name="connsiteY1" fmla="*/ 341490 h 646289"/>
              <a:gd name="connsiteX2" fmla="*/ 2540000 w 5444067"/>
              <a:gd name="connsiteY2" fmla="*/ 36689 h 646289"/>
              <a:gd name="connsiteX3" fmla="*/ 2844800 w 5444067"/>
              <a:gd name="connsiteY3" fmla="*/ 265289 h 646289"/>
              <a:gd name="connsiteX4" fmla="*/ 3073400 w 5444067"/>
              <a:gd name="connsiteY4" fmla="*/ 36690 h 646289"/>
              <a:gd name="connsiteX5" fmla="*/ 3378200 w 5444067"/>
              <a:gd name="connsiteY5" fmla="*/ 265290 h 646289"/>
              <a:gd name="connsiteX6" fmla="*/ 3894667 w 5444067"/>
              <a:gd name="connsiteY6" fmla="*/ 172156 h 646289"/>
              <a:gd name="connsiteX7" fmla="*/ 4072467 w 5444067"/>
              <a:gd name="connsiteY7" fmla="*/ 493889 h 646289"/>
              <a:gd name="connsiteX8" fmla="*/ 4224867 w 5444067"/>
              <a:gd name="connsiteY8" fmla="*/ 646289 h 646289"/>
              <a:gd name="connsiteX9" fmla="*/ 4368800 w 5444067"/>
              <a:gd name="connsiteY9" fmla="*/ 493889 h 646289"/>
              <a:gd name="connsiteX10" fmla="*/ 4529667 w 5444067"/>
              <a:gd name="connsiteY10" fmla="*/ 392289 h 646289"/>
              <a:gd name="connsiteX11" fmla="*/ 4597400 w 5444067"/>
              <a:gd name="connsiteY11" fmla="*/ 341489 h 646289"/>
              <a:gd name="connsiteX12" fmla="*/ 4749800 w 5444067"/>
              <a:gd name="connsiteY12" fmla="*/ 578556 h 646289"/>
              <a:gd name="connsiteX13" fmla="*/ 4902200 w 5444067"/>
              <a:gd name="connsiteY13" fmla="*/ 502356 h 646289"/>
              <a:gd name="connsiteX14" fmla="*/ 5046133 w 5444067"/>
              <a:gd name="connsiteY14" fmla="*/ 417689 h 646289"/>
              <a:gd name="connsiteX15" fmla="*/ 5223933 w 5444067"/>
              <a:gd name="connsiteY15" fmla="*/ 341489 h 646289"/>
              <a:gd name="connsiteX16" fmla="*/ 5444067 w 5444067"/>
              <a:gd name="connsiteY16" fmla="*/ 333022 h 646289"/>
              <a:gd name="connsiteX0" fmla="*/ 101600 w 5444067"/>
              <a:gd name="connsiteY0" fmla="*/ 203200 h 660399"/>
              <a:gd name="connsiteX1" fmla="*/ 406400 w 5444067"/>
              <a:gd name="connsiteY1" fmla="*/ 355600 h 660399"/>
              <a:gd name="connsiteX2" fmla="*/ 635000 w 5444067"/>
              <a:gd name="connsiteY2" fmla="*/ 50800 h 660399"/>
              <a:gd name="connsiteX3" fmla="*/ 2540000 w 5444067"/>
              <a:gd name="connsiteY3" fmla="*/ 50799 h 660399"/>
              <a:gd name="connsiteX4" fmla="*/ 2844800 w 5444067"/>
              <a:gd name="connsiteY4" fmla="*/ 279399 h 660399"/>
              <a:gd name="connsiteX5" fmla="*/ 3073400 w 5444067"/>
              <a:gd name="connsiteY5" fmla="*/ 50800 h 660399"/>
              <a:gd name="connsiteX6" fmla="*/ 3378200 w 5444067"/>
              <a:gd name="connsiteY6" fmla="*/ 279400 h 660399"/>
              <a:gd name="connsiteX7" fmla="*/ 3894667 w 5444067"/>
              <a:gd name="connsiteY7" fmla="*/ 186266 h 660399"/>
              <a:gd name="connsiteX8" fmla="*/ 4072467 w 5444067"/>
              <a:gd name="connsiteY8" fmla="*/ 507999 h 660399"/>
              <a:gd name="connsiteX9" fmla="*/ 4224867 w 5444067"/>
              <a:gd name="connsiteY9" fmla="*/ 660399 h 660399"/>
              <a:gd name="connsiteX10" fmla="*/ 4368800 w 5444067"/>
              <a:gd name="connsiteY10" fmla="*/ 507999 h 660399"/>
              <a:gd name="connsiteX11" fmla="*/ 4529667 w 5444067"/>
              <a:gd name="connsiteY11" fmla="*/ 406399 h 660399"/>
              <a:gd name="connsiteX12" fmla="*/ 4597400 w 5444067"/>
              <a:gd name="connsiteY12" fmla="*/ 355599 h 660399"/>
              <a:gd name="connsiteX13" fmla="*/ 4749800 w 5444067"/>
              <a:gd name="connsiteY13" fmla="*/ 592666 h 660399"/>
              <a:gd name="connsiteX14" fmla="*/ 4902200 w 5444067"/>
              <a:gd name="connsiteY14" fmla="*/ 516466 h 660399"/>
              <a:gd name="connsiteX15" fmla="*/ 5046133 w 5444067"/>
              <a:gd name="connsiteY15" fmla="*/ 431799 h 660399"/>
              <a:gd name="connsiteX16" fmla="*/ 5223933 w 5444067"/>
              <a:gd name="connsiteY16" fmla="*/ 355599 h 660399"/>
              <a:gd name="connsiteX17" fmla="*/ 5444067 w 5444067"/>
              <a:gd name="connsiteY17" fmla="*/ 347132 h 660399"/>
              <a:gd name="connsiteX0" fmla="*/ 101600 w 5444067"/>
              <a:gd name="connsiteY0" fmla="*/ 208844 h 666043"/>
              <a:gd name="connsiteX1" fmla="*/ 406400 w 5444067"/>
              <a:gd name="connsiteY1" fmla="*/ 361244 h 666043"/>
              <a:gd name="connsiteX2" fmla="*/ 635000 w 5444067"/>
              <a:gd name="connsiteY2" fmla="*/ 56444 h 666043"/>
              <a:gd name="connsiteX3" fmla="*/ 1016000 w 5444067"/>
              <a:gd name="connsiteY3" fmla="*/ 208844 h 666043"/>
              <a:gd name="connsiteX4" fmla="*/ 2540000 w 5444067"/>
              <a:gd name="connsiteY4" fmla="*/ 56443 h 666043"/>
              <a:gd name="connsiteX5" fmla="*/ 2844800 w 5444067"/>
              <a:gd name="connsiteY5" fmla="*/ 285043 h 666043"/>
              <a:gd name="connsiteX6" fmla="*/ 3073400 w 5444067"/>
              <a:gd name="connsiteY6" fmla="*/ 56444 h 666043"/>
              <a:gd name="connsiteX7" fmla="*/ 3378200 w 5444067"/>
              <a:gd name="connsiteY7" fmla="*/ 285044 h 666043"/>
              <a:gd name="connsiteX8" fmla="*/ 3894667 w 5444067"/>
              <a:gd name="connsiteY8" fmla="*/ 191910 h 666043"/>
              <a:gd name="connsiteX9" fmla="*/ 4072467 w 5444067"/>
              <a:gd name="connsiteY9" fmla="*/ 513643 h 666043"/>
              <a:gd name="connsiteX10" fmla="*/ 4224867 w 5444067"/>
              <a:gd name="connsiteY10" fmla="*/ 666043 h 666043"/>
              <a:gd name="connsiteX11" fmla="*/ 4368800 w 5444067"/>
              <a:gd name="connsiteY11" fmla="*/ 513643 h 666043"/>
              <a:gd name="connsiteX12" fmla="*/ 4529667 w 5444067"/>
              <a:gd name="connsiteY12" fmla="*/ 412043 h 666043"/>
              <a:gd name="connsiteX13" fmla="*/ 4597400 w 5444067"/>
              <a:gd name="connsiteY13" fmla="*/ 361243 h 666043"/>
              <a:gd name="connsiteX14" fmla="*/ 4749800 w 5444067"/>
              <a:gd name="connsiteY14" fmla="*/ 598310 h 666043"/>
              <a:gd name="connsiteX15" fmla="*/ 4902200 w 5444067"/>
              <a:gd name="connsiteY15" fmla="*/ 522110 h 666043"/>
              <a:gd name="connsiteX16" fmla="*/ 5046133 w 5444067"/>
              <a:gd name="connsiteY16" fmla="*/ 437443 h 666043"/>
              <a:gd name="connsiteX17" fmla="*/ 5223933 w 5444067"/>
              <a:gd name="connsiteY17" fmla="*/ 361243 h 666043"/>
              <a:gd name="connsiteX18" fmla="*/ 5444067 w 5444067"/>
              <a:gd name="connsiteY18" fmla="*/ 352776 h 666043"/>
              <a:gd name="connsiteX0" fmla="*/ 101600 w 5444067"/>
              <a:gd name="connsiteY0" fmla="*/ 208844 h 666043"/>
              <a:gd name="connsiteX1" fmla="*/ 406400 w 5444067"/>
              <a:gd name="connsiteY1" fmla="*/ 361244 h 666043"/>
              <a:gd name="connsiteX2" fmla="*/ 635000 w 5444067"/>
              <a:gd name="connsiteY2" fmla="*/ 56444 h 666043"/>
              <a:gd name="connsiteX3" fmla="*/ 1016000 w 5444067"/>
              <a:gd name="connsiteY3" fmla="*/ 208844 h 666043"/>
              <a:gd name="connsiteX4" fmla="*/ 1397000 w 5444067"/>
              <a:gd name="connsiteY4" fmla="*/ 56444 h 666043"/>
              <a:gd name="connsiteX5" fmla="*/ 2540000 w 5444067"/>
              <a:gd name="connsiteY5" fmla="*/ 56443 h 666043"/>
              <a:gd name="connsiteX6" fmla="*/ 2844800 w 5444067"/>
              <a:gd name="connsiteY6" fmla="*/ 285043 h 666043"/>
              <a:gd name="connsiteX7" fmla="*/ 3073400 w 5444067"/>
              <a:gd name="connsiteY7" fmla="*/ 56444 h 666043"/>
              <a:gd name="connsiteX8" fmla="*/ 3378200 w 5444067"/>
              <a:gd name="connsiteY8" fmla="*/ 285044 h 666043"/>
              <a:gd name="connsiteX9" fmla="*/ 3894667 w 5444067"/>
              <a:gd name="connsiteY9" fmla="*/ 191910 h 666043"/>
              <a:gd name="connsiteX10" fmla="*/ 4072467 w 5444067"/>
              <a:gd name="connsiteY10" fmla="*/ 513643 h 666043"/>
              <a:gd name="connsiteX11" fmla="*/ 4224867 w 5444067"/>
              <a:gd name="connsiteY11" fmla="*/ 666043 h 666043"/>
              <a:gd name="connsiteX12" fmla="*/ 4368800 w 5444067"/>
              <a:gd name="connsiteY12" fmla="*/ 513643 h 666043"/>
              <a:gd name="connsiteX13" fmla="*/ 4529667 w 5444067"/>
              <a:gd name="connsiteY13" fmla="*/ 412043 h 666043"/>
              <a:gd name="connsiteX14" fmla="*/ 4597400 w 5444067"/>
              <a:gd name="connsiteY14" fmla="*/ 361243 h 666043"/>
              <a:gd name="connsiteX15" fmla="*/ 4749800 w 5444067"/>
              <a:gd name="connsiteY15" fmla="*/ 598310 h 666043"/>
              <a:gd name="connsiteX16" fmla="*/ 4902200 w 5444067"/>
              <a:gd name="connsiteY16" fmla="*/ 522110 h 666043"/>
              <a:gd name="connsiteX17" fmla="*/ 5046133 w 5444067"/>
              <a:gd name="connsiteY17" fmla="*/ 437443 h 666043"/>
              <a:gd name="connsiteX18" fmla="*/ 5223933 w 5444067"/>
              <a:gd name="connsiteY18" fmla="*/ 361243 h 666043"/>
              <a:gd name="connsiteX19" fmla="*/ 5444067 w 5444067"/>
              <a:gd name="connsiteY19" fmla="*/ 352776 h 666043"/>
              <a:gd name="connsiteX0" fmla="*/ 101600 w 5444067"/>
              <a:gd name="connsiteY0" fmla="*/ 208844 h 666043"/>
              <a:gd name="connsiteX1" fmla="*/ 406400 w 5444067"/>
              <a:gd name="connsiteY1" fmla="*/ 361244 h 666043"/>
              <a:gd name="connsiteX2" fmla="*/ 635000 w 5444067"/>
              <a:gd name="connsiteY2" fmla="*/ 56444 h 666043"/>
              <a:gd name="connsiteX3" fmla="*/ 1016000 w 5444067"/>
              <a:gd name="connsiteY3" fmla="*/ 208844 h 666043"/>
              <a:gd name="connsiteX4" fmla="*/ 1397000 w 5444067"/>
              <a:gd name="connsiteY4" fmla="*/ 56444 h 666043"/>
              <a:gd name="connsiteX5" fmla="*/ 1778000 w 5444067"/>
              <a:gd name="connsiteY5" fmla="*/ 285044 h 666043"/>
              <a:gd name="connsiteX6" fmla="*/ 2540000 w 5444067"/>
              <a:gd name="connsiteY6" fmla="*/ 56443 h 666043"/>
              <a:gd name="connsiteX7" fmla="*/ 2844800 w 5444067"/>
              <a:gd name="connsiteY7" fmla="*/ 285043 h 666043"/>
              <a:gd name="connsiteX8" fmla="*/ 3073400 w 5444067"/>
              <a:gd name="connsiteY8" fmla="*/ 56444 h 666043"/>
              <a:gd name="connsiteX9" fmla="*/ 3378200 w 5444067"/>
              <a:gd name="connsiteY9" fmla="*/ 285044 h 666043"/>
              <a:gd name="connsiteX10" fmla="*/ 3894667 w 5444067"/>
              <a:gd name="connsiteY10" fmla="*/ 191910 h 666043"/>
              <a:gd name="connsiteX11" fmla="*/ 4072467 w 5444067"/>
              <a:gd name="connsiteY11" fmla="*/ 513643 h 666043"/>
              <a:gd name="connsiteX12" fmla="*/ 4224867 w 5444067"/>
              <a:gd name="connsiteY12" fmla="*/ 666043 h 666043"/>
              <a:gd name="connsiteX13" fmla="*/ 4368800 w 5444067"/>
              <a:gd name="connsiteY13" fmla="*/ 513643 h 666043"/>
              <a:gd name="connsiteX14" fmla="*/ 4529667 w 5444067"/>
              <a:gd name="connsiteY14" fmla="*/ 412043 h 666043"/>
              <a:gd name="connsiteX15" fmla="*/ 4597400 w 5444067"/>
              <a:gd name="connsiteY15" fmla="*/ 361243 h 666043"/>
              <a:gd name="connsiteX16" fmla="*/ 4749800 w 5444067"/>
              <a:gd name="connsiteY16" fmla="*/ 598310 h 666043"/>
              <a:gd name="connsiteX17" fmla="*/ 4902200 w 5444067"/>
              <a:gd name="connsiteY17" fmla="*/ 522110 h 666043"/>
              <a:gd name="connsiteX18" fmla="*/ 5046133 w 5444067"/>
              <a:gd name="connsiteY18" fmla="*/ 437443 h 666043"/>
              <a:gd name="connsiteX19" fmla="*/ 5223933 w 5444067"/>
              <a:gd name="connsiteY19" fmla="*/ 361243 h 666043"/>
              <a:gd name="connsiteX20" fmla="*/ 5444067 w 5444067"/>
              <a:gd name="connsiteY20" fmla="*/ 352776 h 666043"/>
              <a:gd name="connsiteX0" fmla="*/ 101600 w 5444067"/>
              <a:gd name="connsiteY0" fmla="*/ 266700 h 723899"/>
              <a:gd name="connsiteX1" fmla="*/ 406400 w 5444067"/>
              <a:gd name="connsiteY1" fmla="*/ 419100 h 723899"/>
              <a:gd name="connsiteX2" fmla="*/ 635000 w 5444067"/>
              <a:gd name="connsiteY2" fmla="*/ 114300 h 723899"/>
              <a:gd name="connsiteX3" fmla="*/ 1016000 w 5444067"/>
              <a:gd name="connsiteY3" fmla="*/ 266700 h 723899"/>
              <a:gd name="connsiteX4" fmla="*/ 1397000 w 5444067"/>
              <a:gd name="connsiteY4" fmla="*/ 114300 h 723899"/>
              <a:gd name="connsiteX5" fmla="*/ 1778000 w 5444067"/>
              <a:gd name="connsiteY5" fmla="*/ 342900 h 723899"/>
              <a:gd name="connsiteX6" fmla="*/ 2082800 w 5444067"/>
              <a:gd name="connsiteY6" fmla="*/ 38100 h 723899"/>
              <a:gd name="connsiteX7" fmla="*/ 2540000 w 5444067"/>
              <a:gd name="connsiteY7" fmla="*/ 114299 h 723899"/>
              <a:gd name="connsiteX8" fmla="*/ 2844800 w 5444067"/>
              <a:gd name="connsiteY8" fmla="*/ 342899 h 723899"/>
              <a:gd name="connsiteX9" fmla="*/ 3073400 w 5444067"/>
              <a:gd name="connsiteY9" fmla="*/ 114300 h 723899"/>
              <a:gd name="connsiteX10" fmla="*/ 3378200 w 5444067"/>
              <a:gd name="connsiteY10" fmla="*/ 342900 h 723899"/>
              <a:gd name="connsiteX11" fmla="*/ 3894667 w 5444067"/>
              <a:gd name="connsiteY11" fmla="*/ 249766 h 723899"/>
              <a:gd name="connsiteX12" fmla="*/ 4072467 w 5444067"/>
              <a:gd name="connsiteY12" fmla="*/ 571499 h 723899"/>
              <a:gd name="connsiteX13" fmla="*/ 4224867 w 5444067"/>
              <a:gd name="connsiteY13" fmla="*/ 723899 h 723899"/>
              <a:gd name="connsiteX14" fmla="*/ 4368800 w 5444067"/>
              <a:gd name="connsiteY14" fmla="*/ 571499 h 723899"/>
              <a:gd name="connsiteX15" fmla="*/ 4529667 w 5444067"/>
              <a:gd name="connsiteY15" fmla="*/ 469899 h 723899"/>
              <a:gd name="connsiteX16" fmla="*/ 4597400 w 5444067"/>
              <a:gd name="connsiteY16" fmla="*/ 419099 h 723899"/>
              <a:gd name="connsiteX17" fmla="*/ 4749800 w 5444067"/>
              <a:gd name="connsiteY17" fmla="*/ 656166 h 723899"/>
              <a:gd name="connsiteX18" fmla="*/ 4902200 w 5444067"/>
              <a:gd name="connsiteY18" fmla="*/ 579966 h 723899"/>
              <a:gd name="connsiteX19" fmla="*/ 5046133 w 5444067"/>
              <a:gd name="connsiteY19" fmla="*/ 495299 h 723899"/>
              <a:gd name="connsiteX20" fmla="*/ 5223933 w 5444067"/>
              <a:gd name="connsiteY20" fmla="*/ 419099 h 723899"/>
              <a:gd name="connsiteX21" fmla="*/ 5444067 w 5444067"/>
              <a:gd name="connsiteY21" fmla="*/ 410632 h 723899"/>
              <a:gd name="connsiteX0" fmla="*/ 101600 w 5444067"/>
              <a:gd name="connsiteY0" fmla="*/ 266700 h 723899"/>
              <a:gd name="connsiteX1" fmla="*/ 406400 w 5444067"/>
              <a:gd name="connsiteY1" fmla="*/ 419100 h 723899"/>
              <a:gd name="connsiteX2" fmla="*/ 635000 w 5444067"/>
              <a:gd name="connsiteY2" fmla="*/ 114300 h 723899"/>
              <a:gd name="connsiteX3" fmla="*/ 1016000 w 5444067"/>
              <a:gd name="connsiteY3" fmla="*/ 266700 h 723899"/>
              <a:gd name="connsiteX4" fmla="*/ 1397000 w 5444067"/>
              <a:gd name="connsiteY4" fmla="*/ 114300 h 723899"/>
              <a:gd name="connsiteX5" fmla="*/ 1778000 w 5444067"/>
              <a:gd name="connsiteY5" fmla="*/ 342900 h 723899"/>
              <a:gd name="connsiteX6" fmla="*/ 2082800 w 5444067"/>
              <a:gd name="connsiteY6" fmla="*/ 38100 h 723899"/>
              <a:gd name="connsiteX7" fmla="*/ 2540000 w 5444067"/>
              <a:gd name="connsiteY7" fmla="*/ 114299 h 723899"/>
              <a:gd name="connsiteX8" fmla="*/ 2844800 w 5444067"/>
              <a:gd name="connsiteY8" fmla="*/ 342899 h 723899"/>
              <a:gd name="connsiteX9" fmla="*/ 3073400 w 5444067"/>
              <a:gd name="connsiteY9" fmla="*/ 114300 h 723899"/>
              <a:gd name="connsiteX10" fmla="*/ 3378200 w 5444067"/>
              <a:gd name="connsiteY10" fmla="*/ 342900 h 723899"/>
              <a:gd name="connsiteX11" fmla="*/ 3894667 w 5444067"/>
              <a:gd name="connsiteY11" fmla="*/ 249766 h 723899"/>
              <a:gd name="connsiteX12" fmla="*/ 4072467 w 5444067"/>
              <a:gd name="connsiteY12" fmla="*/ 571499 h 723899"/>
              <a:gd name="connsiteX13" fmla="*/ 4224867 w 5444067"/>
              <a:gd name="connsiteY13" fmla="*/ 723899 h 723899"/>
              <a:gd name="connsiteX14" fmla="*/ 4368800 w 5444067"/>
              <a:gd name="connsiteY14" fmla="*/ 571499 h 723899"/>
              <a:gd name="connsiteX15" fmla="*/ 4529667 w 5444067"/>
              <a:gd name="connsiteY15" fmla="*/ 469899 h 723899"/>
              <a:gd name="connsiteX16" fmla="*/ 4597400 w 5444067"/>
              <a:gd name="connsiteY16" fmla="*/ 419099 h 723899"/>
              <a:gd name="connsiteX17" fmla="*/ 4749800 w 5444067"/>
              <a:gd name="connsiteY17" fmla="*/ 656166 h 723899"/>
              <a:gd name="connsiteX18" fmla="*/ 4902200 w 5444067"/>
              <a:gd name="connsiteY18" fmla="*/ 103414 h 723899"/>
              <a:gd name="connsiteX19" fmla="*/ 5046133 w 5444067"/>
              <a:gd name="connsiteY19" fmla="*/ 495299 h 723899"/>
              <a:gd name="connsiteX20" fmla="*/ 5223933 w 5444067"/>
              <a:gd name="connsiteY20" fmla="*/ 419099 h 723899"/>
              <a:gd name="connsiteX21" fmla="*/ 5444067 w 5444067"/>
              <a:gd name="connsiteY21" fmla="*/ 410632 h 723899"/>
              <a:gd name="connsiteX0" fmla="*/ 101600 w 5444067"/>
              <a:gd name="connsiteY0" fmla="*/ 422727 h 879926"/>
              <a:gd name="connsiteX1" fmla="*/ 406400 w 5444067"/>
              <a:gd name="connsiteY1" fmla="*/ 575127 h 879926"/>
              <a:gd name="connsiteX2" fmla="*/ 635000 w 5444067"/>
              <a:gd name="connsiteY2" fmla="*/ 270327 h 879926"/>
              <a:gd name="connsiteX3" fmla="*/ 1016000 w 5444067"/>
              <a:gd name="connsiteY3" fmla="*/ 422727 h 879926"/>
              <a:gd name="connsiteX4" fmla="*/ 1397000 w 5444067"/>
              <a:gd name="connsiteY4" fmla="*/ 270327 h 879926"/>
              <a:gd name="connsiteX5" fmla="*/ 1778000 w 5444067"/>
              <a:gd name="connsiteY5" fmla="*/ 498927 h 879926"/>
              <a:gd name="connsiteX6" fmla="*/ 2082800 w 5444067"/>
              <a:gd name="connsiteY6" fmla="*/ 194127 h 879926"/>
              <a:gd name="connsiteX7" fmla="*/ 2540000 w 5444067"/>
              <a:gd name="connsiteY7" fmla="*/ 270326 h 879926"/>
              <a:gd name="connsiteX8" fmla="*/ 2844800 w 5444067"/>
              <a:gd name="connsiteY8" fmla="*/ 498926 h 879926"/>
              <a:gd name="connsiteX9" fmla="*/ 3073400 w 5444067"/>
              <a:gd name="connsiteY9" fmla="*/ 270327 h 879926"/>
              <a:gd name="connsiteX10" fmla="*/ 3378200 w 5444067"/>
              <a:gd name="connsiteY10" fmla="*/ 498927 h 879926"/>
              <a:gd name="connsiteX11" fmla="*/ 3894667 w 5444067"/>
              <a:gd name="connsiteY11" fmla="*/ 405793 h 879926"/>
              <a:gd name="connsiteX12" fmla="*/ 4072467 w 5444067"/>
              <a:gd name="connsiteY12" fmla="*/ 727526 h 879926"/>
              <a:gd name="connsiteX13" fmla="*/ 4224867 w 5444067"/>
              <a:gd name="connsiteY13" fmla="*/ 879926 h 879926"/>
              <a:gd name="connsiteX14" fmla="*/ 4368800 w 5444067"/>
              <a:gd name="connsiteY14" fmla="*/ 727526 h 879926"/>
              <a:gd name="connsiteX15" fmla="*/ 4529667 w 5444067"/>
              <a:gd name="connsiteY15" fmla="*/ 625926 h 879926"/>
              <a:gd name="connsiteX16" fmla="*/ 4597400 w 5444067"/>
              <a:gd name="connsiteY16" fmla="*/ 575126 h 879926"/>
              <a:gd name="connsiteX17" fmla="*/ 4749800 w 5444067"/>
              <a:gd name="connsiteY17" fmla="*/ 812193 h 879926"/>
              <a:gd name="connsiteX18" fmla="*/ 4902200 w 5444067"/>
              <a:gd name="connsiteY18" fmla="*/ 259441 h 879926"/>
              <a:gd name="connsiteX19" fmla="*/ 5054600 w 5444067"/>
              <a:gd name="connsiteY19" fmla="*/ 52613 h 879926"/>
              <a:gd name="connsiteX20" fmla="*/ 5223933 w 5444067"/>
              <a:gd name="connsiteY20" fmla="*/ 575126 h 879926"/>
              <a:gd name="connsiteX21" fmla="*/ 5444067 w 5444067"/>
              <a:gd name="connsiteY21" fmla="*/ 566659 h 879926"/>
              <a:gd name="connsiteX0" fmla="*/ 101600 w 5444067"/>
              <a:gd name="connsiteY0" fmla="*/ 370113 h 827312"/>
              <a:gd name="connsiteX1" fmla="*/ 406400 w 5444067"/>
              <a:gd name="connsiteY1" fmla="*/ 522513 h 827312"/>
              <a:gd name="connsiteX2" fmla="*/ 635000 w 5444067"/>
              <a:gd name="connsiteY2" fmla="*/ 217713 h 827312"/>
              <a:gd name="connsiteX3" fmla="*/ 1016000 w 5444067"/>
              <a:gd name="connsiteY3" fmla="*/ 370113 h 827312"/>
              <a:gd name="connsiteX4" fmla="*/ 1397000 w 5444067"/>
              <a:gd name="connsiteY4" fmla="*/ 217713 h 827312"/>
              <a:gd name="connsiteX5" fmla="*/ 1778000 w 5444067"/>
              <a:gd name="connsiteY5" fmla="*/ 446313 h 827312"/>
              <a:gd name="connsiteX6" fmla="*/ 2082800 w 5444067"/>
              <a:gd name="connsiteY6" fmla="*/ 141513 h 827312"/>
              <a:gd name="connsiteX7" fmla="*/ 2540000 w 5444067"/>
              <a:gd name="connsiteY7" fmla="*/ 217712 h 827312"/>
              <a:gd name="connsiteX8" fmla="*/ 2844800 w 5444067"/>
              <a:gd name="connsiteY8" fmla="*/ 446312 h 827312"/>
              <a:gd name="connsiteX9" fmla="*/ 3073400 w 5444067"/>
              <a:gd name="connsiteY9" fmla="*/ 217713 h 827312"/>
              <a:gd name="connsiteX10" fmla="*/ 3378200 w 5444067"/>
              <a:gd name="connsiteY10" fmla="*/ 446313 h 827312"/>
              <a:gd name="connsiteX11" fmla="*/ 3894667 w 5444067"/>
              <a:gd name="connsiteY11" fmla="*/ 353179 h 827312"/>
              <a:gd name="connsiteX12" fmla="*/ 4072467 w 5444067"/>
              <a:gd name="connsiteY12" fmla="*/ 674912 h 827312"/>
              <a:gd name="connsiteX13" fmla="*/ 4224867 w 5444067"/>
              <a:gd name="connsiteY13" fmla="*/ 827312 h 827312"/>
              <a:gd name="connsiteX14" fmla="*/ 4368800 w 5444067"/>
              <a:gd name="connsiteY14" fmla="*/ 674912 h 827312"/>
              <a:gd name="connsiteX15" fmla="*/ 4529667 w 5444067"/>
              <a:gd name="connsiteY15" fmla="*/ 573312 h 827312"/>
              <a:gd name="connsiteX16" fmla="*/ 4597400 w 5444067"/>
              <a:gd name="connsiteY16" fmla="*/ 522512 h 827312"/>
              <a:gd name="connsiteX17" fmla="*/ 4749800 w 5444067"/>
              <a:gd name="connsiteY17" fmla="*/ 759579 h 827312"/>
              <a:gd name="connsiteX18" fmla="*/ 4902200 w 5444067"/>
              <a:gd name="connsiteY18" fmla="*/ 206827 h 827312"/>
              <a:gd name="connsiteX19" fmla="*/ 5054600 w 5444067"/>
              <a:gd name="connsiteY19" fmla="*/ -1 h 827312"/>
              <a:gd name="connsiteX20" fmla="*/ 5207000 w 5444067"/>
              <a:gd name="connsiteY20" fmla="*/ 206827 h 827312"/>
              <a:gd name="connsiteX21" fmla="*/ 5444067 w 5444067"/>
              <a:gd name="connsiteY21" fmla="*/ 514045 h 827312"/>
              <a:gd name="connsiteX0" fmla="*/ 101600 w 5435600"/>
              <a:gd name="connsiteY0" fmla="*/ 370114 h 827313"/>
              <a:gd name="connsiteX1" fmla="*/ 406400 w 5435600"/>
              <a:gd name="connsiteY1" fmla="*/ 522514 h 827313"/>
              <a:gd name="connsiteX2" fmla="*/ 635000 w 5435600"/>
              <a:gd name="connsiteY2" fmla="*/ 217714 h 827313"/>
              <a:gd name="connsiteX3" fmla="*/ 1016000 w 5435600"/>
              <a:gd name="connsiteY3" fmla="*/ 370114 h 827313"/>
              <a:gd name="connsiteX4" fmla="*/ 1397000 w 5435600"/>
              <a:gd name="connsiteY4" fmla="*/ 217714 h 827313"/>
              <a:gd name="connsiteX5" fmla="*/ 1778000 w 5435600"/>
              <a:gd name="connsiteY5" fmla="*/ 446314 h 827313"/>
              <a:gd name="connsiteX6" fmla="*/ 2082800 w 5435600"/>
              <a:gd name="connsiteY6" fmla="*/ 141514 h 827313"/>
              <a:gd name="connsiteX7" fmla="*/ 2540000 w 5435600"/>
              <a:gd name="connsiteY7" fmla="*/ 217713 h 827313"/>
              <a:gd name="connsiteX8" fmla="*/ 2844800 w 5435600"/>
              <a:gd name="connsiteY8" fmla="*/ 446313 h 827313"/>
              <a:gd name="connsiteX9" fmla="*/ 3073400 w 5435600"/>
              <a:gd name="connsiteY9" fmla="*/ 217714 h 827313"/>
              <a:gd name="connsiteX10" fmla="*/ 3378200 w 5435600"/>
              <a:gd name="connsiteY10" fmla="*/ 446314 h 827313"/>
              <a:gd name="connsiteX11" fmla="*/ 3894667 w 5435600"/>
              <a:gd name="connsiteY11" fmla="*/ 353180 h 827313"/>
              <a:gd name="connsiteX12" fmla="*/ 4072467 w 5435600"/>
              <a:gd name="connsiteY12" fmla="*/ 674913 h 827313"/>
              <a:gd name="connsiteX13" fmla="*/ 4224867 w 5435600"/>
              <a:gd name="connsiteY13" fmla="*/ 827313 h 827313"/>
              <a:gd name="connsiteX14" fmla="*/ 4368800 w 5435600"/>
              <a:gd name="connsiteY14" fmla="*/ 674913 h 827313"/>
              <a:gd name="connsiteX15" fmla="*/ 4529667 w 5435600"/>
              <a:gd name="connsiteY15" fmla="*/ 573313 h 827313"/>
              <a:gd name="connsiteX16" fmla="*/ 4597400 w 5435600"/>
              <a:gd name="connsiteY16" fmla="*/ 522513 h 827313"/>
              <a:gd name="connsiteX17" fmla="*/ 4749800 w 5435600"/>
              <a:gd name="connsiteY17" fmla="*/ 759580 h 827313"/>
              <a:gd name="connsiteX18" fmla="*/ 4902200 w 5435600"/>
              <a:gd name="connsiteY18" fmla="*/ 206828 h 827313"/>
              <a:gd name="connsiteX19" fmla="*/ 5054600 w 5435600"/>
              <a:gd name="connsiteY19" fmla="*/ 0 h 827313"/>
              <a:gd name="connsiteX20" fmla="*/ 5207000 w 5435600"/>
              <a:gd name="connsiteY20" fmla="*/ 206828 h 827313"/>
              <a:gd name="connsiteX21" fmla="*/ 5435600 w 5435600"/>
              <a:gd name="connsiteY21" fmla="*/ 310242 h 827313"/>
              <a:gd name="connsiteX0" fmla="*/ 101600 w 5435600"/>
              <a:gd name="connsiteY0" fmla="*/ 511625 h 971545"/>
              <a:gd name="connsiteX1" fmla="*/ 406400 w 5435600"/>
              <a:gd name="connsiteY1" fmla="*/ 664025 h 971545"/>
              <a:gd name="connsiteX2" fmla="*/ 635000 w 5435600"/>
              <a:gd name="connsiteY2" fmla="*/ 359225 h 971545"/>
              <a:gd name="connsiteX3" fmla="*/ 1016000 w 5435600"/>
              <a:gd name="connsiteY3" fmla="*/ 511625 h 971545"/>
              <a:gd name="connsiteX4" fmla="*/ 1397000 w 5435600"/>
              <a:gd name="connsiteY4" fmla="*/ 359225 h 971545"/>
              <a:gd name="connsiteX5" fmla="*/ 1778000 w 5435600"/>
              <a:gd name="connsiteY5" fmla="*/ 587825 h 971545"/>
              <a:gd name="connsiteX6" fmla="*/ 2082800 w 5435600"/>
              <a:gd name="connsiteY6" fmla="*/ 283025 h 971545"/>
              <a:gd name="connsiteX7" fmla="*/ 2540000 w 5435600"/>
              <a:gd name="connsiteY7" fmla="*/ 359224 h 971545"/>
              <a:gd name="connsiteX8" fmla="*/ 2844800 w 5435600"/>
              <a:gd name="connsiteY8" fmla="*/ 587824 h 971545"/>
              <a:gd name="connsiteX9" fmla="*/ 3073400 w 5435600"/>
              <a:gd name="connsiteY9" fmla="*/ 359225 h 971545"/>
              <a:gd name="connsiteX10" fmla="*/ 3378200 w 5435600"/>
              <a:gd name="connsiteY10" fmla="*/ 587825 h 971545"/>
              <a:gd name="connsiteX11" fmla="*/ 3835400 w 5435600"/>
              <a:gd name="connsiteY11" fmla="*/ 38100 h 971545"/>
              <a:gd name="connsiteX12" fmla="*/ 4072467 w 5435600"/>
              <a:gd name="connsiteY12" fmla="*/ 816424 h 971545"/>
              <a:gd name="connsiteX13" fmla="*/ 4224867 w 5435600"/>
              <a:gd name="connsiteY13" fmla="*/ 968824 h 971545"/>
              <a:gd name="connsiteX14" fmla="*/ 4368800 w 5435600"/>
              <a:gd name="connsiteY14" fmla="*/ 816424 h 971545"/>
              <a:gd name="connsiteX15" fmla="*/ 4529667 w 5435600"/>
              <a:gd name="connsiteY15" fmla="*/ 714824 h 971545"/>
              <a:gd name="connsiteX16" fmla="*/ 4597400 w 5435600"/>
              <a:gd name="connsiteY16" fmla="*/ 664024 h 971545"/>
              <a:gd name="connsiteX17" fmla="*/ 4749800 w 5435600"/>
              <a:gd name="connsiteY17" fmla="*/ 901091 h 971545"/>
              <a:gd name="connsiteX18" fmla="*/ 4902200 w 5435600"/>
              <a:gd name="connsiteY18" fmla="*/ 348339 h 971545"/>
              <a:gd name="connsiteX19" fmla="*/ 5054600 w 5435600"/>
              <a:gd name="connsiteY19" fmla="*/ 141511 h 971545"/>
              <a:gd name="connsiteX20" fmla="*/ 5207000 w 5435600"/>
              <a:gd name="connsiteY20" fmla="*/ 348339 h 971545"/>
              <a:gd name="connsiteX21" fmla="*/ 5435600 w 5435600"/>
              <a:gd name="connsiteY21" fmla="*/ 451753 h 971545"/>
              <a:gd name="connsiteX0" fmla="*/ 101600 w 5435600"/>
              <a:gd name="connsiteY0" fmla="*/ 513439 h 1048652"/>
              <a:gd name="connsiteX1" fmla="*/ 406400 w 5435600"/>
              <a:gd name="connsiteY1" fmla="*/ 665839 h 1048652"/>
              <a:gd name="connsiteX2" fmla="*/ 635000 w 5435600"/>
              <a:gd name="connsiteY2" fmla="*/ 361039 h 1048652"/>
              <a:gd name="connsiteX3" fmla="*/ 1016000 w 5435600"/>
              <a:gd name="connsiteY3" fmla="*/ 513439 h 1048652"/>
              <a:gd name="connsiteX4" fmla="*/ 1397000 w 5435600"/>
              <a:gd name="connsiteY4" fmla="*/ 361039 h 1048652"/>
              <a:gd name="connsiteX5" fmla="*/ 1778000 w 5435600"/>
              <a:gd name="connsiteY5" fmla="*/ 589639 h 1048652"/>
              <a:gd name="connsiteX6" fmla="*/ 2082800 w 5435600"/>
              <a:gd name="connsiteY6" fmla="*/ 284839 h 1048652"/>
              <a:gd name="connsiteX7" fmla="*/ 2540000 w 5435600"/>
              <a:gd name="connsiteY7" fmla="*/ 361038 h 1048652"/>
              <a:gd name="connsiteX8" fmla="*/ 2844800 w 5435600"/>
              <a:gd name="connsiteY8" fmla="*/ 589638 h 1048652"/>
              <a:gd name="connsiteX9" fmla="*/ 3073400 w 5435600"/>
              <a:gd name="connsiteY9" fmla="*/ 361039 h 1048652"/>
              <a:gd name="connsiteX10" fmla="*/ 3378200 w 5435600"/>
              <a:gd name="connsiteY10" fmla="*/ 589639 h 1048652"/>
              <a:gd name="connsiteX11" fmla="*/ 3835400 w 5435600"/>
              <a:gd name="connsiteY11" fmla="*/ 39914 h 1048652"/>
              <a:gd name="connsiteX12" fmla="*/ 4064000 w 5435600"/>
              <a:gd name="connsiteY12" fmla="*/ 350154 h 1048652"/>
              <a:gd name="connsiteX13" fmla="*/ 4224867 w 5435600"/>
              <a:gd name="connsiteY13" fmla="*/ 970638 h 1048652"/>
              <a:gd name="connsiteX14" fmla="*/ 4368800 w 5435600"/>
              <a:gd name="connsiteY14" fmla="*/ 818238 h 1048652"/>
              <a:gd name="connsiteX15" fmla="*/ 4529667 w 5435600"/>
              <a:gd name="connsiteY15" fmla="*/ 716638 h 1048652"/>
              <a:gd name="connsiteX16" fmla="*/ 4597400 w 5435600"/>
              <a:gd name="connsiteY16" fmla="*/ 665838 h 1048652"/>
              <a:gd name="connsiteX17" fmla="*/ 4749800 w 5435600"/>
              <a:gd name="connsiteY17" fmla="*/ 902905 h 1048652"/>
              <a:gd name="connsiteX18" fmla="*/ 4902200 w 5435600"/>
              <a:gd name="connsiteY18" fmla="*/ 350153 h 1048652"/>
              <a:gd name="connsiteX19" fmla="*/ 5054600 w 5435600"/>
              <a:gd name="connsiteY19" fmla="*/ 143325 h 1048652"/>
              <a:gd name="connsiteX20" fmla="*/ 5207000 w 5435600"/>
              <a:gd name="connsiteY20" fmla="*/ 350153 h 1048652"/>
              <a:gd name="connsiteX21" fmla="*/ 5435600 w 5435600"/>
              <a:gd name="connsiteY21" fmla="*/ 453567 h 1048652"/>
              <a:gd name="connsiteX0" fmla="*/ 101600 w 5435600"/>
              <a:gd name="connsiteY0" fmla="*/ 513439 h 955519"/>
              <a:gd name="connsiteX1" fmla="*/ 406400 w 5435600"/>
              <a:gd name="connsiteY1" fmla="*/ 665839 h 955519"/>
              <a:gd name="connsiteX2" fmla="*/ 635000 w 5435600"/>
              <a:gd name="connsiteY2" fmla="*/ 361039 h 955519"/>
              <a:gd name="connsiteX3" fmla="*/ 1016000 w 5435600"/>
              <a:gd name="connsiteY3" fmla="*/ 513439 h 955519"/>
              <a:gd name="connsiteX4" fmla="*/ 1397000 w 5435600"/>
              <a:gd name="connsiteY4" fmla="*/ 361039 h 955519"/>
              <a:gd name="connsiteX5" fmla="*/ 1778000 w 5435600"/>
              <a:gd name="connsiteY5" fmla="*/ 589639 h 955519"/>
              <a:gd name="connsiteX6" fmla="*/ 2082800 w 5435600"/>
              <a:gd name="connsiteY6" fmla="*/ 284839 h 955519"/>
              <a:gd name="connsiteX7" fmla="*/ 2540000 w 5435600"/>
              <a:gd name="connsiteY7" fmla="*/ 361038 h 955519"/>
              <a:gd name="connsiteX8" fmla="*/ 2844800 w 5435600"/>
              <a:gd name="connsiteY8" fmla="*/ 589638 h 955519"/>
              <a:gd name="connsiteX9" fmla="*/ 3073400 w 5435600"/>
              <a:gd name="connsiteY9" fmla="*/ 361039 h 955519"/>
              <a:gd name="connsiteX10" fmla="*/ 3378200 w 5435600"/>
              <a:gd name="connsiteY10" fmla="*/ 589639 h 955519"/>
              <a:gd name="connsiteX11" fmla="*/ 3835400 w 5435600"/>
              <a:gd name="connsiteY11" fmla="*/ 39914 h 955519"/>
              <a:gd name="connsiteX12" fmla="*/ 4064000 w 5435600"/>
              <a:gd name="connsiteY12" fmla="*/ 350154 h 955519"/>
              <a:gd name="connsiteX13" fmla="*/ 4292600 w 5435600"/>
              <a:gd name="connsiteY13" fmla="*/ 660396 h 955519"/>
              <a:gd name="connsiteX14" fmla="*/ 4368800 w 5435600"/>
              <a:gd name="connsiteY14" fmla="*/ 818238 h 955519"/>
              <a:gd name="connsiteX15" fmla="*/ 4529667 w 5435600"/>
              <a:gd name="connsiteY15" fmla="*/ 716638 h 955519"/>
              <a:gd name="connsiteX16" fmla="*/ 4597400 w 5435600"/>
              <a:gd name="connsiteY16" fmla="*/ 665838 h 955519"/>
              <a:gd name="connsiteX17" fmla="*/ 4749800 w 5435600"/>
              <a:gd name="connsiteY17" fmla="*/ 902905 h 955519"/>
              <a:gd name="connsiteX18" fmla="*/ 4902200 w 5435600"/>
              <a:gd name="connsiteY18" fmla="*/ 350153 h 955519"/>
              <a:gd name="connsiteX19" fmla="*/ 5054600 w 5435600"/>
              <a:gd name="connsiteY19" fmla="*/ 143325 h 955519"/>
              <a:gd name="connsiteX20" fmla="*/ 5207000 w 5435600"/>
              <a:gd name="connsiteY20" fmla="*/ 350153 h 955519"/>
              <a:gd name="connsiteX21" fmla="*/ 5435600 w 5435600"/>
              <a:gd name="connsiteY21" fmla="*/ 453567 h 955519"/>
              <a:gd name="connsiteX0" fmla="*/ 101600 w 5435600"/>
              <a:gd name="connsiteY0" fmla="*/ 513439 h 955519"/>
              <a:gd name="connsiteX1" fmla="*/ 406400 w 5435600"/>
              <a:gd name="connsiteY1" fmla="*/ 665839 h 955519"/>
              <a:gd name="connsiteX2" fmla="*/ 635000 w 5435600"/>
              <a:gd name="connsiteY2" fmla="*/ 361039 h 955519"/>
              <a:gd name="connsiteX3" fmla="*/ 1016000 w 5435600"/>
              <a:gd name="connsiteY3" fmla="*/ 513439 h 955519"/>
              <a:gd name="connsiteX4" fmla="*/ 1397000 w 5435600"/>
              <a:gd name="connsiteY4" fmla="*/ 361039 h 955519"/>
              <a:gd name="connsiteX5" fmla="*/ 1778000 w 5435600"/>
              <a:gd name="connsiteY5" fmla="*/ 589639 h 955519"/>
              <a:gd name="connsiteX6" fmla="*/ 2082800 w 5435600"/>
              <a:gd name="connsiteY6" fmla="*/ 284839 h 955519"/>
              <a:gd name="connsiteX7" fmla="*/ 2540000 w 5435600"/>
              <a:gd name="connsiteY7" fmla="*/ 361038 h 955519"/>
              <a:gd name="connsiteX8" fmla="*/ 2844800 w 5435600"/>
              <a:gd name="connsiteY8" fmla="*/ 589638 h 955519"/>
              <a:gd name="connsiteX9" fmla="*/ 3073400 w 5435600"/>
              <a:gd name="connsiteY9" fmla="*/ 361039 h 955519"/>
              <a:gd name="connsiteX10" fmla="*/ 3378200 w 5435600"/>
              <a:gd name="connsiteY10" fmla="*/ 589639 h 955519"/>
              <a:gd name="connsiteX11" fmla="*/ 3835400 w 5435600"/>
              <a:gd name="connsiteY11" fmla="*/ 39914 h 955519"/>
              <a:gd name="connsiteX12" fmla="*/ 4064000 w 5435600"/>
              <a:gd name="connsiteY12" fmla="*/ 350154 h 955519"/>
              <a:gd name="connsiteX13" fmla="*/ 4292600 w 5435600"/>
              <a:gd name="connsiteY13" fmla="*/ 660396 h 955519"/>
              <a:gd name="connsiteX14" fmla="*/ 4445000 w 5435600"/>
              <a:gd name="connsiteY14" fmla="*/ 143329 h 955519"/>
              <a:gd name="connsiteX15" fmla="*/ 4529667 w 5435600"/>
              <a:gd name="connsiteY15" fmla="*/ 716638 h 955519"/>
              <a:gd name="connsiteX16" fmla="*/ 4597400 w 5435600"/>
              <a:gd name="connsiteY16" fmla="*/ 665838 h 955519"/>
              <a:gd name="connsiteX17" fmla="*/ 4749800 w 5435600"/>
              <a:gd name="connsiteY17" fmla="*/ 902905 h 955519"/>
              <a:gd name="connsiteX18" fmla="*/ 4902200 w 5435600"/>
              <a:gd name="connsiteY18" fmla="*/ 350153 h 955519"/>
              <a:gd name="connsiteX19" fmla="*/ 5054600 w 5435600"/>
              <a:gd name="connsiteY19" fmla="*/ 143325 h 955519"/>
              <a:gd name="connsiteX20" fmla="*/ 5207000 w 5435600"/>
              <a:gd name="connsiteY20" fmla="*/ 350153 h 955519"/>
              <a:gd name="connsiteX21" fmla="*/ 5435600 w 5435600"/>
              <a:gd name="connsiteY21" fmla="*/ 453567 h 955519"/>
              <a:gd name="connsiteX0" fmla="*/ 101600 w 5435600"/>
              <a:gd name="connsiteY0" fmla="*/ 513439 h 955519"/>
              <a:gd name="connsiteX1" fmla="*/ 406400 w 5435600"/>
              <a:gd name="connsiteY1" fmla="*/ 665839 h 955519"/>
              <a:gd name="connsiteX2" fmla="*/ 635000 w 5435600"/>
              <a:gd name="connsiteY2" fmla="*/ 361039 h 955519"/>
              <a:gd name="connsiteX3" fmla="*/ 1016000 w 5435600"/>
              <a:gd name="connsiteY3" fmla="*/ 513439 h 955519"/>
              <a:gd name="connsiteX4" fmla="*/ 1397000 w 5435600"/>
              <a:gd name="connsiteY4" fmla="*/ 361039 h 955519"/>
              <a:gd name="connsiteX5" fmla="*/ 1778000 w 5435600"/>
              <a:gd name="connsiteY5" fmla="*/ 589639 h 955519"/>
              <a:gd name="connsiteX6" fmla="*/ 2082800 w 5435600"/>
              <a:gd name="connsiteY6" fmla="*/ 284839 h 955519"/>
              <a:gd name="connsiteX7" fmla="*/ 2540000 w 5435600"/>
              <a:gd name="connsiteY7" fmla="*/ 361038 h 955519"/>
              <a:gd name="connsiteX8" fmla="*/ 2844800 w 5435600"/>
              <a:gd name="connsiteY8" fmla="*/ 589638 h 955519"/>
              <a:gd name="connsiteX9" fmla="*/ 3073400 w 5435600"/>
              <a:gd name="connsiteY9" fmla="*/ 361039 h 955519"/>
              <a:gd name="connsiteX10" fmla="*/ 3378200 w 5435600"/>
              <a:gd name="connsiteY10" fmla="*/ 589639 h 955519"/>
              <a:gd name="connsiteX11" fmla="*/ 3835400 w 5435600"/>
              <a:gd name="connsiteY11" fmla="*/ 39914 h 955519"/>
              <a:gd name="connsiteX12" fmla="*/ 4064000 w 5435600"/>
              <a:gd name="connsiteY12" fmla="*/ 350154 h 955519"/>
              <a:gd name="connsiteX13" fmla="*/ 4292600 w 5435600"/>
              <a:gd name="connsiteY13" fmla="*/ 660396 h 955519"/>
              <a:gd name="connsiteX14" fmla="*/ 4445000 w 5435600"/>
              <a:gd name="connsiteY14" fmla="*/ 143329 h 955519"/>
              <a:gd name="connsiteX15" fmla="*/ 4521200 w 5435600"/>
              <a:gd name="connsiteY15" fmla="*/ 556984 h 955519"/>
              <a:gd name="connsiteX16" fmla="*/ 4597400 w 5435600"/>
              <a:gd name="connsiteY16" fmla="*/ 665838 h 955519"/>
              <a:gd name="connsiteX17" fmla="*/ 4749800 w 5435600"/>
              <a:gd name="connsiteY17" fmla="*/ 902905 h 955519"/>
              <a:gd name="connsiteX18" fmla="*/ 4902200 w 5435600"/>
              <a:gd name="connsiteY18" fmla="*/ 350153 h 955519"/>
              <a:gd name="connsiteX19" fmla="*/ 5054600 w 5435600"/>
              <a:gd name="connsiteY19" fmla="*/ 143325 h 955519"/>
              <a:gd name="connsiteX20" fmla="*/ 5207000 w 5435600"/>
              <a:gd name="connsiteY20" fmla="*/ 350153 h 955519"/>
              <a:gd name="connsiteX21" fmla="*/ 5435600 w 5435600"/>
              <a:gd name="connsiteY21" fmla="*/ 453567 h 955519"/>
              <a:gd name="connsiteX0" fmla="*/ 101600 w 5435600"/>
              <a:gd name="connsiteY0" fmla="*/ 513439 h 902906"/>
              <a:gd name="connsiteX1" fmla="*/ 406400 w 5435600"/>
              <a:gd name="connsiteY1" fmla="*/ 665839 h 902906"/>
              <a:gd name="connsiteX2" fmla="*/ 635000 w 5435600"/>
              <a:gd name="connsiteY2" fmla="*/ 361039 h 902906"/>
              <a:gd name="connsiteX3" fmla="*/ 1016000 w 5435600"/>
              <a:gd name="connsiteY3" fmla="*/ 513439 h 902906"/>
              <a:gd name="connsiteX4" fmla="*/ 1397000 w 5435600"/>
              <a:gd name="connsiteY4" fmla="*/ 361039 h 902906"/>
              <a:gd name="connsiteX5" fmla="*/ 1778000 w 5435600"/>
              <a:gd name="connsiteY5" fmla="*/ 589639 h 902906"/>
              <a:gd name="connsiteX6" fmla="*/ 2082800 w 5435600"/>
              <a:gd name="connsiteY6" fmla="*/ 284839 h 902906"/>
              <a:gd name="connsiteX7" fmla="*/ 2540000 w 5435600"/>
              <a:gd name="connsiteY7" fmla="*/ 361038 h 902906"/>
              <a:gd name="connsiteX8" fmla="*/ 2844800 w 5435600"/>
              <a:gd name="connsiteY8" fmla="*/ 589638 h 902906"/>
              <a:gd name="connsiteX9" fmla="*/ 3073400 w 5435600"/>
              <a:gd name="connsiteY9" fmla="*/ 361039 h 902906"/>
              <a:gd name="connsiteX10" fmla="*/ 3378200 w 5435600"/>
              <a:gd name="connsiteY10" fmla="*/ 589639 h 902906"/>
              <a:gd name="connsiteX11" fmla="*/ 3835400 w 5435600"/>
              <a:gd name="connsiteY11" fmla="*/ 39914 h 902906"/>
              <a:gd name="connsiteX12" fmla="*/ 4064000 w 5435600"/>
              <a:gd name="connsiteY12" fmla="*/ 350154 h 902906"/>
              <a:gd name="connsiteX13" fmla="*/ 4292600 w 5435600"/>
              <a:gd name="connsiteY13" fmla="*/ 660396 h 902906"/>
              <a:gd name="connsiteX14" fmla="*/ 4445000 w 5435600"/>
              <a:gd name="connsiteY14" fmla="*/ 143329 h 902906"/>
              <a:gd name="connsiteX15" fmla="*/ 4521200 w 5435600"/>
              <a:gd name="connsiteY15" fmla="*/ 556984 h 902906"/>
              <a:gd name="connsiteX16" fmla="*/ 4673600 w 5435600"/>
              <a:gd name="connsiteY16" fmla="*/ 350156 h 902906"/>
              <a:gd name="connsiteX17" fmla="*/ 4749800 w 5435600"/>
              <a:gd name="connsiteY17" fmla="*/ 902905 h 902906"/>
              <a:gd name="connsiteX18" fmla="*/ 4902200 w 5435600"/>
              <a:gd name="connsiteY18" fmla="*/ 350153 h 902906"/>
              <a:gd name="connsiteX19" fmla="*/ 5054600 w 5435600"/>
              <a:gd name="connsiteY19" fmla="*/ 143325 h 902906"/>
              <a:gd name="connsiteX20" fmla="*/ 5207000 w 5435600"/>
              <a:gd name="connsiteY20" fmla="*/ 350153 h 902906"/>
              <a:gd name="connsiteX21" fmla="*/ 5435600 w 5435600"/>
              <a:gd name="connsiteY21" fmla="*/ 453567 h 902906"/>
              <a:gd name="connsiteX0" fmla="*/ 101600 w 5435600"/>
              <a:gd name="connsiteY0" fmla="*/ 513439 h 902906"/>
              <a:gd name="connsiteX1" fmla="*/ 406400 w 5435600"/>
              <a:gd name="connsiteY1" fmla="*/ 665839 h 902906"/>
              <a:gd name="connsiteX2" fmla="*/ 635000 w 5435600"/>
              <a:gd name="connsiteY2" fmla="*/ 361039 h 902906"/>
              <a:gd name="connsiteX3" fmla="*/ 1016000 w 5435600"/>
              <a:gd name="connsiteY3" fmla="*/ 513439 h 902906"/>
              <a:gd name="connsiteX4" fmla="*/ 1397000 w 5435600"/>
              <a:gd name="connsiteY4" fmla="*/ 361039 h 902906"/>
              <a:gd name="connsiteX5" fmla="*/ 1778000 w 5435600"/>
              <a:gd name="connsiteY5" fmla="*/ 589639 h 902906"/>
              <a:gd name="connsiteX6" fmla="*/ 2082800 w 5435600"/>
              <a:gd name="connsiteY6" fmla="*/ 284839 h 902906"/>
              <a:gd name="connsiteX7" fmla="*/ 2540000 w 5435600"/>
              <a:gd name="connsiteY7" fmla="*/ 361038 h 902906"/>
              <a:gd name="connsiteX8" fmla="*/ 2844800 w 5435600"/>
              <a:gd name="connsiteY8" fmla="*/ 589638 h 902906"/>
              <a:gd name="connsiteX9" fmla="*/ 3073400 w 5435600"/>
              <a:gd name="connsiteY9" fmla="*/ 361039 h 902906"/>
              <a:gd name="connsiteX10" fmla="*/ 3378200 w 5435600"/>
              <a:gd name="connsiteY10" fmla="*/ 589639 h 902906"/>
              <a:gd name="connsiteX11" fmla="*/ 3835400 w 5435600"/>
              <a:gd name="connsiteY11" fmla="*/ 39914 h 902906"/>
              <a:gd name="connsiteX12" fmla="*/ 4064000 w 5435600"/>
              <a:gd name="connsiteY12" fmla="*/ 350154 h 902906"/>
              <a:gd name="connsiteX13" fmla="*/ 4292600 w 5435600"/>
              <a:gd name="connsiteY13" fmla="*/ 453570 h 902906"/>
              <a:gd name="connsiteX14" fmla="*/ 4445000 w 5435600"/>
              <a:gd name="connsiteY14" fmla="*/ 143329 h 902906"/>
              <a:gd name="connsiteX15" fmla="*/ 4521200 w 5435600"/>
              <a:gd name="connsiteY15" fmla="*/ 556984 h 902906"/>
              <a:gd name="connsiteX16" fmla="*/ 4673600 w 5435600"/>
              <a:gd name="connsiteY16" fmla="*/ 350156 h 902906"/>
              <a:gd name="connsiteX17" fmla="*/ 4749800 w 5435600"/>
              <a:gd name="connsiteY17" fmla="*/ 902905 h 902906"/>
              <a:gd name="connsiteX18" fmla="*/ 4902200 w 5435600"/>
              <a:gd name="connsiteY18" fmla="*/ 350153 h 902906"/>
              <a:gd name="connsiteX19" fmla="*/ 5054600 w 5435600"/>
              <a:gd name="connsiteY19" fmla="*/ 143325 h 902906"/>
              <a:gd name="connsiteX20" fmla="*/ 5207000 w 5435600"/>
              <a:gd name="connsiteY20" fmla="*/ 350153 h 902906"/>
              <a:gd name="connsiteX21" fmla="*/ 5435600 w 5435600"/>
              <a:gd name="connsiteY21" fmla="*/ 453567 h 902906"/>
              <a:gd name="connsiteX0" fmla="*/ 101600 w 5435600"/>
              <a:gd name="connsiteY0" fmla="*/ 513439 h 902906"/>
              <a:gd name="connsiteX1" fmla="*/ 406400 w 5435600"/>
              <a:gd name="connsiteY1" fmla="*/ 665839 h 902906"/>
              <a:gd name="connsiteX2" fmla="*/ 635000 w 5435600"/>
              <a:gd name="connsiteY2" fmla="*/ 361039 h 902906"/>
              <a:gd name="connsiteX3" fmla="*/ 1016000 w 5435600"/>
              <a:gd name="connsiteY3" fmla="*/ 513439 h 902906"/>
              <a:gd name="connsiteX4" fmla="*/ 1397000 w 5435600"/>
              <a:gd name="connsiteY4" fmla="*/ 361039 h 902906"/>
              <a:gd name="connsiteX5" fmla="*/ 1778000 w 5435600"/>
              <a:gd name="connsiteY5" fmla="*/ 589639 h 902906"/>
              <a:gd name="connsiteX6" fmla="*/ 2082800 w 5435600"/>
              <a:gd name="connsiteY6" fmla="*/ 284839 h 902906"/>
              <a:gd name="connsiteX7" fmla="*/ 2540000 w 5435600"/>
              <a:gd name="connsiteY7" fmla="*/ 361038 h 902906"/>
              <a:gd name="connsiteX8" fmla="*/ 2844800 w 5435600"/>
              <a:gd name="connsiteY8" fmla="*/ 589638 h 902906"/>
              <a:gd name="connsiteX9" fmla="*/ 3073400 w 5435600"/>
              <a:gd name="connsiteY9" fmla="*/ 361039 h 902906"/>
              <a:gd name="connsiteX10" fmla="*/ 3378200 w 5435600"/>
              <a:gd name="connsiteY10" fmla="*/ 589639 h 902906"/>
              <a:gd name="connsiteX11" fmla="*/ 3835400 w 5435600"/>
              <a:gd name="connsiteY11" fmla="*/ 39914 h 902906"/>
              <a:gd name="connsiteX12" fmla="*/ 4064000 w 5435600"/>
              <a:gd name="connsiteY12" fmla="*/ 350154 h 902906"/>
              <a:gd name="connsiteX13" fmla="*/ 4292600 w 5435600"/>
              <a:gd name="connsiteY13" fmla="*/ 453570 h 902906"/>
              <a:gd name="connsiteX14" fmla="*/ 4445000 w 5435600"/>
              <a:gd name="connsiteY14" fmla="*/ 143329 h 902906"/>
              <a:gd name="connsiteX15" fmla="*/ 4521200 w 5435600"/>
              <a:gd name="connsiteY15" fmla="*/ 556984 h 902906"/>
              <a:gd name="connsiteX16" fmla="*/ 4673600 w 5435600"/>
              <a:gd name="connsiteY16" fmla="*/ 350156 h 902906"/>
              <a:gd name="connsiteX17" fmla="*/ 4749800 w 5435600"/>
              <a:gd name="connsiteY17" fmla="*/ 902905 h 902906"/>
              <a:gd name="connsiteX18" fmla="*/ 4902200 w 5435600"/>
              <a:gd name="connsiteY18" fmla="*/ 350153 h 902906"/>
              <a:gd name="connsiteX19" fmla="*/ 5054600 w 5435600"/>
              <a:gd name="connsiteY19" fmla="*/ 143325 h 902906"/>
              <a:gd name="connsiteX20" fmla="*/ 5283200 w 5435600"/>
              <a:gd name="connsiteY20" fmla="*/ 143329 h 902906"/>
              <a:gd name="connsiteX21" fmla="*/ 5435600 w 5435600"/>
              <a:gd name="connsiteY21" fmla="*/ 453567 h 902906"/>
              <a:gd name="connsiteX0" fmla="*/ 101600 w 5435600"/>
              <a:gd name="connsiteY0" fmla="*/ 513439 h 691239"/>
              <a:gd name="connsiteX1" fmla="*/ 406400 w 5435600"/>
              <a:gd name="connsiteY1" fmla="*/ 665839 h 691239"/>
              <a:gd name="connsiteX2" fmla="*/ 635000 w 5435600"/>
              <a:gd name="connsiteY2" fmla="*/ 361039 h 691239"/>
              <a:gd name="connsiteX3" fmla="*/ 1016000 w 5435600"/>
              <a:gd name="connsiteY3" fmla="*/ 513439 h 691239"/>
              <a:gd name="connsiteX4" fmla="*/ 1397000 w 5435600"/>
              <a:gd name="connsiteY4" fmla="*/ 361039 h 691239"/>
              <a:gd name="connsiteX5" fmla="*/ 1778000 w 5435600"/>
              <a:gd name="connsiteY5" fmla="*/ 589639 h 691239"/>
              <a:gd name="connsiteX6" fmla="*/ 2082800 w 5435600"/>
              <a:gd name="connsiteY6" fmla="*/ 284839 h 691239"/>
              <a:gd name="connsiteX7" fmla="*/ 2540000 w 5435600"/>
              <a:gd name="connsiteY7" fmla="*/ 361038 h 691239"/>
              <a:gd name="connsiteX8" fmla="*/ 2844800 w 5435600"/>
              <a:gd name="connsiteY8" fmla="*/ 589638 h 691239"/>
              <a:gd name="connsiteX9" fmla="*/ 3073400 w 5435600"/>
              <a:gd name="connsiteY9" fmla="*/ 361039 h 691239"/>
              <a:gd name="connsiteX10" fmla="*/ 3378200 w 5435600"/>
              <a:gd name="connsiteY10" fmla="*/ 589639 h 691239"/>
              <a:gd name="connsiteX11" fmla="*/ 3835400 w 5435600"/>
              <a:gd name="connsiteY11" fmla="*/ 39914 h 691239"/>
              <a:gd name="connsiteX12" fmla="*/ 4064000 w 5435600"/>
              <a:gd name="connsiteY12" fmla="*/ 350154 h 691239"/>
              <a:gd name="connsiteX13" fmla="*/ 4292600 w 5435600"/>
              <a:gd name="connsiteY13" fmla="*/ 453570 h 691239"/>
              <a:gd name="connsiteX14" fmla="*/ 4445000 w 5435600"/>
              <a:gd name="connsiteY14" fmla="*/ 143329 h 691239"/>
              <a:gd name="connsiteX15" fmla="*/ 4521200 w 5435600"/>
              <a:gd name="connsiteY15" fmla="*/ 556984 h 691239"/>
              <a:gd name="connsiteX16" fmla="*/ 4673600 w 5435600"/>
              <a:gd name="connsiteY16" fmla="*/ 350156 h 691239"/>
              <a:gd name="connsiteX17" fmla="*/ 4749800 w 5435600"/>
              <a:gd name="connsiteY17" fmla="*/ 350156 h 691239"/>
              <a:gd name="connsiteX18" fmla="*/ 4902200 w 5435600"/>
              <a:gd name="connsiteY18" fmla="*/ 350153 h 691239"/>
              <a:gd name="connsiteX19" fmla="*/ 5054600 w 5435600"/>
              <a:gd name="connsiteY19" fmla="*/ 143325 h 691239"/>
              <a:gd name="connsiteX20" fmla="*/ 5283200 w 5435600"/>
              <a:gd name="connsiteY20" fmla="*/ 143329 h 691239"/>
              <a:gd name="connsiteX21" fmla="*/ 5435600 w 5435600"/>
              <a:gd name="connsiteY21" fmla="*/ 453567 h 691239"/>
              <a:gd name="connsiteX0" fmla="*/ 101600 w 5435600"/>
              <a:gd name="connsiteY0" fmla="*/ 530675 h 708475"/>
              <a:gd name="connsiteX1" fmla="*/ 406400 w 5435600"/>
              <a:gd name="connsiteY1" fmla="*/ 683075 h 708475"/>
              <a:gd name="connsiteX2" fmla="*/ 635000 w 5435600"/>
              <a:gd name="connsiteY2" fmla="*/ 378275 h 708475"/>
              <a:gd name="connsiteX3" fmla="*/ 1016000 w 5435600"/>
              <a:gd name="connsiteY3" fmla="*/ 530675 h 708475"/>
              <a:gd name="connsiteX4" fmla="*/ 1397000 w 5435600"/>
              <a:gd name="connsiteY4" fmla="*/ 378275 h 708475"/>
              <a:gd name="connsiteX5" fmla="*/ 1778000 w 5435600"/>
              <a:gd name="connsiteY5" fmla="*/ 606875 h 708475"/>
              <a:gd name="connsiteX6" fmla="*/ 2082800 w 5435600"/>
              <a:gd name="connsiteY6" fmla="*/ 302075 h 708475"/>
              <a:gd name="connsiteX7" fmla="*/ 2540000 w 5435600"/>
              <a:gd name="connsiteY7" fmla="*/ 378274 h 708475"/>
              <a:gd name="connsiteX8" fmla="*/ 2844800 w 5435600"/>
              <a:gd name="connsiteY8" fmla="*/ 606874 h 708475"/>
              <a:gd name="connsiteX9" fmla="*/ 3073400 w 5435600"/>
              <a:gd name="connsiteY9" fmla="*/ 378275 h 708475"/>
              <a:gd name="connsiteX10" fmla="*/ 3378200 w 5435600"/>
              <a:gd name="connsiteY10" fmla="*/ 606875 h 708475"/>
              <a:gd name="connsiteX11" fmla="*/ 3835400 w 5435600"/>
              <a:gd name="connsiteY11" fmla="*/ 57150 h 708475"/>
              <a:gd name="connsiteX12" fmla="*/ 4064000 w 5435600"/>
              <a:gd name="connsiteY12" fmla="*/ 263979 h 708475"/>
              <a:gd name="connsiteX13" fmla="*/ 4292600 w 5435600"/>
              <a:gd name="connsiteY13" fmla="*/ 470806 h 708475"/>
              <a:gd name="connsiteX14" fmla="*/ 4445000 w 5435600"/>
              <a:gd name="connsiteY14" fmla="*/ 160565 h 708475"/>
              <a:gd name="connsiteX15" fmla="*/ 4521200 w 5435600"/>
              <a:gd name="connsiteY15" fmla="*/ 574220 h 708475"/>
              <a:gd name="connsiteX16" fmla="*/ 4673600 w 5435600"/>
              <a:gd name="connsiteY16" fmla="*/ 367392 h 708475"/>
              <a:gd name="connsiteX17" fmla="*/ 4749800 w 5435600"/>
              <a:gd name="connsiteY17" fmla="*/ 367392 h 708475"/>
              <a:gd name="connsiteX18" fmla="*/ 4902200 w 5435600"/>
              <a:gd name="connsiteY18" fmla="*/ 367389 h 708475"/>
              <a:gd name="connsiteX19" fmla="*/ 5054600 w 5435600"/>
              <a:gd name="connsiteY19" fmla="*/ 160561 h 708475"/>
              <a:gd name="connsiteX20" fmla="*/ 5283200 w 5435600"/>
              <a:gd name="connsiteY20" fmla="*/ 160565 h 708475"/>
              <a:gd name="connsiteX21" fmla="*/ 5435600 w 5435600"/>
              <a:gd name="connsiteY21" fmla="*/ 470803 h 708475"/>
              <a:gd name="connsiteX0" fmla="*/ 101600 w 5435600"/>
              <a:gd name="connsiteY0" fmla="*/ 530674 h 708474"/>
              <a:gd name="connsiteX1" fmla="*/ 406400 w 5435600"/>
              <a:gd name="connsiteY1" fmla="*/ 683074 h 708474"/>
              <a:gd name="connsiteX2" fmla="*/ 635000 w 5435600"/>
              <a:gd name="connsiteY2" fmla="*/ 378274 h 708474"/>
              <a:gd name="connsiteX3" fmla="*/ 1016000 w 5435600"/>
              <a:gd name="connsiteY3" fmla="*/ 530674 h 708474"/>
              <a:gd name="connsiteX4" fmla="*/ 1397000 w 5435600"/>
              <a:gd name="connsiteY4" fmla="*/ 378274 h 708474"/>
              <a:gd name="connsiteX5" fmla="*/ 1778000 w 5435600"/>
              <a:gd name="connsiteY5" fmla="*/ 606874 h 708474"/>
              <a:gd name="connsiteX6" fmla="*/ 2082800 w 5435600"/>
              <a:gd name="connsiteY6" fmla="*/ 302074 h 708474"/>
              <a:gd name="connsiteX7" fmla="*/ 2540000 w 5435600"/>
              <a:gd name="connsiteY7" fmla="*/ 378273 h 708474"/>
              <a:gd name="connsiteX8" fmla="*/ 2844800 w 5435600"/>
              <a:gd name="connsiteY8" fmla="*/ 606873 h 708474"/>
              <a:gd name="connsiteX9" fmla="*/ 3073400 w 5435600"/>
              <a:gd name="connsiteY9" fmla="*/ 378274 h 708474"/>
              <a:gd name="connsiteX10" fmla="*/ 3378200 w 5435600"/>
              <a:gd name="connsiteY10" fmla="*/ 606874 h 708474"/>
              <a:gd name="connsiteX11" fmla="*/ 3835400 w 5435600"/>
              <a:gd name="connsiteY11" fmla="*/ 57149 h 708474"/>
              <a:gd name="connsiteX12" fmla="*/ 4064000 w 5435600"/>
              <a:gd name="connsiteY12" fmla="*/ 263978 h 708474"/>
              <a:gd name="connsiteX13" fmla="*/ 4292600 w 5435600"/>
              <a:gd name="connsiteY13" fmla="*/ 263977 h 708474"/>
              <a:gd name="connsiteX14" fmla="*/ 4445000 w 5435600"/>
              <a:gd name="connsiteY14" fmla="*/ 160564 h 708474"/>
              <a:gd name="connsiteX15" fmla="*/ 4521200 w 5435600"/>
              <a:gd name="connsiteY15" fmla="*/ 574219 h 708474"/>
              <a:gd name="connsiteX16" fmla="*/ 4673600 w 5435600"/>
              <a:gd name="connsiteY16" fmla="*/ 367391 h 708474"/>
              <a:gd name="connsiteX17" fmla="*/ 4749800 w 5435600"/>
              <a:gd name="connsiteY17" fmla="*/ 367391 h 708474"/>
              <a:gd name="connsiteX18" fmla="*/ 4902200 w 5435600"/>
              <a:gd name="connsiteY18" fmla="*/ 367388 h 708474"/>
              <a:gd name="connsiteX19" fmla="*/ 5054600 w 5435600"/>
              <a:gd name="connsiteY19" fmla="*/ 160560 h 708474"/>
              <a:gd name="connsiteX20" fmla="*/ 5283200 w 5435600"/>
              <a:gd name="connsiteY20" fmla="*/ 160564 h 708474"/>
              <a:gd name="connsiteX21" fmla="*/ 5435600 w 5435600"/>
              <a:gd name="connsiteY21" fmla="*/ 470802 h 708474"/>
              <a:gd name="connsiteX0" fmla="*/ 101600 w 5435600"/>
              <a:gd name="connsiteY0" fmla="*/ 530674 h 708474"/>
              <a:gd name="connsiteX1" fmla="*/ 406400 w 5435600"/>
              <a:gd name="connsiteY1" fmla="*/ 683074 h 708474"/>
              <a:gd name="connsiteX2" fmla="*/ 635000 w 5435600"/>
              <a:gd name="connsiteY2" fmla="*/ 378274 h 708474"/>
              <a:gd name="connsiteX3" fmla="*/ 1016000 w 5435600"/>
              <a:gd name="connsiteY3" fmla="*/ 530674 h 708474"/>
              <a:gd name="connsiteX4" fmla="*/ 1397000 w 5435600"/>
              <a:gd name="connsiteY4" fmla="*/ 378274 h 708474"/>
              <a:gd name="connsiteX5" fmla="*/ 1778000 w 5435600"/>
              <a:gd name="connsiteY5" fmla="*/ 606874 h 708474"/>
              <a:gd name="connsiteX6" fmla="*/ 2082800 w 5435600"/>
              <a:gd name="connsiteY6" fmla="*/ 302074 h 708474"/>
              <a:gd name="connsiteX7" fmla="*/ 2540000 w 5435600"/>
              <a:gd name="connsiteY7" fmla="*/ 378273 h 708474"/>
              <a:gd name="connsiteX8" fmla="*/ 2844800 w 5435600"/>
              <a:gd name="connsiteY8" fmla="*/ 606873 h 708474"/>
              <a:gd name="connsiteX9" fmla="*/ 3073400 w 5435600"/>
              <a:gd name="connsiteY9" fmla="*/ 378274 h 708474"/>
              <a:gd name="connsiteX10" fmla="*/ 3378200 w 5435600"/>
              <a:gd name="connsiteY10" fmla="*/ 606874 h 708474"/>
              <a:gd name="connsiteX11" fmla="*/ 3835400 w 5435600"/>
              <a:gd name="connsiteY11" fmla="*/ 57149 h 708474"/>
              <a:gd name="connsiteX12" fmla="*/ 4064000 w 5435600"/>
              <a:gd name="connsiteY12" fmla="*/ 263978 h 708474"/>
              <a:gd name="connsiteX13" fmla="*/ 4292600 w 5435600"/>
              <a:gd name="connsiteY13" fmla="*/ 263977 h 708474"/>
              <a:gd name="connsiteX14" fmla="*/ 4445000 w 5435600"/>
              <a:gd name="connsiteY14" fmla="*/ 160564 h 708474"/>
              <a:gd name="connsiteX15" fmla="*/ 4521200 w 5435600"/>
              <a:gd name="connsiteY15" fmla="*/ 367390 h 708474"/>
              <a:gd name="connsiteX16" fmla="*/ 4673600 w 5435600"/>
              <a:gd name="connsiteY16" fmla="*/ 367391 h 708474"/>
              <a:gd name="connsiteX17" fmla="*/ 4749800 w 5435600"/>
              <a:gd name="connsiteY17" fmla="*/ 367391 h 708474"/>
              <a:gd name="connsiteX18" fmla="*/ 4902200 w 5435600"/>
              <a:gd name="connsiteY18" fmla="*/ 367388 h 708474"/>
              <a:gd name="connsiteX19" fmla="*/ 5054600 w 5435600"/>
              <a:gd name="connsiteY19" fmla="*/ 160560 h 708474"/>
              <a:gd name="connsiteX20" fmla="*/ 5283200 w 5435600"/>
              <a:gd name="connsiteY20" fmla="*/ 160564 h 708474"/>
              <a:gd name="connsiteX21" fmla="*/ 5435600 w 5435600"/>
              <a:gd name="connsiteY21" fmla="*/ 470802 h 708474"/>
              <a:gd name="connsiteX0" fmla="*/ 101600 w 5359400"/>
              <a:gd name="connsiteY0" fmla="*/ 530674 h 708474"/>
              <a:gd name="connsiteX1" fmla="*/ 406400 w 5359400"/>
              <a:gd name="connsiteY1" fmla="*/ 683074 h 708474"/>
              <a:gd name="connsiteX2" fmla="*/ 635000 w 5359400"/>
              <a:gd name="connsiteY2" fmla="*/ 378274 h 708474"/>
              <a:gd name="connsiteX3" fmla="*/ 1016000 w 5359400"/>
              <a:gd name="connsiteY3" fmla="*/ 530674 h 708474"/>
              <a:gd name="connsiteX4" fmla="*/ 1397000 w 5359400"/>
              <a:gd name="connsiteY4" fmla="*/ 378274 h 708474"/>
              <a:gd name="connsiteX5" fmla="*/ 1778000 w 5359400"/>
              <a:gd name="connsiteY5" fmla="*/ 606874 h 708474"/>
              <a:gd name="connsiteX6" fmla="*/ 2082800 w 5359400"/>
              <a:gd name="connsiteY6" fmla="*/ 302074 h 708474"/>
              <a:gd name="connsiteX7" fmla="*/ 2540000 w 5359400"/>
              <a:gd name="connsiteY7" fmla="*/ 378273 h 708474"/>
              <a:gd name="connsiteX8" fmla="*/ 2844800 w 5359400"/>
              <a:gd name="connsiteY8" fmla="*/ 606873 h 708474"/>
              <a:gd name="connsiteX9" fmla="*/ 3073400 w 5359400"/>
              <a:gd name="connsiteY9" fmla="*/ 378274 h 708474"/>
              <a:gd name="connsiteX10" fmla="*/ 3378200 w 5359400"/>
              <a:gd name="connsiteY10" fmla="*/ 606874 h 708474"/>
              <a:gd name="connsiteX11" fmla="*/ 3835400 w 5359400"/>
              <a:gd name="connsiteY11" fmla="*/ 57149 h 708474"/>
              <a:gd name="connsiteX12" fmla="*/ 4064000 w 5359400"/>
              <a:gd name="connsiteY12" fmla="*/ 263978 h 708474"/>
              <a:gd name="connsiteX13" fmla="*/ 4292600 w 5359400"/>
              <a:gd name="connsiteY13" fmla="*/ 263977 h 708474"/>
              <a:gd name="connsiteX14" fmla="*/ 4445000 w 5359400"/>
              <a:gd name="connsiteY14" fmla="*/ 160564 h 708474"/>
              <a:gd name="connsiteX15" fmla="*/ 4521200 w 5359400"/>
              <a:gd name="connsiteY15" fmla="*/ 367390 h 708474"/>
              <a:gd name="connsiteX16" fmla="*/ 4673600 w 5359400"/>
              <a:gd name="connsiteY16" fmla="*/ 367391 h 708474"/>
              <a:gd name="connsiteX17" fmla="*/ 4749800 w 5359400"/>
              <a:gd name="connsiteY17" fmla="*/ 367391 h 708474"/>
              <a:gd name="connsiteX18" fmla="*/ 4902200 w 5359400"/>
              <a:gd name="connsiteY18" fmla="*/ 367388 h 708474"/>
              <a:gd name="connsiteX19" fmla="*/ 5054600 w 5359400"/>
              <a:gd name="connsiteY19" fmla="*/ 160560 h 708474"/>
              <a:gd name="connsiteX20" fmla="*/ 5283200 w 5359400"/>
              <a:gd name="connsiteY20" fmla="*/ 160564 h 708474"/>
              <a:gd name="connsiteX21" fmla="*/ 5359400 w 5359400"/>
              <a:gd name="connsiteY21" fmla="*/ 263976 h 708474"/>
              <a:gd name="connsiteX0" fmla="*/ 101600 w 6807200"/>
              <a:gd name="connsiteY0" fmla="*/ 530674 h 708474"/>
              <a:gd name="connsiteX1" fmla="*/ 406400 w 6807200"/>
              <a:gd name="connsiteY1" fmla="*/ 683074 h 708474"/>
              <a:gd name="connsiteX2" fmla="*/ 635000 w 6807200"/>
              <a:gd name="connsiteY2" fmla="*/ 378274 h 708474"/>
              <a:gd name="connsiteX3" fmla="*/ 1016000 w 6807200"/>
              <a:gd name="connsiteY3" fmla="*/ 530674 h 708474"/>
              <a:gd name="connsiteX4" fmla="*/ 1397000 w 6807200"/>
              <a:gd name="connsiteY4" fmla="*/ 378274 h 708474"/>
              <a:gd name="connsiteX5" fmla="*/ 1778000 w 6807200"/>
              <a:gd name="connsiteY5" fmla="*/ 606874 h 708474"/>
              <a:gd name="connsiteX6" fmla="*/ 2082800 w 6807200"/>
              <a:gd name="connsiteY6" fmla="*/ 302074 h 708474"/>
              <a:gd name="connsiteX7" fmla="*/ 2540000 w 6807200"/>
              <a:gd name="connsiteY7" fmla="*/ 378273 h 708474"/>
              <a:gd name="connsiteX8" fmla="*/ 2844800 w 6807200"/>
              <a:gd name="connsiteY8" fmla="*/ 606873 h 708474"/>
              <a:gd name="connsiteX9" fmla="*/ 3073400 w 6807200"/>
              <a:gd name="connsiteY9" fmla="*/ 378274 h 708474"/>
              <a:gd name="connsiteX10" fmla="*/ 3378200 w 6807200"/>
              <a:gd name="connsiteY10" fmla="*/ 606874 h 708474"/>
              <a:gd name="connsiteX11" fmla="*/ 3835400 w 6807200"/>
              <a:gd name="connsiteY11" fmla="*/ 57149 h 708474"/>
              <a:gd name="connsiteX12" fmla="*/ 4064000 w 6807200"/>
              <a:gd name="connsiteY12" fmla="*/ 263978 h 708474"/>
              <a:gd name="connsiteX13" fmla="*/ 4292600 w 6807200"/>
              <a:gd name="connsiteY13" fmla="*/ 263977 h 708474"/>
              <a:gd name="connsiteX14" fmla="*/ 4445000 w 6807200"/>
              <a:gd name="connsiteY14" fmla="*/ 160564 h 708474"/>
              <a:gd name="connsiteX15" fmla="*/ 4521200 w 6807200"/>
              <a:gd name="connsiteY15" fmla="*/ 367390 h 708474"/>
              <a:gd name="connsiteX16" fmla="*/ 4673600 w 6807200"/>
              <a:gd name="connsiteY16" fmla="*/ 367391 h 708474"/>
              <a:gd name="connsiteX17" fmla="*/ 4749800 w 6807200"/>
              <a:gd name="connsiteY17" fmla="*/ 367391 h 708474"/>
              <a:gd name="connsiteX18" fmla="*/ 4902200 w 6807200"/>
              <a:gd name="connsiteY18" fmla="*/ 367388 h 708474"/>
              <a:gd name="connsiteX19" fmla="*/ 5054600 w 6807200"/>
              <a:gd name="connsiteY19" fmla="*/ 160560 h 708474"/>
              <a:gd name="connsiteX20" fmla="*/ 5283200 w 6807200"/>
              <a:gd name="connsiteY20" fmla="*/ 160564 h 708474"/>
              <a:gd name="connsiteX21" fmla="*/ 6807200 w 6807200"/>
              <a:gd name="connsiteY21" fmla="*/ 160562 h 708474"/>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749800 w 6807200"/>
              <a:gd name="connsiteY17" fmla="*/ 413657 h 754740"/>
              <a:gd name="connsiteX18" fmla="*/ 4902200 w 6807200"/>
              <a:gd name="connsiteY18" fmla="*/ 413654 h 754740"/>
              <a:gd name="connsiteX19" fmla="*/ 5054600 w 6807200"/>
              <a:gd name="connsiteY19" fmla="*/ 206826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749800 w 6807200"/>
              <a:gd name="connsiteY17" fmla="*/ 413657 h 754740"/>
              <a:gd name="connsiteX18" fmla="*/ 4902200 w 6807200"/>
              <a:gd name="connsiteY18" fmla="*/ 413654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749800 w 6807200"/>
              <a:gd name="connsiteY17" fmla="*/ 413657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902200 w 6807200"/>
              <a:gd name="connsiteY17" fmla="*/ 206829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2032599 w 6807200"/>
              <a:gd name="connsiteY5" fmla="*/ 653141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902200 w 6807200"/>
              <a:gd name="connsiteY17" fmla="*/ 206829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2032599 w 6807200"/>
              <a:gd name="connsiteY5" fmla="*/ 653141 h 754740"/>
              <a:gd name="connsiteX6" fmla="*/ 2266677 w 6807200"/>
              <a:gd name="connsiteY6" fmla="*/ 348341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902200 w 6807200"/>
              <a:gd name="connsiteY17" fmla="*/ 206829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2032599 w 6807200"/>
              <a:gd name="connsiteY5" fmla="*/ 653141 h 754740"/>
              <a:gd name="connsiteX6" fmla="*/ 2309110 w 6807200"/>
              <a:gd name="connsiteY6" fmla="*/ 61789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902200 w 6807200"/>
              <a:gd name="connsiteY17" fmla="*/ 206829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2032599 w 6807200"/>
              <a:gd name="connsiteY5" fmla="*/ 653141 h 754740"/>
              <a:gd name="connsiteX6" fmla="*/ 2309110 w 6807200"/>
              <a:gd name="connsiteY6" fmla="*/ 61789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07112 w 6807200"/>
              <a:gd name="connsiteY11" fmla="*/ 453828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902200 w 6807200"/>
              <a:gd name="connsiteY17" fmla="*/ 206829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2032599 w 6807200"/>
              <a:gd name="connsiteY5" fmla="*/ 653141 h 754740"/>
              <a:gd name="connsiteX6" fmla="*/ 2309110 w 6807200"/>
              <a:gd name="connsiteY6" fmla="*/ 61789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07112 w 6807200"/>
              <a:gd name="connsiteY11" fmla="*/ 453828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91923 w 6807200"/>
              <a:gd name="connsiteY15" fmla="*/ 90197 h 754740"/>
              <a:gd name="connsiteX16" fmla="*/ 4673600 w 6807200"/>
              <a:gd name="connsiteY16" fmla="*/ 413657 h 754740"/>
              <a:gd name="connsiteX17" fmla="*/ 4902200 w 6807200"/>
              <a:gd name="connsiteY17" fmla="*/ 206829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2032599 w 6807200"/>
              <a:gd name="connsiteY5" fmla="*/ 653141 h 754740"/>
              <a:gd name="connsiteX6" fmla="*/ 2309110 w 6807200"/>
              <a:gd name="connsiteY6" fmla="*/ 61789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07112 w 6807200"/>
              <a:gd name="connsiteY11" fmla="*/ 453828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91923 w 6807200"/>
              <a:gd name="connsiteY15" fmla="*/ 90197 h 754740"/>
              <a:gd name="connsiteX16" fmla="*/ 4758465 w 6807200"/>
              <a:gd name="connsiteY16" fmla="*/ 198020 h 754740"/>
              <a:gd name="connsiteX17" fmla="*/ 4902200 w 6807200"/>
              <a:gd name="connsiteY17" fmla="*/ 206829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2032599 w 6807200"/>
              <a:gd name="connsiteY5" fmla="*/ 653141 h 754740"/>
              <a:gd name="connsiteX6" fmla="*/ 2309110 w 6807200"/>
              <a:gd name="connsiteY6" fmla="*/ 61789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07112 w 6807200"/>
              <a:gd name="connsiteY11" fmla="*/ 453828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91923 w 6807200"/>
              <a:gd name="connsiteY15" fmla="*/ 90197 h 754740"/>
              <a:gd name="connsiteX16" fmla="*/ 4758465 w 6807200"/>
              <a:gd name="connsiteY16" fmla="*/ 198020 h 754740"/>
              <a:gd name="connsiteX17" fmla="*/ 4873911 w 6807200"/>
              <a:gd name="connsiteY17" fmla="*/ 611151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2032599 w 6807200"/>
              <a:gd name="connsiteY5" fmla="*/ 653141 h 754740"/>
              <a:gd name="connsiteX6" fmla="*/ 2309110 w 6807200"/>
              <a:gd name="connsiteY6" fmla="*/ 61789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07112 w 6807200"/>
              <a:gd name="connsiteY11" fmla="*/ 453828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91923 w 6807200"/>
              <a:gd name="connsiteY15" fmla="*/ 90197 h 754740"/>
              <a:gd name="connsiteX16" fmla="*/ 4758465 w 6807200"/>
              <a:gd name="connsiteY16" fmla="*/ 198020 h 754740"/>
              <a:gd name="connsiteX17" fmla="*/ 4873911 w 6807200"/>
              <a:gd name="connsiteY17" fmla="*/ 611151 h 754740"/>
              <a:gd name="connsiteX18" fmla="*/ 5221145 w 6807200"/>
              <a:gd name="connsiteY18" fmla="*/ 53469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488210 h 666010"/>
              <a:gd name="connsiteX1" fmla="*/ 406400 w 6807200"/>
              <a:gd name="connsiteY1" fmla="*/ 640610 h 666010"/>
              <a:gd name="connsiteX2" fmla="*/ 635000 w 6807200"/>
              <a:gd name="connsiteY2" fmla="*/ 335810 h 666010"/>
              <a:gd name="connsiteX3" fmla="*/ 1016000 w 6807200"/>
              <a:gd name="connsiteY3" fmla="*/ 488210 h 666010"/>
              <a:gd name="connsiteX4" fmla="*/ 1397000 w 6807200"/>
              <a:gd name="connsiteY4" fmla="*/ 335810 h 666010"/>
              <a:gd name="connsiteX5" fmla="*/ 2032599 w 6807200"/>
              <a:gd name="connsiteY5" fmla="*/ 564411 h 666010"/>
              <a:gd name="connsiteX6" fmla="*/ 2309110 w 6807200"/>
              <a:gd name="connsiteY6" fmla="*/ 529160 h 666010"/>
              <a:gd name="connsiteX7" fmla="*/ 2540000 w 6807200"/>
              <a:gd name="connsiteY7" fmla="*/ 335809 h 666010"/>
              <a:gd name="connsiteX8" fmla="*/ 2844800 w 6807200"/>
              <a:gd name="connsiteY8" fmla="*/ 564409 h 666010"/>
              <a:gd name="connsiteX9" fmla="*/ 3073400 w 6807200"/>
              <a:gd name="connsiteY9" fmla="*/ 335810 h 666010"/>
              <a:gd name="connsiteX10" fmla="*/ 3378200 w 6807200"/>
              <a:gd name="connsiteY10" fmla="*/ 564410 h 666010"/>
              <a:gd name="connsiteX11" fmla="*/ 3807112 w 6807200"/>
              <a:gd name="connsiteY11" fmla="*/ 365098 h 666010"/>
              <a:gd name="connsiteX12" fmla="*/ 4064000 w 6807200"/>
              <a:gd name="connsiteY12" fmla="*/ 221514 h 666010"/>
              <a:gd name="connsiteX13" fmla="*/ 4292600 w 6807200"/>
              <a:gd name="connsiteY13" fmla="*/ 221513 h 666010"/>
              <a:gd name="connsiteX14" fmla="*/ 4445000 w 6807200"/>
              <a:gd name="connsiteY14" fmla="*/ 118100 h 666010"/>
              <a:gd name="connsiteX15" fmla="*/ 4591923 w 6807200"/>
              <a:gd name="connsiteY15" fmla="*/ 1467 h 666010"/>
              <a:gd name="connsiteX16" fmla="*/ 4758465 w 6807200"/>
              <a:gd name="connsiteY16" fmla="*/ 109290 h 666010"/>
              <a:gd name="connsiteX17" fmla="*/ 4873911 w 6807200"/>
              <a:gd name="connsiteY17" fmla="*/ 522421 h 666010"/>
              <a:gd name="connsiteX18" fmla="*/ 5221145 w 6807200"/>
              <a:gd name="connsiteY18" fmla="*/ 445965 h 666010"/>
              <a:gd name="connsiteX19" fmla="*/ 5664200 w 6807200"/>
              <a:gd name="connsiteY19" fmla="*/ 118099 h 666010"/>
              <a:gd name="connsiteX20" fmla="*/ 6002767 w 6807200"/>
              <a:gd name="connsiteY20" fmla="*/ 558187 h 666010"/>
              <a:gd name="connsiteX21" fmla="*/ 6807200 w 6807200"/>
              <a:gd name="connsiteY21" fmla="*/ 118098 h 666010"/>
              <a:gd name="connsiteX0" fmla="*/ 101600 w 6807200"/>
              <a:gd name="connsiteY0" fmla="*/ 488210 h 745705"/>
              <a:gd name="connsiteX1" fmla="*/ 406400 w 6807200"/>
              <a:gd name="connsiteY1" fmla="*/ 640610 h 745705"/>
              <a:gd name="connsiteX2" fmla="*/ 635000 w 6807200"/>
              <a:gd name="connsiteY2" fmla="*/ 335810 h 745705"/>
              <a:gd name="connsiteX3" fmla="*/ 1016000 w 6807200"/>
              <a:gd name="connsiteY3" fmla="*/ 488210 h 745705"/>
              <a:gd name="connsiteX4" fmla="*/ 1397000 w 6807200"/>
              <a:gd name="connsiteY4" fmla="*/ 335810 h 745705"/>
              <a:gd name="connsiteX5" fmla="*/ 2032599 w 6807200"/>
              <a:gd name="connsiteY5" fmla="*/ 564411 h 745705"/>
              <a:gd name="connsiteX6" fmla="*/ 2309110 w 6807200"/>
              <a:gd name="connsiteY6" fmla="*/ 529160 h 745705"/>
              <a:gd name="connsiteX7" fmla="*/ 2540000 w 6807200"/>
              <a:gd name="connsiteY7" fmla="*/ 335809 h 745705"/>
              <a:gd name="connsiteX8" fmla="*/ 2844800 w 6807200"/>
              <a:gd name="connsiteY8" fmla="*/ 564409 h 745705"/>
              <a:gd name="connsiteX9" fmla="*/ 3073400 w 6807200"/>
              <a:gd name="connsiteY9" fmla="*/ 335810 h 745705"/>
              <a:gd name="connsiteX10" fmla="*/ 3378200 w 6807200"/>
              <a:gd name="connsiteY10" fmla="*/ 564410 h 745705"/>
              <a:gd name="connsiteX11" fmla="*/ 3778824 w 6807200"/>
              <a:gd name="connsiteY11" fmla="*/ 688555 h 745705"/>
              <a:gd name="connsiteX12" fmla="*/ 4064000 w 6807200"/>
              <a:gd name="connsiteY12" fmla="*/ 221514 h 745705"/>
              <a:gd name="connsiteX13" fmla="*/ 4292600 w 6807200"/>
              <a:gd name="connsiteY13" fmla="*/ 221513 h 745705"/>
              <a:gd name="connsiteX14" fmla="*/ 4445000 w 6807200"/>
              <a:gd name="connsiteY14" fmla="*/ 118100 h 745705"/>
              <a:gd name="connsiteX15" fmla="*/ 4591923 w 6807200"/>
              <a:gd name="connsiteY15" fmla="*/ 1467 h 745705"/>
              <a:gd name="connsiteX16" fmla="*/ 4758465 w 6807200"/>
              <a:gd name="connsiteY16" fmla="*/ 109290 h 745705"/>
              <a:gd name="connsiteX17" fmla="*/ 4873911 w 6807200"/>
              <a:gd name="connsiteY17" fmla="*/ 522421 h 745705"/>
              <a:gd name="connsiteX18" fmla="*/ 5221145 w 6807200"/>
              <a:gd name="connsiteY18" fmla="*/ 445965 h 745705"/>
              <a:gd name="connsiteX19" fmla="*/ 5664200 w 6807200"/>
              <a:gd name="connsiteY19" fmla="*/ 118099 h 745705"/>
              <a:gd name="connsiteX20" fmla="*/ 6002767 w 6807200"/>
              <a:gd name="connsiteY20" fmla="*/ 558187 h 745705"/>
              <a:gd name="connsiteX21" fmla="*/ 6807200 w 6807200"/>
              <a:gd name="connsiteY21" fmla="*/ 118098 h 745705"/>
              <a:gd name="connsiteX0" fmla="*/ 101600 w 6807200"/>
              <a:gd name="connsiteY0" fmla="*/ 488210 h 666010"/>
              <a:gd name="connsiteX1" fmla="*/ 406400 w 6807200"/>
              <a:gd name="connsiteY1" fmla="*/ 640610 h 666010"/>
              <a:gd name="connsiteX2" fmla="*/ 635000 w 6807200"/>
              <a:gd name="connsiteY2" fmla="*/ 335810 h 666010"/>
              <a:gd name="connsiteX3" fmla="*/ 1016000 w 6807200"/>
              <a:gd name="connsiteY3" fmla="*/ 488210 h 666010"/>
              <a:gd name="connsiteX4" fmla="*/ 1397000 w 6807200"/>
              <a:gd name="connsiteY4" fmla="*/ 335810 h 666010"/>
              <a:gd name="connsiteX5" fmla="*/ 2032599 w 6807200"/>
              <a:gd name="connsiteY5" fmla="*/ 564411 h 666010"/>
              <a:gd name="connsiteX6" fmla="*/ 2309110 w 6807200"/>
              <a:gd name="connsiteY6" fmla="*/ 529160 h 666010"/>
              <a:gd name="connsiteX7" fmla="*/ 2540000 w 6807200"/>
              <a:gd name="connsiteY7" fmla="*/ 335809 h 666010"/>
              <a:gd name="connsiteX8" fmla="*/ 2844800 w 6807200"/>
              <a:gd name="connsiteY8" fmla="*/ 564409 h 666010"/>
              <a:gd name="connsiteX9" fmla="*/ 3073400 w 6807200"/>
              <a:gd name="connsiteY9" fmla="*/ 335810 h 666010"/>
              <a:gd name="connsiteX10" fmla="*/ 3378200 w 6807200"/>
              <a:gd name="connsiteY10" fmla="*/ 564410 h 666010"/>
              <a:gd name="connsiteX11" fmla="*/ 3665669 w 6807200"/>
              <a:gd name="connsiteY11" fmla="*/ 526827 h 666010"/>
              <a:gd name="connsiteX12" fmla="*/ 4064000 w 6807200"/>
              <a:gd name="connsiteY12" fmla="*/ 221514 h 666010"/>
              <a:gd name="connsiteX13" fmla="*/ 4292600 w 6807200"/>
              <a:gd name="connsiteY13" fmla="*/ 221513 h 666010"/>
              <a:gd name="connsiteX14" fmla="*/ 4445000 w 6807200"/>
              <a:gd name="connsiteY14" fmla="*/ 118100 h 666010"/>
              <a:gd name="connsiteX15" fmla="*/ 4591923 w 6807200"/>
              <a:gd name="connsiteY15" fmla="*/ 1467 h 666010"/>
              <a:gd name="connsiteX16" fmla="*/ 4758465 w 6807200"/>
              <a:gd name="connsiteY16" fmla="*/ 109290 h 666010"/>
              <a:gd name="connsiteX17" fmla="*/ 4873911 w 6807200"/>
              <a:gd name="connsiteY17" fmla="*/ 522421 h 666010"/>
              <a:gd name="connsiteX18" fmla="*/ 5221145 w 6807200"/>
              <a:gd name="connsiteY18" fmla="*/ 445965 h 666010"/>
              <a:gd name="connsiteX19" fmla="*/ 5664200 w 6807200"/>
              <a:gd name="connsiteY19" fmla="*/ 118099 h 666010"/>
              <a:gd name="connsiteX20" fmla="*/ 6002767 w 6807200"/>
              <a:gd name="connsiteY20" fmla="*/ 558187 h 666010"/>
              <a:gd name="connsiteX21" fmla="*/ 6807200 w 6807200"/>
              <a:gd name="connsiteY21" fmla="*/ 118098 h 666010"/>
              <a:gd name="connsiteX0" fmla="*/ 101600 w 6807200"/>
              <a:gd name="connsiteY0" fmla="*/ 488210 h 666010"/>
              <a:gd name="connsiteX1" fmla="*/ 406400 w 6807200"/>
              <a:gd name="connsiteY1" fmla="*/ 640610 h 666010"/>
              <a:gd name="connsiteX2" fmla="*/ 635000 w 6807200"/>
              <a:gd name="connsiteY2" fmla="*/ 335810 h 666010"/>
              <a:gd name="connsiteX3" fmla="*/ 1016000 w 6807200"/>
              <a:gd name="connsiteY3" fmla="*/ 488210 h 666010"/>
              <a:gd name="connsiteX4" fmla="*/ 1397000 w 6807200"/>
              <a:gd name="connsiteY4" fmla="*/ 335810 h 666010"/>
              <a:gd name="connsiteX5" fmla="*/ 2032599 w 6807200"/>
              <a:gd name="connsiteY5" fmla="*/ 564411 h 666010"/>
              <a:gd name="connsiteX6" fmla="*/ 2309110 w 6807200"/>
              <a:gd name="connsiteY6" fmla="*/ 529160 h 666010"/>
              <a:gd name="connsiteX7" fmla="*/ 2540000 w 6807200"/>
              <a:gd name="connsiteY7" fmla="*/ 335809 h 666010"/>
              <a:gd name="connsiteX8" fmla="*/ 2844800 w 6807200"/>
              <a:gd name="connsiteY8" fmla="*/ 564409 h 666010"/>
              <a:gd name="connsiteX9" fmla="*/ 3073400 w 6807200"/>
              <a:gd name="connsiteY9" fmla="*/ 335810 h 666010"/>
              <a:gd name="connsiteX10" fmla="*/ 3378200 w 6807200"/>
              <a:gd name="connsiteY10" fmla="*/ 564410 h 666010"/>
              <a:gd name="connsiteX11" fmla="*/ 3665669 w 6807200"/>
              <a:gd name="connsiteY11" fmla="*/ 526827 h 666010"/>
              <a:gd name="connsiteX12" fmla="*/ 3993278 w 6807200"/>
              <a:gd name="connsiteY12" fmla="*/ 464108 h 666010"/>
              <a:gd name="connsiteX13" fmla="*/ 4292600 w 6807200"/>
              <a:gd name="connsiteY13" fmla="*/ 221513 h 666010"/>
              <a:gd name="connsiteX14" fmla="*/ 4445000 w 6807200"/>
              <a:gd name="connsiteY14" fmla="*/ 118100 h 666010"/>
              <a:gd name="connsiteX15" fmla="*/ 4591923 w 6807200"/>
              <a:gd name="connsiteY15" fmla="*/ 1467 h 666010"/>
              <a:gd name="connsiteX16" fmla="*/ 4758465 w 6807200"/>
              <a:gd name="connsiteY16" fmla="*/ 109290 h 666010"/>
              <a:gd name="connsiteX17" fmla="*/ 4873911 w 6807200"/>
              <a:gd name="connsiteY17" fmla="*/ 522421 h 666010"/>
              <a:gd name="connsiteX18" fmla="*/ 5221145 w 6807200"/>
              <a:gd name="connsiteY18" fmla="*/ 445965 h 666010"/>
              <a:gd name="connsiteX19" fmla="*/ 5664200 w 6807200"/>
              <a:gd name="connsiteY19" fmla="*/ 118099 h 666010"/>
              <a:gd name="connsiteX20" fmla="*/ 6002767 w 6807200"/>
              <a:gd name="connsiteY20" fmla="*/ 558187 h 666010"/>
              <a:gd name="connsiteX21" fmla="*/ 6807200 w 6807200"/>
              <a:gd name="connsiteY21" fmla="*/ 118098 h 666010"/>
              <a:gd name="connsiteX0" fmla="*/ 101600 w 6807200"/>
              <a:gd name="connsiteY0" fmla="*/ 488210 h 666010"/>
              <a:gd name="connsiteX1" fmla="*/ 406400 w 6807200"/>
              <a:gd name="connsiteY1" fmla="*/ 640610 h 666010"/>
              <a:gd name="connsiteX2" fmla="*/ 635000 w 6807200"/>
              <a:gd name="connsiteY2" fmla="*/ 335810 h 666010"/>
              <a:gd name="connsiteX3" fmla="*/ 1016000 w 6807200"/>
              <a:gd name="connsiteY3" fmla="*/ 488210 h 666010"/>
              <a:gd name="connsiteX4" fmla="*/ 1397000 w 6807200"/>
              <a:gd name="connsiteY4" fmla="*/ 335810 h 666010"/>
              <a:gd name="connsiteX5" fmla="*/ 2032599 w 6807200"/>
              <a:gd name="connsiteY5" fmla="*/ 160087 h 666010"/>
              <a:gd name="connsiteX6" fmla="*/ 2309110 w 6807200"/>
              <a:gd name="connsiteY6" fmla="*/ 529160 h 666010"/>
              <a:gd name="connsiteX7" fmla="*/ 2540000 w 6807200"/>
              <a:gd name="connsiteY7" fmla="*/ 335809 h 666010"/>
              <a:gd name="connsiteX8" fmla="*/ 2844800 w 6807200"/>
              <a:gd name="connsiteY8" fmla="*/ 564409 h 666010"/>
              <a:gd name="connsiteX9" fmla="*/ 3073400 w 6807200"/>
              <a:gd name="connsiteY9" fmla="*/ 335810 h 666010"/>
              <a:gd name="connsiteX10" fmla="*/ 3378200 w 6807200"/>
              <a:gd name="connsiteY10" fmla="*/ 564410 h 666010"/>
              <a:gd name="connsiteX11" fmla="*/ 3665669 w 6807200"/>
              <a:gd name="connsiteY11" fmla="*/ 526827 h 666010"/>
              <a:gd name="connsiteX12" fmla="*/ 3993278 w 6807200"/>
              <a:gd name="connsiteY12" fmla="*/ 464108 h 666010"/>
              <a:gd name="connsiteX13" fmla="*/ 4292600 w 6807200"/>
              <a:gd name="connsiteY13" fmla="*/ 221513 h 666010"/>
              <a:gd name="connsiteX14" fmla="*/ 4445000 w 6807200"/>
              <a:gd name="connsiteY14" fmla="*/ 118100 h 666010"/>
              <a:gd name="connsiteX15" fmla="*/ 4591923 w 6807200"/>
              <a:gd name="connsiteY15" fmla="*/ 1467 h 666010"/>
              <a:gd name="connsiteX16" fmla="*/ 4758465 w 6807200"/>
              <a:gd name="connsiteY16" fmla="*/ 109290 h 666010"/>
              <a:gd name="connsiteX17" fmla="*/ 4873911 w 6807200"/>
              <a:gd name="connsiteY17" fmla="*/ 522421 h 666010"/>
              <a:gd name="connsiteX18" fmla="*/ 5221145 w 6807200"/>
              <a:gd name="connsiteY18" fmla="*/ 445965 h 666010"/>
              <a:gd name="connsiteX19" fmla="*/ 5664200 w 6807200"/>
              <a:gd name="connsiteY19" fmla="*/ 118099 h 666010"/>
              <a:gd name="connsiteX20" fmla="*/ 6002767 w 6807200"/>
              <a:gd name="connsiteY20" fmla="*/ 558187 h 666010"/>
              <a:gd name="connsiteX21" fmla="*/ 6807200 w 6807200"/>
              <a:gd name="connsiteY21" fmla="*/ 118098 h 666010"/>
              <a:gd name="connsiteX0" fmla="*/ 101600 w 6807200"/>
              <a:gd name="connsiteY0" fmla="*/ 488210 h 666010"/>
              <a:gd name="connsiteX1" fmla="*/ 406400 w 6807200"/>
              <a:gd name="connsiteY1" fmla="*/ 640610 h 666010"/>
              <a:gd name="connsiteX2" fmla="*/ 635000 w 6807200"/>
              <a:gd name="connsiteY2" fmla="*/ 335810 h 666010"/>
              <a:gd name="connsiteX3" fmla="*/ 1016000 w 6807200"/>
              <a:gd name="connsiteY3" fmla="*/ 488210 h 666010"/>
              <a:gd name="connsiteX4" fmla="*/ 1397000 w 6807200"/>
              <a:gd name="connsiteY4" fmla="*/ 335810 h 666010"/>
              <a:gd name="connsiteX5" fmla="*/ 1989628 w 6807200"/>
              <a:gd name="connsiteY5" fmla="*/ 483547 h 666010"/>
              <a:gd name="connsiteX6" fmla="*/ 2309110 w 6807200"/>
              <a:gd name="connsiteY6" fmla="*/ 529160 h 666010"/>
              <a:gd name="connsiteX7" fmla="*/ 2540000 w 6807200"/>
              <a:gd name="connsiteY7" fmla="*/ 335809 h 666010"/>
              <a:gd name="connsiteX8" fmla="*/ 2844800 w 6807200"/>
              <a:gd name="connsiteY8" fmla="*/ 564409 h 666010"/>
              <a:gd name="connsiteX9" fmla="*/ 3073400 w 6807200"/>
              <a:gd name="connsiteY9" fmla="*/ 335810 h 666010"/>
              <a:gd name="connsiteX10" fmla="*/ 3378200 w 6807200"/>
              <a:gd name="connsiteY10" fmla="*/ 564410 h 666010"/>
              <a:gd name="connsiteX11" fmla="*/ 3665669 w 6807200"/>
              <a:gd name="connsiteY11" fmla="*/ 526827 h 666010"/>
              <a:gd name="connsiteX12" fmla="*/ 3993278 w 6807200"/>
              <a:gd name="connsiteY12" fmla="*/ 464108 h 666010"/>
              <a:gd name="connsiteX13" fmla="*/ 4292600 w 6807200"/>
              <a:gd name="connsiteY13" fmla="*/ 221513 h 666010"/>
              <a:gd name="connsiteX14" fmla="*/ 4445000 w 6807200"/>
              <a:gd name="connsiteY14" fmla="*/ 118100 h 666010"/>
              <a:gd name="connsiteX15" fmla="*/ 4591923 w 6807200"/>
              <a:gd name="connsiteY15" fmla="*/ 1467 h 666010"/>
              <a:gd name="connsiteX16" fmla="*/ 4758465 w 6807200"/>
              <a:gd name="connsiteY16" fmla="*/ 109290 h 666010"/>
              <a:gd name="connsiteX17" fmla="*/ 4873911 w 6807200"/>
              <a:gd name="connsiteY17" fmla="*/ 522421 h 666010"/>
              <a:gd name="connsiteX18" fmla="*/ 5221145 w 6807200"/>
              <a:gd name="connsiteY18" fmla="*/ 445965 h 666010"/>
              <a:gd name="connsiteX19" fmla="*/ 5664200 w 6807200"/>
              <a:gd name="connsiteY19" fmla="*/ 118099 h 666010"/>
              <a:gd name="connsiteX20" fmla="*/ 6002767 w 6807200"/>
              <a:gd name="connsiteY20" fmla="*/ 558187 h 666010"/>
              <a:gd name="connsiteX21" fmla="*/ 6807200 w 6807200"/>
              <a:gd name="connsiteY21" fmla="*/ 118098 h 666010"/>
              <a:gd name="connsiteX0" fmla="*/ 101600 w 6807200"/>
              <a:gd name="connsiteY0" fmla="*/ 488210 h 666010"/>
              <a:gd name="connsiteX1" fmla="*/ 406400 w 6807200"/>
              <a:gd name="connsiteY1" fmla="*/ 640610 h 666010"/>
              <a:gd name="connsiteX2" fmla="*/ 635000 w 6807200"/>
              <a:gd name="connsiteY2" fmla="*/ 335810 h 666010"/>
              <a:gd name="connsiteX3" fmla="*/ 1016000 w 6807200"/>
              <a:gd name="connsiteY3" fmla="*/ 488210 h 666010"/>
              <a:gd name="connsiteX4" fmla="*/ 1368353 w 6807200"/>
              <a:gd name="connsiteY4" fmla="*/ 443632 h 666010"/>
              <a:gd name="connsiteX5" fmla="*/ 1989628 w 6807200"/>
              <a:gd name="connsiteY5" fmla="*/ 483547 h 666010"/>
              <a:gd name="connsiteX6" fmla="*/ 2309110 w 6807200"/>
              <a:gd name="connsiteY6" fmla="*/ 529160 h 666010"/>
              <a:gd name="connsiteX7" fmla="*/ 2540000 w 6807200"/>
              <a:gd name="connsiteY7" fmla="*/ 335809 h 666010"/>
              <a:gd name="connsiteX8" fmla="*/ 2844800 w 6807200"/>
              <a:gd name="connsiteY8" fmla="*/ 564409 h 666010"/>
              <a:gd name="connsiteX9" fmla="*/ 3073400 w 6807200"/>
              <a:gd name="connsiteY9" fmla="*/ 335810 h 666010"/>
              <a:gd name="connsiteX10" fmla="*/ 3378200 w 6807200"/>
              <a:gd name="connsiteY10" fmla="*/ 564410 h 666010"/>
              <a:gd name="connsiteX11" fmla="*/ 3665669 w 6807200"/>
              <a:gd name="connsiteY11" fmla="*/ 526827 h 666010"/>
              <a:gd name="connsiteX12" fmla="*/ 3993278 w 6807200"/>
              <a:gd name="connsiteY12" fmla="*/ 464108 h 666010"/>
              <a:gd name="connsiteX13" fmla="*/ 4292600 w 6807200"/>
              <a:gd name="connsiteY13" fmla="*/ 221513 h 666010"/>
              <a:gd name="connsiteX14" fmla="*/ 4445000 w 6807200"/>
              <a:gd name="connsiteY14" fmla="*/ 118100 h 666010"/>
              <a:gd name="connsiteX15" fmla="*/ 4591923 w 6807200"/>
              <a:gd name="connsiteY15" fmla="*/ 1467 h 666010"/>
              <a:gd name="connsiteX16" fmla="*/ 4758465 w 6807200"/>
              <a:gd name="connsiteY16" fmla="*/ 109290 h 666010"/>
              <a:gd name="connsiteX17" fmla="*/ 4873911 w 6807200"/>
              <a:gd name="connsiteY17" fmla="*/ 522421 h 666010"/>
              <a:gd name="connsiteX18" fmla="*/ 5221145 w 6807200"/>
              <a:gd name="connsiteY18" fmla="*/ 445965 h 666010"/>
              <a:gd name="connsiteX19" fmla="*/ 5664200 w 6807200"/>
              <a:gd name="connsiteY19" fmla="*/ 118099 h 666010"/>
              <a:gd name="connsiteX20" fmla="*/ 6002767 w 6807200"/>
              <a:gd name="connsiteY20" fmla="*/ 558187 h 666010"/>
              <a:gd name="connsiteX21" fmla="*/ 6807200 w 6807200"/>
              <a:gd name="connsiteY21" fmla="*/ 118098 h 666010"/>
              <a:gd name="connsiteX0" fmla="*/ 101600 w 6878814"/>
              <a:gd name="connsiteY0" fmla="*/ 488210 h 666010"/>
              <a:gd name="connsiteX1" fmla="*/ 406400 w 6878814"/>
              <a:gd name="connsiteY1" fmla="*/ 640610 h 666010"/>
              <a:gd name="connsiteX2" fmla="*/ 635000 w 6878814"/>
              <a:gd name="connsiteY2" fmla="*/ 335810 h 666010"/>
              <a:gd name="connsiteX3" fmla="*/ 1016000 w 6878814"/>
              <a:gd name="connsiteY3" fmla="*/ 488210 h 666010"/>
              <a:gd name="connsiteX4" fmla="*/ 1368353 w 6878814"/>
              <a:gd name="connsiteY4" fmla="*/ 443632 h 666010"/>
              <a:gd name="connsiteX5" fmla="*/ 1989628 w 6878814"/>
              <a:gd name="connsiteY5" fmla="*/ 483547 h 666010"/>
              <a:gd name="connsiteX6" fmla="*/ 2309110 w 6878814"/>
              <a:gd name="connsiteY6" fmla="*/ 529160 h 666010"/>
              <a:gd name="connsiteX7" fmla="*/ 2540000 w 6878814"/>
              <a:gd name="connsiteY7" fmla="*/ 335809 h 666010"/>
              <a:gd name="connsiteX8" fmla="*/ 2844800 w 6878814"/>
              <a:gd name="connsiteY8" fmla="*/ 564409 h 666010"/>
              <a:gd name="connsiteX9" fmla="*/ 3073400 w 6878814"/>
              <a:gd name="connsiteY9" fmla="*/ 335810 h 666010"/>
              <a:gd name="connsiteX10" fmla="*/ 3378200 w 6878814"/>
              <a:gd name="connsiteY10" fmla="*/ 564410 h 666010"/>
              <a:gd name="connsiteX11" fmla="*/ 3665669 w 6878814"/>
              <a:gd name="connsiteY11" fmla="*/ 526827 h 666010"/>
              <a:gd name="connsiteX12" fmla="*/ 3993278 w 6878814"/>
              <a:gd name="connsiteY12" fmla="*/ 464108 h 666010"/>
              <a:gd name="connsiteX13" fmla="*/ 4292600 w 6878814"/>
              <a:gd name="connsiteY13" fmla="*/ 221513 h 666010"/>
              <a:gd name="connsiteX14" fmla="*/ 4445000 w 6878814"/>
              <a:gd name="connsiteY14" fmla="*/ 118100 h 666010"/>
              <a:gd name="connsiteX15" fmla="*/ 4591923 w 6878814"/>
              <a:gd name="connsiteY15" fmla="*/ 1467 h 666010"/>
              <a:gd name="connsiteX16" fmla="*/ 4758465 w 6878814"/>
              <a:gd name="connsiteY16" fmla="*/ 109290 h 666010"/>
              <a:gd name="connsiteX17" fmla="*/ 4873911 w 6878814"/>
              <a:gd name="connsiteY17" fmla="*/ 522421 h 666010"/>
              <a:gd name="connsiteX18" fmla="*/ 5221145 w 6878814"/>
              <a:gd name="connsiteY18" fmla="*/ 445965 h 666010"/>
              <a:gd name="connsiteX19" fmla="*/ 5664200 w 6878814"/>
              <a:gd name="connsiteY19" fmla="*/ 118099 h 666010"/>
              <a:gd name="connsiteX20" fmla="*/ 6002767 w 6878814"/>
              <a:gd name="connsiteY20" fmla="*/ 558187 h 666010"/>
              <a:gd name="connsiteX21" fmla="*/ 6878814 w 6878814"/>
              <a:gd name="connsiteY21" fmla="*/ 468510 h 666010"/>
              <a:gd name="connsiteX0" fmla="*/ 101600 w 6878814"/>
              <a:gd name="connsiteY0" fmla="*/ 488210 h 666010"/>
              <a:gd name="connsiteX1" fmla="*/ 406400 w 6878814"/>
              <a:gd name="connsiteY1" fmla="*/ 640610 h 666010"/>
              <a:gd name="connsiteX2" fmla="*/ 635000 w 6878814"/>
              <a:gd name="connsiteY2" fmla="*/ 335810 h 666010"/>
              <a:gd name="connsiteX3" fmla="*/ 1016000 w 6878814"/>
              <a:gd name="connsiteY3" fmla="*/ 488210 h 666010"/>
              <a:gd name="connsiteX4" fmla="*/ 1368353 w 6878814"/>
              <a:gd name="connsiteY4" fmla="*/ 443632 h 666010"/>
              <a:gd name="connsiteX5" fmla="*/ 1989628 w 6878814"/>
              <a:gd name="connsiteY5" fmla="*/ 483547 h 666010"/>
              <a:gd name="connsiteX6" fmla="*/ 2309110 w 6878814"/>
              <a:gd name="connsiteY6" fmla="*/ 529160 h 666010"/>
              <a:gd name="connsiteX7" fmla="*/ 2540000 w 6878814"/>
              <a:gd name="connsiteY7" fmla="*/ 335809 h 666010"/>
              <a:gd name="connsiteX8" fmla="*/ 2844800 w 6878814"/>
              <a:gd name="connsiteY8" fmla="*/ 564409 h 666010"/>
              <a:gd name="connsiteX9" fmla="*/ 3073400 w 6878814"/>
              <a:gd name="connsiteY9" fmla="*/ 335810 h 666010"/>
              <a:gd name="connsiteX10" fmla="*/ 3378200 w 6878814"/>
              <a:gd name="connsiteY10" fmla="*/ 564410 h 666010"/>
              <a:gd name="connsiteX11" fmla="*/ 3665669 w 6878814"/>
              <a:gd name="connsiteY11" fmla="*/ 526827 h 666010"/>
              <a:gd name="connsiteX12" fmla="*/ 3993278 w 6878814"/>
              <a:gd name="connsiteY12" fmla="*/ 464108 h 666010"/>
              <a:gd name="connsiteX13" fmla="*/ 4292600 w 6878814"/>
              <a:gd name="connsiteY13" fmla="*/ 221513 h 666010"/>
              <a:gd name="connsiteX14" fmla="*/ 4445000 w 6878814"/>
              <a:gd name="connsiteY14" fmla="*/ 118100 h 666010"/>
              <a:gd name="connsiteX15" fmla="*/ 4591923 w 6878814"/>
              <a:gd name="connsiteY15" fmla="*/ 1467 h 666010"/>
              <a:gd name="connsiteX16" fmla="*/ 4758465 w 6878814"/>
              <a:gd name="connsiteY16" fmla="*/ 109290 h 666010"/>
              <a:gd name="connsiteX17" fmla="*/ 4873911 w 6878814"/>
              <a:gd name="connsiteY17" fmla="*/ 522421 h 666010"/>
              <a:gd name="connsiteX18" fmla="*/ 5221145 w 6878814"/>
              <a:gd name="connsiteY18" fmla="*/ 445965 h 666010"/>
              <a:gd name="connsiteX19" fmla="*/ 5664200 w 6878814"/>
              <a:gd name="connsiteY19" fmla="*/ 118099 h 666010"/>
              <a:gd name="connsiteX20" fmla="*/ 6002767 w 6878814"/>
              <a:gd name="connsiteY20" fmla="*/ 558187 h 666010"/>
              <a:gd name="connsiteX21" fmla="*/ 6692615 w 6878814"/>
              <a:gd name="connsiteY21" fmla="*/ 99957 h 666010"/>
              <a:gd name="connsiteX22" fmla="*/ 6878814 w 6878814"/>
              <a:gd name="connsiteY22" fmla="*/ 468510 h 666010"/>
              <a:gd name="connsiteX0" fmla="*/ 101600 w 6878814"/>
              <a:gd name="connsiteY0" fmla="*/ 505057 h 682857"/>
              <a:gd name="connsiteX1" fmla="*/ 406400 w 6878814"/>
              <a:gd name="connsiteY1" fmla="*/ 657457 h 682857"/>
              <a:gd name="connsiteX2" fmla="*/ 635000 w 6878814"/>
              <a:gd name="connsiteY2" fmla="*/ 352657 h 682857"/>
              <a:gd name="connsiteX3" fmla="*/ 1016000 w 6878814"/>
              <a:gd name="connsiteY3" fmla="*/ 505057 h 682857"/>
              <a:gd name="connsiteX4" fmla="*/ 1368353 w 6878814"/>
              <a:gd name="connsiteY4" fmla="*/ 460479 h 682857"/>
              <a:gd name="connsiteX5" fmla="*/ 1989628 w 6878814"/>
              <a:gd name="connsiteY5" fmla="*/ 500394 h 682857"/>
              <a:gd name="connsiteX6" fmla="*/ 2309110 w 6878814"/>
              <a:gd name="connsiteY6" fmla="*/ 546007 h 682857"/>
              <a:gd name="connsiteX7" fmla="*/ 2540000 w 6878814"/>
              <a:gd name="connsiteY7" fmla="*/ 352656 h 682857"/>
              <a:gd name="connsiteX8" fmla="*/ 2844800 w 6878814"/>
              <a:gd name="connsiteY8" fmla="*/ 581256 h 682857"/>
              <a:gd name="connsiteX9" fmla="*/ 3073400 w 6878814"/>
              <a:gd name="connsiteY9" fmla="*/ 352657 h 682857"/>
              <a:gd name="connsiteX10" fmla="*/ 3378200 w 6878814"/>
              <a:gd name="connsiteY10" fmla="*/ 581257 h 682857"/>
              <a:gd name="connsiteX11" fmla="*/ 3665669 w 6878814"/>
              <a:gd name="connsiteY11" fmla="*/ 543674 h 682857"/>
              <a:gd name="connsiteX12" fmla="*/ 3993278 w 6878814"/>
              <a:gd name="connsiteY12" fmla="*/ 480955 h 682857"/>
              <a:gd name="connsiteX13" fmla="*/ 4292600 w 6878814"/>
              <a:gd name="connsiteY13" fmla="*/ 238360 h 682857"/>
              <a:gd name="connsiteX14" fmla="*/ 4445000 w 6878814"/>
              <a:gd name="connsiteY14" fmla="*/ 134947 h 682857"/>
              <a:gd name="connsiteX15" fmla="*/ 4591923 w 6878814"/>
              <a:gd name="connsiteY15" fmla="*/ 18314 h 682857"/>
              <a:gd name="connsiteX16" fmla="*/ 4758465 w 6878814"/>
              <a:gd name="connsiteY16" fmla="*/ 126137 h 682857"/>
              <a:gd name="connsiteX17" fmla="*/ 4873911 w 6878814"/>
              <a:gd name="connsiteY17" fmla="*/ 539268 h 682857"/>
              <a:gd name="connsiteX18" fmla="*/ 5221145 w 6878814"/>
              <a:gd name="connsiteY18" fmla="*/ 462812 h 682857"/>
              <a:gd name="connsiteX19" fmla="*/ 5664200 w 6878814"/>
              <a:gd name="connsiteY19" fmla="*/ 134946 h 682857"/>
              <a:gd name="connsiteX20" fmla="*/ 6002767 w 6878814"/>
              <a:gd name="connsiteY20" fmla="*/ 575034 h 682857"/>
              <a:gd name="connsiteX21" fmla="*/ 6692615 w 6878814"/>
              <a:gd name="connsiteY21" fmla="*/ 116804 h 682857"/>
              <a:gd name="connsiteX22" fmla="*/ 6878814 w 6878814"/>
              <a:gd name="connsiteY22" fmla="*/ 485357 h 682857"/>
              <a:gd name="connsiteX0" fmla="*/ 101600 w 6878814"/>
              <a:gd name="connsiteY0" fmla="*/ 585921 h 763721"/>
              <a:gd name="connsiteX1" fmla="*/ 406400 w 6878814"/>
              <a:gd name="connsiteY1" fmla="*/ 738321 h 763721"/>
              <a:gd name="connsiteX2" fmla="*/ 635000 w 6878814"/>
              <a:gd name="connsiteY2" fmla="*/ 433521 h 763721"/>
              <a:gd name="connsiteX3" fmla="*/ 1016000 w 6878814"/>
              <a:gd name="connsiteY3" fmla="*/ 585921 h 763721"/>
              <a:gd name="connsiteX4" fmla="*/ 1368353 w 6878814"/>
              <a:gd name="connsiteY4" fmla="*/ 541343 h 763721"/>
              <a:gd name="connsiteX5" fmla="*/ 1989628 w 6878814"/>
              <a:gd name="connsiteY5" fmla="*/ 581258 h 763721"/>
              <a:gd name="connsiteX6" fmla="*/ 2309110 w 6878814"/>
              <a:gd name="connsiteY6" fmla="*/ 626871 h 763721"/>
              <a:gd name="connsiteX7" fmla="*/ 2540000 w 6878814"/>
              <a:gd name="connsiteY7" fmla="*/ 433520 h 763721"/>
              <a:gd name="connsiteX8" fmla="*/ 2844800 w 6878814"/>
              <a:gd name="connsiteY8" fmla="*/ 662120 h 763721"/>
              <a:gd name="connsiteX9" fmla="*/ 3073400 w 6878814"/>
              <a:gd name="connsiteY9" fmla="*/ 433521 h 763721"/>
              <a:gd name="connsiteX10" fmla="*/ 3378200 w 6878814"/>
              <a:gd name="connsiteY10" fmla="*/ 662121 h 763721"/>
              <a:gd name="connsiteX11" fmla="*/ 3665669 w 6878814"/>
              <a:gd name="connsiteY11" fmla="*/ 624538 h 763721"/>
              <a:gd name="connsiteX12" fmla="*/ 3993278 w 6878814"/>
              <a:gd name="connsiteY12" fmla="*/ 561819 h 763721"/>
              <a:gd name="connsiteX13" fmla="*/ 4292600 w 6878814"/>
              <a:gd name="connsiteY13" fmla="*/ 319224 h 763721"/>
              <a:gd name="connsiteX14" fmla="*/ 4445000 w 6878814"/>
              <a:gd name="connsiteY14" fmla="*/ 215811 h 763721"/>
              <a:gd name="connsiteX15" fmla="*/ 4591923 w 6878814"/>
              <a:gd name="connsiteY15" fmla="*/ 99178 h 763721"/>
              <a:gd name="connsiteX16" fmla="*/ 4758465 w 6878814"/>
              <a:gd name="connsiteY16" fmla="*/ 207001 h 763721"/>
              <a:gd name="connsiteX17" fmla="*/ 4873911 w 6878814"/>
              <a:gd name="connsiteY17" fmla="*/ 620132 h 763721"/>
              <a:gd name="connsiteX18" fmla="*/ 5221145 w 6878814"/>
              <a:gd name="connsiteY18" fmla="*/ 543676 h 763721"/>
              <a:gd name="connsiteX19" fmla="*/ 5664200 w 6878814"/>
              <a:gd name="connsiteY19" fmla="*/ 215810 h 763721"/>
              <a:gd name="connsiteX20" fmla="*/ 6002767 w 6878814"/>
              <a:gd name="connsiteY20" fmla="*/ 655898 h 763721"/>
              <a:gd name="connsiteX21" fmla="*/ 6764229 w 6878814"/>
              <a:gd name="connsiteY21" fmla="*/ 116804 h 763721"/>
              <a:gd name="connsiteX22" fmla="*/ 6878814 w 6878814"/>
              <a:gd name="connsiteY22" fmla="*/ 566221 h 763721"/>
              <a:gd name="connsiteX0" fmla="*/ 101600 w 6878814"/>
              <a:gd name="connsiteY0" fmla="*/ 488210 h 666010"/>
              <a:gd name="connsiteX1" fmla="*/ 406400 w 6878814"/>
              <a:gd name="connsiteY1" fmla="*/ 640610 h 666010"/>
              <a:gd name="connsiteX2" fmla="*/ 635000 w 6878814"/>
              <a:gd name="connsiteY2" fmla="*/ 335810 h 666010"/>
              <a:gd name="connsiteX3" fmla="*/ 1016000 w 6878814"/>
              <a:gd name="connsiteY3" fmla="*/ 488210 h 666010"/>
              <a:gd name="connsiteX4" fmla="*/ 1368353 w 6878814"/>
              <a:gd name="connsiteY4" fmla="*/ 443632 h 666010"/>
              <a:gd name="connsiteX5" fmla="*/ 1989628 w 6878814"/>
              <a:gd name="connsiteY5" fmla="*/ 483547 h 666010"/>
              <a:gd name="connsiteX6" fmla="*/ 2309110 w 6878814"/>
              <a:gd name="connsiteY6" fmla="*/ 529160 h 666010"/>
              <a:gd name="connsiteX7" fmla="*/ 2540000 w 6878814"/>
              <a:gd name="connsiteY7" fmla="*/ 335809 h 666010"/>
              <a:gd name="connsiteX8" fmla="*/ 2844800 w 6878814"/>
              <a:gd name="connsiteY8" fmla="*/ 564409 h 666010"/>
              <a:gd name="connsiteX9" fmla="*/ 3073400 w 6878814"/>
              <a:gd name="connsiteY9" fmla="*/ 335810 h 666010"/>
              <a:gd name="connsiteX10" fmla="*/ 3378200 w 6878814"/>
              <a:gd name="connsiteY10" fmla="*/ 564410 h 666010"/>
              <a:gd name="connsiteX11" fmla="*/ 3665669 w 6878814"/>
              <a:gd name="connsiteY11" fmla="*/ 526827 h 666010"/>
              <a:gd name="connsiteX12" fmla="*/ 3993278 w 6878814"/>
              <a:gd name="connsiteY12" fmla="*/ 464108 h 666010"/>
              <a:gd name="connsiteX13" fmla="*/ 4292600 w 6878814"/>
              <a:gd name="connsiteY13" fmla="*/ 221513 h 666010"/>
              <a:gd name="connsiteX14" fmla="*/ 4445000 w 6878814"/>
              <a:gd name="connsiteY14" fmla="*/ 118100 h 666010"/>
              <a:gd name="connsiteX15" fmla="*/ 4591923 w 6878814"/>
              <a:gd name="connsiteY15" fmla="*/ 1467 h 666010"/>
              <a:gd name="connsiteX16" fmla="*/ 4758465 w 6878814"/>
              <a:gd name="connsiteY16" fmla="*/ 109290 h 666010"/>
              <a:gd name="connsiteX17" fmla="*/ 4873911 w 6878814"/>
              <a:gd name="connsiteY17" fmla="*/ 522421 h 666010"/>
              <a:gd name="connsiteX18" fmla="*/ 5221145 w 6878814"/>
              <a:gd name="connsiteY18" fmla="*/ 445965 h 666010"/>
              <a:gd name="connsiteX19" fmla="*/ 5664200 w 6878814"/>
              <a:gd name="connsiteY19" fmla="*/ 118099 h 666010"/>
              <a:gd name="connsiteX20" fmla="*/ 6002767 w 6878814"/>
              <a:gd name="connsiteY20" fmla="*/ 558187 h 666010"/>
              <a:gd name="connsiteX21" fmla="*/ 6678291 w 6878814"/>
              <a:gd name="connsiteY21" fmla="*/ 207777 h 666010"/>
              <a:gd name="connsiteX22" fmla="*/ 6878814 w 6878814"/>
              <a:gd name="connsiteY22" fmla="*/ 468510 h 666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78814" h="666010">
                <a:moveTo>
                  <a:pt x="101600" y="488210"/>
                </a:moveTo>
                <a:cubicBezTo>
                  <a:pt x="155222" y="486799"/>
                  <a:pt x="0" y="666010"/>
                  <a:pt x="406400" y="640610"/>
                </a:cubicBezTo>
                <a:cubicBezTo>
                  <a:pt x="503767" y="658955"/>
                  <a:pt x="279400" y="386610"/>
                  <a:pt x="635000" y="335810"/>
                </a:cubicBezTo>
                <a:cubicBezTo>
                  <a:pt x="746478" y="279366"/>
                  <a:pt x="698500" y="488210"/>
                  <a:pt x="1016000" y="488210"/>
                </a:cubicBezTo>
                <a:cubicBezTo>
                  <a:pt x="1150055" y="506554"/>
                  <a:pt x="1114353" y="469032"/>
                  <a:pt x="1368353" y="443632"/>
                </a:cubicBezTo>
                <a:cubicBezTo>
                  <a:pt x="1502409" y="418232"/>
                  <a:pt x="1799128" y="483547"/>
                  <a:pt x="1989628" y="483547"/>
                </a:cubicBezTo>
                <a:cubicBezTo>
                  <a:pt x="2105339" y="503302"/>
                  <a:pt x="2217381" y="553783"/>
                  <a:pt x="2309110" y="529160"/>
                </a:cubicBezTo>
                <a:cubicBezTo>
                  <a:pt x="2400839" y="504537"/>
                  <a:pt x="2414411" y="317465"/>
                  <a:pt x="2540000" y="335809"/>
                </a:cubicBezTo>
                <a:cubicBezTo>
                  <a:pt x="2654300" y="299120"/>
                  <a:pt x="2619022" y="541831"/>
                  <a:pt x="2844800" y="564409"/>
                </a:cubicBezTo>
                <a:cubicBezTo>
                  <a:pt x="2953455" y="595454"/>
                  <a:pt x="2898422" y="351332"/>
                  <a:pt x="3073400" y="335810"/>
                </a:cubicBezTo>
                <a:cubicBezTo>
                  <a:pt x="3183467" y="303355"/>
                  <a:pt x="3279489" y="532574"/>
                  <a:pt x="3378200" y="564410"/>
                </a:cubicBezTo>
                <a:cubicBezTo>
                  <a:pt x="3476911" y="596246"/>
                  <a:pt x="3563156" y="543544"/>
                  <a:pt x="3665669" y="526827"/>
                </a:cubicBezTo>
                <a:cubicBezTo>
                  <a:pt x="3768182" y="510110"/>
                  <a:pt x="3888790" y="514994"/>
                  <a:pt x="3993278" y="464108"/>
                </a:cubicBezTo>
                <a:cubicBezTo>
                  <a:pt x="4097766" y="413222"/>
                  <a:pt x="4217313" y="279181"/>
                  <a:pt x="4292600" y="221513"/>
                </a:cubicBezTo>
                <a:cubicBezTo>
                  <a:pt x="4367887" y="163845"/>
                  <a:pt x="4395113" y="154774"/>
                  <a:pt x="4445000" y="118100"/>
                </a:cubicBezTo>
                <a:cubicBezTo>
                  <a:pt x="4494887" y="81426"/>
                  <a:pt x="4539679" y="2935"/>
                  <a:pt x="4591923" y="1467"/>
                </a:cubicBezTo>
                <a:cubicBezTo>
                  <a:pt x="4644167" y="-1"/>
                  <a:pt x="4720365" y="109290"/>
                  <a:pt x="4758465" y="109290"/>
                </a:cubicBezTo>
                <a:lnTo>
                  <a:pt x="4873911" y="522421"/>
                </a:lnTo>
                <a:cubicBezTo>
                  <a:pt x="4912011" y="522421"/>
                  <a:pt x="5089430" y="513352"/>
                  <a:pt x="5221145" y="445965"/>
                </a:cubicBezTo>
                <a:cubicBezTo>
                  <a:pt x="5352860" y="378578"/>
                  <a:pt x="5533930" y="99395"/>
                  <a:pt x="5664200" y="118099"/>
                </a:cubicBezTo>
                <a:cubicBezTo>
                  <a:pt x="5794470" y="136803"/>
                  <a:pt x="5869559" y="493824"/>
                  <a:pt x="6002767" y="558187"/>
                </a:cubicBezTo>
                <a:cubicBezTo>
                  <a:pt x="6232716" y="405444"/>
                  <a:pt x="6448342" y="90973"/>
                  <a:pt x="6678291" y="207777"/>
                </a:cubicBezTo>
                <a:lnTo>
                  <a:pt x="6878814" y="468510"/>
                </a:lnTo>
              </a:path>
            </a:pathLst>
          </a:custGeom>
          <a:noFill/>
          <a:ln w="3175" cap="flat" cmpd="sng" algn="ctr">
            <a:solidFill>
              <a:schemeClr val="accent6"/>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sp>
        <p:nvSpPr>
          <p:cNvPr id="76" name="Forme libre 75"/>
          <p:cNvSpPr/>
          <p:nvPr/>
        </p:nvSpPr>
        <p:spPr bwMode="auto">
          <a:xfrm>
            <a:off x="1470212" y="3351332"/>
            <a:ext cx="4356847" cy="189724"/>
          </a:xfrm>
          <a:custGeom>
            <a:avLst/>
            <a:gdLst>
              <a:gd name="connsiteX0" fmla="*/ 0 w 1837267"/>
              <a:gd name="connsiteY0" fmla="*/ 103010 h 517877"/>
              <a:gd name="connsiteX1" fmla="*/ 287867 w 1837267"/>
              <a:gd name="connsiteY1" fmla="*/ 43744 h 517877"/>
              <a:gd name="connsiteX2" fmla="*/ 465667 w 1837267"/>
              <a:gd name="connsiteY2" fmla="*/ 365477 h 517877"/>
              <a:gd name="connsiteX3" fmla="*/ 618067 w 1837267"/>
              <a:gd name="connsiteY3" fmla="*/ 517877 h 517877"/>
              <a:gd name="connsiteX4" fmla="*/ 762000 w 1837267"/>
              <a:gd name="connsiteY4" fmla="*/ 365477 h 517877"/>
              <a:gd name="connsiteX5" fmla="*/ 922867 w 1837267"/>
              <a:gd name="connsiteY5" fmla="*/ 263877 h 517877"/>
              <a:gd name="connsiteX6" fmla="*/ 990600 w 1837267"/>
              <a:gd name="connsiteY6" fmla="*/ 213077 h 517877"/>
              <a:gd name="connsiteX7" fmla="*/ 1143000 w 1837267"/>
              <a:gd name="connsiteY7" fmla="*/ 450144 h 517877"/>
              <a:gd name="connsiteX8" fmla="*/ 1295400 w 1837267"/>
              <a:gd name="connsiteY8" fmla="*/ 373944 h 517877"/>
              <a:gd name="connsiteX9" fmla="*/ 1439333 w 1837267"/>
              <a:gd name="connsiteY9" fmla="*/ 289277 h 517877"/>
              <a:gd name="connsiteX10" fmla="*/ 1617133 w 1837267"/>
              <a:gd name="connsiteY10" fmla="*/ 213077 h 517877"/>
              <a:gd name="connsiteX11" fmla="*/ 1837267 w 1837267"/>
              <a:gd name="connsiteY11" fmla="*/ 204610 h 517877"/>
              <a:gd name="connsiteX0" fmla="*/ 0 w 3208867"/>
              <a:gd name="connsiteY0" fmla="*/ 131233 h 512233"/>
              <a:gd name="connsiteX1" fmla="*/ 1659467 w 3208867"/>
              <a:gd name="connsiteY1" fmla="*/ 38100 h 512233"/>
              <a:gd name="connsiteX2" fmla="*/ 1837267 w 3208867"/>
              <a:gd name="connsiteY2" fmla="*/ 359833 h 512233"/>
              <a:gd name="connsiteX3" fmla="*/ 1989667 w 3208867"/>
              <a:gd name="connsiteY3" fmla="*/ 512233 h 512233"/>
              <a:gd name="connsiteX4" fmla="*/ 2133600 w 3208867"/>
              <a:gd name="connsiteY4" fmla="*/ 359833 h 512233"/>
              <a:gd name="connsiteX5" fmla="*/ 2294467 w 3208867"/>
              <a:gd name="connsiteY5" fmla="*/ 258233 h 512233"/>
              <a:gd name="connsiteX6" fmla="*/ 2362200 w 3208867"/>
              <a:gd name="connsiteY6" fmla="*/ 207433 h 512233"/>
              <a:gd name="connsiteX7" fmla="*/ 2514600 w 3208867"/>
              <a:gd name="connsiteY7" fmla="*/ 444500 h 512233"/>
              <a:gd name="connsiteX8" fmla="*/ 2667000 w 3208867"/>
              <a:gd name="connsiteY8" fmla="*/ 368300 h 512233"/>
              <a:gd name="connsiteX9" fmla="*/ 2810933 w 3208867"/>
              <a:gd name="connsiteY9" fmla="*/ 283633 h 512233"/>
              <a:gd name="connsiteX10" fmla="*/ 2988733 w 3208867"/>
              <a:gd name="connsiteY10" fmla="*/ 207433 h 512233"/>
              <a:gd name="connsiteX11" fmla="*/ 3208867 w 3208867"/>
              <a:gd name="connsiteY11" fmla="*/ 198966 h 512233"/>
              <a:gd name="connsiteX0" fmla="*/ 0 w 3208867"/>
              <a:gd name="connsiteY0" fmla="*/ 244122 h 625122"/>
              <a:gd name="connsiteX1" fmla="*/ 304800 w 3208867"/>
              <a:gd name="connsiteY1" fmla="*/ 15522 h 625122"/>
              <a:gd name="connsiteX2" fmla="*/ 1659467 w 3208867"/>
              <a:gd name="connsiteY2" fmla="*/ 150989 h 625122"/>
              <a:gd name="connsiteX3" fmla="*/ 1837267 w 3208867"/>
              <a:gd name="connsiteY3" fmla="*/ 472722 h 625122"/>
              <a:gd name="connsiteX4" fmla="*/ 1989667 w 3208867"/>
              <a:gd name="connsiteY4" fmla="*/ 625122 h 625122"/>
              <a:gd name="connsiteX5" fmla="*/ 2133600 w 3208867"/>
              <a:gd name="connsiteY5" fmla="*/ 472722 h 625122"/>
              <a:gd name="connsiteX6" fmla="*/ 2294467 w 3208867"/>
              <a:gd name="connsiteY6" fmla="*/ 371122 h 625122"/>
              <a:gd name="connsiteX7" fmla="*/ 2362200 w 3208867"/>
              <a:gd name="connsiteY7" fmla="*/ 320322 h 625122"/>
              <a:gd name="connsiteX8" fmla="*/ 2514600 w 3208867"/>
              <a:gd name="connsiteY8" fmla="*/ 557389 h 625122"/>
              <a:gd name="connsiteX9" fmla="*/ 2667000 w 3208867"/>
              <a:gd name="connsiteY9" fmla="*/ 481189 h 625122"/>
              <a:gd name="connsiteX10" fmla="*/ 2810933 w 3208867"/>
              <a:gd name="connsiteY10" fmla="*/ 396522 h 625122"/>
              <a:gd name="connsiteX11" fmla="*/ 2988733 w 3208867"/>
              <a:gd name="connsiteY11" fmla="*/ 320322 h 625122"/>
              <a:gd name="connsiteX12" fmla="*/ 3208867 w 3208867"/>
              <a:gd name="connsiteY12" fmla="*/ 311855 h 625122"/>
              <a:gd name="connsiteX0" fmla="*/ 0 w 3208867"/>
              <a:gd name="connsiteY0" fmla="*/ 265289 h 646289"/>
              <a:gd name="connsiteX1" fmla="*/ 304800 w 3208867"/>
              <a:gd name="connsiteY1" fmla="*/ 36689 h 646289"/>
              <a:gd name="connsiteX2" fmla="*/ 609600 w 3208867"/>
              <a:gd name="connsiteY2" fmla="*/ 265289 h 646289"/>
              <a:gd name="connsiteX3" fmla="*/ 1659467 w 3208867"/>
              <a:gd name="connsiteY3" fmla="*/ 172156 h 646289"/>
              <a:gd name="connsiteX4" fmla="*/ 1837267 w 3208867"/>
              <a:gd name="connsiteY4" fmla="*/ 493889 h 646289"/>
              <a:gd name="connsiteX5" fmla="*/ 1989667 w 3208867"/>
              <a:gd name="connsiteY5" fmla="*/ 646289 h 646289"/>
              <a:gd name="connsiteX6" fmla="*/ 2133600 w 3208867"/>
              <a:gd name="connsiteY6" fmla="*/ 493889 h 646289"/>
              <a:gd name="connsiteX7" fmla="*/ 2294467 w 3208867"/>
              <a:gd name="connsiteY7" fmla="*/ 392289 h 646289"/>
              <a:gd name="connsiteX8" fmla="*/ 2362200 w 3208867"/>
              <a:gd name="connsiteY8" fmla="*/ 341489 h 646289"/>
              <a:gd name="connsiteX9" fmla="*/ 2514600 w 3208867"/>
              <a:gd name="connsiteY9" fmla="*/ 578556 h 646289"/>
              <a:gd name="connsiteX10" fmla="*/ 2667000 w 3208867"/>
              <a:gd name="connsiteY10" fmla="*/ 502356 h 646289"/>
              <a:gd name="connsiteX11" fmla="*/ 2810933 w 3208867"/>
              <a:gd name="connsiteY11" fmla="*/ 417689 h 646289"/>
              <a:gd name="connsiteX12" fmla="*/ 2988733 w 3208867"/>
              <a:gd name="connsiteY12" fmla="*/ 341489 h 646289"/>
              <a:gd name="connsiteX13" fmla="*/ 3208867 w 3208867"/>
              <a:gd name="connsiteY13" fmla="*/ 333022 h 646289"/>
              <a:gd name="connsiteX0" fmla="*/ 0 w 3208867"/>
              <a:gd name="connsiteY0" fmla="*/ 265289 h 646289"/>
              <a:gd name="connsiteX1" fmla="*/ 304800 w 3208867"/>
              <a:gd name="connsiteY1" fmla="*/ 36689 h 646289"/>
              <a:gd name="connsiteX2" fmla="*/ 609600 w 3208867"/>
              <a:gd name="connsiteY2" fmla="*/ 265289 h 646289"/>
              <a:gd name="connsiteX3" fmla="*/ 838200 w 3208867"/>
              <a:gd name="connsiteY3" fmla="*/ 36690 h 646289"/>
              <a:gd name="connsiteX4" fmla="*/ 1659467 w 3208867"/>
              <a:gd name="connsiteY4" fmla="*/ 172156 h 646289"/>
              <a:gd name="connsiteX5" fmla="*/ 1837267 w 3208867"/>
              <a:gd name="connsiteY5" fmla="*/ 493889 h 646289"/>
              <a:gd name="connsiteX6" fmla="*/ 1989667 w 3208867"/>
              <a:gd name="connsiteY6" fmla="*/ 646289 h 646289"/>
              <a:gd name="connsiteX7" fmla="*/ 2133600 w 3208867"/>
              <a:gd name="connsiteY7" fmla="*/ 493889 h 646289"/>
              <a:gd name="connsiteX8" fmla="*/ 2294467 w 3208867"/>
              <a:gd name="connsiteY8" fmla="*/ 392289 h 646289"/>
              <a:gd name="connsiteX9" fmla="*/ 2362200 w 3208867"/>
              <a:gd name="connsiteY9" fmla="*/ 341489 h 646289"/>
              <a:gd name="connsiteX10" fmla="*/ 2514600 w 3208867"/>
              <a:gd name="connsiteY10" fmla="*/ 578556 h 646289"/>
              <a:gd name="connsiteX11" fmla="*/ 2667000 w 3208867"/>
              <a:gd name="connsiteY11" fmla="*/ 502356 h 646289"/>
              <a:gd name="connsiteX12" fmla="*/ 2810933 w 3208867"/>
              <a:gd name="connsiteY12" fmla="*/ 417689 h 646289"/>
              <a:gd name="connsiteX13" fmla="*/ 2988733 w 3208867"/>
              <a:gd name="connsiteY13" fmla="*/ 341489 h 646289"/>
              <a:gd name="connsiteX14" fmla="*/ 3208867 w 3208867"/>
              <a:gd name="connsiteY14" fmla="*/ 333022 h 646289"/>
              <a:gd name="connsiteX0" fmla="*/ 0 w 3208867"/>
              <a:gd name="connsiteY0" fmla="*/ 265289 h 646289"/>
              <a:gd name="connsiteX1" fmla="*/ 304800 w 3208867"/>
              <a:gd name="connsiteY1" fmla="*/ 36689 h 646289"/>
              <a:gd name="connsiteX2" fmla="*/ 609600 w 3208867"/>
              <a:gd name="connsiteY2" fmla="*/ 265289 h 646289"/>
              <a:gd name="connsiteX3" fmla="*/ 838200 w 3208867"/>
              <a:gd name="connsiteY3" fmla="*/ 36690 h 646289"/>
              <a:gd name="connsiteX4" fmla="*/ 1143000 w 3208867"/>
              <a:gd name="connsiteY4" fmla="*/ 265290 h 646289"/>
              <a:gd name="connsiteX5" fmla="*/ 1659467 w 3208867"/>
              <a:gd name="connsiteY5" fmla="*/ 172156 h 646289"/>
              <a:gd name="connsiteX6" fmla="*/ 1837267 w 3208867"/>
              <a:gd name="connsiteY6" fmla="*/ 493889 h 646289"/>
              <a:gd name="connsiteX7" fmla="*/ 1989667 w 3208867"/>
              <a:gd name="connsiteY7" fmla="*/ 646289 h 646289"/>
              <a:gd name="connsiteX8" fmla="*/ 2133600 w 3208867"/>
              <a:gd name="connsiteY8" fmla="*/ 493889 h 646289"/>
              <a:gd name="connsiteX9" fmla="*/ 2294467 w 3208867"/>
              <a:gd name="connsiteY9" fmla="*/ 392289 h 646289"/>
              <a:gd name="connsiteX10" fmla="*/ 2362200 w 3208867"/>
              <a:gd name="connsiteY10" fmla="*/ 341489 h 646289"/>
              <a:gd name="connsiteX11" fmla="*/ 2514600 w 3208867"/>
              <a:gd name="connsiteY11" fmla="*/ 578556 h 646289"/>
              <a:gd name="connsiteX12" fmla="*/ 2667000 w 3208867"/>
              <a:gd name="connsiteY12" fmla="*/ 502356 h 646289"/>
              <a:gd name="connsiteX13" fmla="*/ 2810933 w 3208867"/>
              <a:gd name="connsiteY13" fmla="*/ 417689 h 646289"/>
              <a:gd name="connsiteX14" fmla="*/ 2988733 w 3208867"/>
              <a:gd name="connsiteY14" fmla="*/ 341489 h 646289"/>
              <a:gd name="connsiteX15" fmla="*/ 3208867 w 3208867"/>
              <a:gd name="connsiteY15" fmla="*/ 333022 h 646289"/>
              <a:gd name="connsiteX0" fmla="*/ 0 w 5342467"/>
              <a:gd name="connsiteY0" fmla="*/ 189090 h 646289"/>
              <a:gd name="connsiteX1" fmla="*/ 2438400 w 5342467"/>
              <a:gd name="connsiteY1" fmla="*/ 36689 h 646289"/>
              <a:gd name="connsiteX2" fmla="*/ 2743200 w 5342467"/>
              <a:gd name="connsiteY2" fmla="*/ 265289 h 646289"/>
              <a:gd name="connsiteX3" fmla="*/ 2971800 w 5342467"/>
              <a:gd name="connsiteY3" fmla="*/ 36690 h 646289"/>
              <a:gd name="connsiteX4" fmla="*/ 3276600 w 5342467"/>
              <a:gd name="connsiteY4" fmla="*/ 265290 h 646289"/>
              <a:gd name="connsiteX5" fmla="*/ 3793067 w 5342467"/>
              <a:gd name="connsiteY5" fmla="*/ 172156 h 646289"/>
              <a:gd name="connsiteX6" fmla="*/ 3970867 w 5342467"/>
              <a:gd name="connsiteY6" fmla="*/ 493889 h 646289"/>
              <a:gd name="connsiteX7" fmla="*/ 4123267 w 5342467"/>
              <a:gd name="connsiteY7" fmla="*/ 646289 h 646289"/>
              <a:gd name="connsiteX8" fmla="*/ 4267200 w 5342467"/>
              <a:gd name="connsiteY8" fmla="*/ 493889 h 646289"/>
              <a:gd name="connsiteX9" fmla="*/ 4428067 w 5342467"/>
              <a:gd name="connsiteY9" fmla="*/ 392289 h 646289"/>
              <a:gd name="connsiteX10" fmla="*/ 4495800 w 5342467"/>
              <a:gd name="connsiteY10" fmla="*/ 341489 h 646289"/>
              <a:gd name="connsiteX11" fmla="*/ 4648200 w 5342467"/>
              <a:gd name="connsiteY11" fmla="*/ 578556 h 646289"/>
              <a:gd name="connsiteX12" fmla="*/ 4800600 w 5342467"/>
              <a:gd name="connsiteY12" fmla="*/ 502356 h 646289"/>
              <a:gd name="connsiteX13" fmla="*/ 4944533 w 5342467"/>
              <a:gd name="connsiteY13" fmla="*/ 417689 h 646289"/>
              <a:gd name="connsiteX14" fmla="*/ 5122333 w 5342467"/>
              <a:gd name="connsiteY14" fmla="*/ 341489 h 646289"/>
              <a:gd name="connsiteX15" fmla="*/ 5342467 w 5342467"/>
              <a:gd name="connsiteY15" fmla="*/ 333022 h 646289"/>
              <a:gd name="connsiteX0" fmla="*/ 101600 w 5444067"/>
              <a:gd name="connsiteY0" fmla="*/ 189090 h 646289"/>
              <a:gd name="connsiteX1" fmla="*/ 406400 w 5444067"/>
              <a:gd name="connsiteY1" fmla="*/ 341490 h 646289"/>
              <a:gd name="connsiteX2" fmla="*/ 2540000 w 5444067"/>
              <a:gd name="connsiteY2" fmla="*/ 36689 h 646289"/>
              <a:gd name="connsiteX3" fmla="*/ 2844800 w 5444067"/>
              <a:gd name="connsiteY3" fmla="*/ 265289 h 646289"/>
              <a:gd name="connsiteX4" fmla="*/ 3073400 w 5444067"/>
              <a:gd name="connsiteY4" fmla="*/ 36690 h 646289"/>
              <a:gd name="connsiteX5" fmla="*/ 3378200 w 5444067"/>
              <a:gd name="connsiteY5" fmla="*/ 265290 h 646289"/>
              <a:gd name="connsiteX6" fmla="*/ 3894667 w 5444067"/>
              <a:gd name="connsiteY6" fmla="*/ 172156 h 646289"/>
              <a:gd name="connsiteX7" fmla="*/ 4072467 w 5444067"/>
              <a:gd name="connsiteY7" fmla="*/ 493889 h 646289"/>
              <a:gd name="connsiteX8" fmla="*/ 4224867 w 5444067"/>
              <a:gd name="connsiteY8" fmla="*/ 646289 h 646289"/>
              <a:gd name="connsiteX9" fmla="*/ 4368800 w 5444067"/>
              <a:gd name="connsiteY9" fmla="*/ 493889 h 646289"/>
              <a:gd name="connsiteX10" fmla="*/ 4529667 w 5444067"/>
              <a:gd name="connsiteY10" fmla="*/ 392289 h 646289"/>
              <a:gd name="connsiteX11" fmla="*/ 4597400 w 5444067"/>
              <a:gd name="connsiteY11" fmla="*/ 341489 h 646289"/>
              <a:gd name="connsiteX12" fmla="*/ 4749800 w 5444067"/>
              <a:gd name="connsiteY12" fmla="*/ 578556 h 646289"/>
              <a:gd name="connsiteX13" fmla="*/ 4902200 w 5444067"/>
              <a:gd name="connsiteY13" fmla="*/ 502356 h 646289"/>
              <a:gd name="connsiteX14" fmla="*/ 5046133 w 5444067"/>
              <a:gd name="connsiteY14" fmla="*/ 417689 h 646289"/>
              <a:gd name="connsiteX15" fmla="*/ 5223933 w 5444067"/>
              <a:gd name="connsiteY15" fmla="*/ 341489 h 646289"/>
              <a:gd name="connsiteX16" fmla="*/ 5444067 w 5444067"/>
              <a:gd name="connsiteY16" fmla="*/ 333022 h 646289"/>
              <a:gd name="connsiteX0" fmla="*/ 101600 w 5444067"/>
              <a:gd name="connsiteY0" fmla="*/ 203200 h 660399"/>
              <a:gd name="connsiteX1" fmla="*/ 406400 w 5444067"/>
              <a:gd name="connsiteY1" fmla="*/ 355600 h 660399"/>
              <a:gd name="connsiteX2" fmla="*/ 635000 w 5444067"/>
              <a:gd name="connsiteY2" fmla="*/ 50800 h 660399"/>
              <a:gd name="connsiteX3" fmla="*/ 2540000 w 5444067"/>
              <a:gd name="connsiteY3" fmla="*/ 50799 h 660399"/>
              <a:gd name="connsiteX4" fmla="*/ 2844800 w 5444067"/>
              <a:gd name="connsiteY4" fmla="*/ 279399 h 660399"/>
              <a:gd name="connsiteX5" fmla="*/ 3073400 w 5444067"/>
              <a:gd name="connsiteY5" fmla="*/ 50800 h 660399"/>
              <a:gd name="connsiteX6" fmla="*/ 3378200 w 5444067"/>
              <a:gd name="connsiteY6" fmla="*/ 279400 h 660399"/>
              <a:gd name="connsiteX7" fmla="*/ 3894667 w 5444067"/>
              <a:gd name="connsiteY7" fmla="*/ 186266 h 660399"/>
              <a:gd name="connsiteX8" fmla="*/ 4072467 w 5444067"/>
              <a:gd name="connsiteY8" fmla="*/ 507999 h 660399"/>
              <a:gd name="connsiteX9" fmla="*/ 4224867 w 5444067"/>
              <a:gd name="connsiteY9" fmla="*/ 660399 h 660399"/>
              <a:gd name="connsiteX10" fmla="*/ 4368800 w 5444067"/>
              <a:gd name="connsiteY10" fmla="*/ 507999 h 660399"/>
              <a:gd name="connsiteX11" fmla="*/ 4529667 w 5444067"/>
              <a:gd name="connsiteY11" fmla="*/ 406399 h 660399"/>
              <a:gd name="connsiteX12" fmla="*/ 4597400 w 5444067"/>
              <a:gd name="connsiteY12" fmla="*/ 355599 h 660399"/>
              <a:gd name="connsiteX13" fmla="*/ 4749800 w 5444067"/>
              <a:gd name="connsiteY13" fmla="*/ 592666 h 660399"/>
              <a:gd name="connsiteX14" fmla="*/ 4902200 w 5444067"/>
              <a:gd name="connsiteY14" fmla="*/ 516466 h 660399"/>
              <a:gd name="connsiteX15" fmla="*/ 5046133 w 5444067"/>
              <a:gd name="connsiteY15" fmla="*/ 431799 h 660399"/>
              <a:gd name="connsiteX16" fmla="*/ 5223933 w 5444067"/>
              <a:gd name="connsiteY16" fmla="*/ 355599 h 660399"/>
              <a:gd name="connsiteX17" fmla="*/ 5444067 w 5444067"/>
              <a:gd name="connsiteY17" fmla="*/ 347132 h 660399"/>
              <a:gd name="connsiteX0" fmla="*/ 101600 w 5444067"/>
              <a:gd name="connsiteY0" fmla="*/ 208844 h 666043"/>
              <a:gd name="connsiteX1" fmla="*/ 406400 w 5444067"/>
              <a:gd name="connsiteY1" fmla="*/ 361244 h 666043"/>
              <a:gd name="connsiteX2" fmla="*/ 635000 w 5444067"/>
              <a:gd name="connsiteY2" fmla="*/ 56444 h 666043"/>
              <a:gd name="connsiteX3" fmla="*/ 1016000 w 5444067"/>
              <a:gd name="connsiteY3" fmla="*/ 208844 h 666043"/>
              <a:gd name="connsiteX4" fmla="*/ 2540000 w 5444067"/>
              <a:gd name="connsiteY4" fmla="*/ 56443 h 666043"/>
              <a:gd name="connsiteX5" fmla="*/ 2844800 w 5444067"/>
              <a:gd name="connsiteY5" fmla="*/ 285043 h 666043"/>
              <a:gd name="connsiteX6" fmla="*/ 3073400 w 5444067"/>
              <a:gd name="connsiteY6" fmla="*/ 56444 h 666043"/>
              <a:gd name="connsiteX7" fmla="*/ 3378200 w 5444067"/>
              <a:gd name="connsiteY7" fmla="*/ 285044 h 666043"/>
              <a:gd name="connsiteX8" fmla="*/ 3894667 w 5444067"/>
              <a:gd name="connsiteY8" fmla="*/ 191910 h 666043"/>
              <a:gd name="connsiteX9" fmla="*/ 4072467 w 5444067"/>
              <a:gd name="connsiteY9" fmla="*/ 513643 h 666043"/>
              <a:gd name="connsiteX10" fmla="*/ 4224867 w 5444067"/>
              <a:gd name="connsiteY10" fmla="*/ 666043 h 666043"/>
              <a:gd name="connsiteX11" fmla="*/ 4368800 w 5444067"/>
              <a:gd name="connsiteY11" fmla="*/ 513643 h 666043"/>
              <a:gd name="connsiteX12" fmla="*/ 4529667 w 5444067"/>
              <a:gd name="connsiteY12" fmla="*/ 412043 h 666043"/>
              <a:gd name="connsiteX13" fmla="*/ 4597400 w 5444067"/>
              <a:gd name="connsiteY13" fmla="*/ 361243 h 666043"/>
              <a:gd name="connsiteX14" fmla="*/ 4749800 w 5444067"/>
              <a:gd name="connsiteY14" fmla="*/ 598310 h 666043"/>
              <a:gd name="connsiteX15" fmla="*/ 4902200 w 5444067"/>
              <a:gd name="connsiteY15" fmla="*/ 522110 h 666043"/>
              <a:gd name="connsiteX16" fmla="*/ 5046133 w 5444067"/>
              <a:gd name="connsiteY16" fmla="*/ 437443 h 666043"/>
              <a:gd name="connsiteX17" fmla="*/ 5223933 w 5444067"/>
              <a:gd name="connsiteY17" fmla="*/ 361243 h 666043"/>
              <a:gd name="connsiteX18" fmla="*/ 5444067 w 5444067"/>
              <a:gd name="connsiteY18" fmla="*/ 352776 h 666043"/>
              <a:gd name="connsiteX0" fmla="*/ 101600 w 5444067"/>
              <a:gd name="connsiteY0" fmla="*/ 208844 h 666043"/>
              <a:gd name="connsiteX1" fmla="*/ 406400 w 5444067"/>
              <a:gd name="connsiteY1" fmla="*/ 361244 h 666043"/>
              <a:gd name="connsiteX2" fmla="*/ 635000 w 5444067"/>
              <a:gd name="connsiteY2" fmla="*/ 56444 h 666043"/>
              <a:gd name="connsiteX3" fmla="*/ 1016000 w 5444067"/>
              <a:gd name="connsiteY3" fmla="*/ 208844 h 666043"/>
              <a:gd name="connsiteX4" fmla="*/ 1397000 w 5444067"/>
              <a:gd name="connsiteY4" fmla="*/ 56444 h 666043"/>
              <a:gd name="connsiteX5" fmla="*/ 2540000 w 5444067"/>
              <a:gd name="connsiteY5" fmla="*/ 56443 h 666043"/>
              <a:gd name="connsiteX6" fmla="*/ 2844800 w 5444067"/>
              <a:gd name="connsiteY6" fmla="*/ 285043 h 666043"/>
              <a:gd name="connsiteX7" fmla="*/ 3073400 w 5444067"/>
              <a:gd name="connsiteY7" fmla="*/ 56444 h 666043"/>
              <a:gd name="connsiteX8" fmla="*/ 3378200 w 5444067"/>
              <a:gd name="connsiteY8" fmla="*/ 285044 h 666043"/>
              <a:gd name="connsiteX9" fmla="*/ 3894667 w 5444067"/>
              <a:gd name="connsiteY9" fmla="*/ 191910 h 666043"/>
              <a:gd name="connsiteX10" fmla="*/ 4072467 w 5444067"/>
              <a:gd name="connsiteY10" fmla="*/ 513643 h 666043"/>
              <a:gd name="connsiteX11" fmla="*/ 4224867 w 5444067"/>
              <a:gd name="connsiteY11" fmla="*/ 666043 h 666043"/>
              <a:gd name="connsiteX12" fmla="*/ 4368800 w 5444067"/>
              <a:gd name="connsiteY12" fmla="*/ 513643 h 666043"/>
              <a:gd name="connsiteX13" fmla="*/ 4529667 w 5444067"/>
              <a:gd name="connsiteY13" fmla="*/ 412043 h 666043"/>
              <a:gd name="connsiteX14" fmla="*/ 4597400 w 5444067"/>
              <a:gd name="connsiteY14" fmla="*/ 361243 h 666043"/>
              <a:gd name="connsiteX15" fmla="*/ 4749800 w 5444067"/>
              <a:gd name="connsiteY15" fmla="*/ 598310 h 666043"/>
              <a:gd name="connsiteX16" fmla="*/ 4902200 w 5444067"/>
              <a:gd name="connsiteY16" fmla="*/ 522110 h 666043"/>
              <a:gd name="connsiteX17" fmla="*/ 5046133 w 5444067"/>
              <a:gd name="connsiteY17" fmla="*/ 437443 h 666043"/>
              <a:gd name="connsiteX18" fmla="*/ 5223933 w 5444067"/>
              <a:gd name="connsiteY18" fmla="*/ 361243 h 666043"/>
              <a:gd name="connsiteX19" fmla="*/ 5444067 w 5444067"/>
              <a:gd name="connsiteY19" fmla="*/ 352776 h 666043"/>
              <a:gd name="connsiteX0" fmla="*/ 101600 w 5444067"/>
              <a:gd name="connsiteY0" fmla="*/ 208844 h 666043"/>
              <a:gd name="connsiteX1" fmla="*/ 406400 w 5444067"/>
              <a:gd name="connsiteY1" fmla="*/ 361244 h 666043"/>
              <a:gd name="connsiteX2" fmla="*/ 635000 w 5444067"/>
              <a:gd name="connsiteY2" fmla="*/ 56444 h 666043"/>
              <a:gd name="connsiteX3" fmla="*/ 1016000 w 5444067"/>
              <a:gd name="connsiteY3" fmla="*/ 208844 h 666043"/>
              <a:gd name="connsiteX4" fmla="*/ 1397000 w 5444067"/>
              <a:gd name="connsiteY4" fmla="*/ 56444 h 666043"/>
              <a:gd name="connsiteX5" fmla="*/ 1778000 w 5444067"/>
              <a:gd name="connsiteY5" fmla="*/ 285044 h 666043"/>
              <a:gd name="connsiteX6" fmla="*/ 2540000 w 5444067"/>
              <a:gd name="connsiteY6" fmla="*/ 56443 h 666043"/>
              <a:gd name="connsiteX7" fmla="*/ 2844800 w 5444067"/>
              <a:gd name="connsiteY7" fmla="*/ 285043 h 666043"/>
              <a:gd name="connsiteX8" fmla="*/ 3073400 w 5444067"/>
              <a:gd name="connsiteY8" fmla="*/ 56444 h 666043"/>
              <a:gd name="connsiteX9" fmla="*/ 3378200 w 5444067"/>
              <a:gd name="connsiteY9" fmla="*/ 285044 h 666043"/>
              <a:gd name="connsiteX10" fmla="*/ 3894667 w 5444067"/>
              <a:gd name="connsiteY10" fmla="*/ 191910 h 666043"/>
              <a:gd name="connsiteX11" fmla="*/ 4072467 w 5444067"/>
              <a:gd name="connsiteY11" fmla="*/ 513643 h 666043"/>
              <a:gd name="connsiteX12" fmla="*/ 4224867 w 5444067"/>
              <a:gd name="connsiteY12" fmla="*/ 666043 h 666043"/>
              <a:gd name="connsiteX13" fmla="*/ 4368800 w 5444067"/>
              <a:gd name="connsiteY13" fmla="*/ 513643 h 666043"/>
              <a:gd name="connsiteX14" fmla="*/ 4529667 w 5444067"/>
              <a:gd name="connsiteY14" fmla="*/ 412043 h 666043"/>
              <a:gd name="connsiteX15" fmla="*/ 4597400 w 5444067"/>
              <a:gd name="connsiteY15" fmla="*/ 361243 h 666043"/>
              <a:gd name="connsiteX16" fmla="*/ 4749800 w 5444067"/>
              <a:gd name="connsiteY16" fmla="*/ 598310 h 666043"/>
              <a:gd name="connsiteX17" fmla="*/ 4902200 w 5444067"/>
              <a:gd name="connsiteY17" fmla="*/ 522110 h 666043"/>
              <a:gd name="connsiteX18" fmla="*/ 5046133 w 5444067"/>
              <a:gd name="connsiteY18" fmla="*/ 437443 h 666043"/>
              <a:gd name="connsiteX19" fmla="*/ 5223933 w 5444067"/>
              <a:gd name="connsiteY19" fmla="*/ 361243 h 666043"/>
              <a:gd name="connsiteX20" fmla="*/ 5444067 w 5444067"/>
              <a:gd name="connsiteY20" fmla="*/ 352776 h 666043"/>
              <a:gd name="connsiteX0" fmla="*/ 101600 w 5444067"/>
              <a:gd name="connsiteY0" fmla="*/ 266700 h 723899"/>
              <a:gd name="connsiteX1" fmla="*/ 406400 w 5444067"/>
              <a:gd name="connsiteY1" fmla="*/ 419100 h 723899"/>
              <a:gd name="connsiteX2" fmla="*/ 635000 w 5444067"/>
              <a:gd name="connsiteY2" fmla="*/ 114300 h 723899"/>
              <a:gd name="connsiteX3" fmla="*/ 1016000 w 5444067"/>
              <a:gd name="connsiteY3" fmla="*/ 266700 h 723899"/>
              <a:gd name="connsiteX4" fmla="*/ 1397000 w 5444067"/>
              <a:gd name="connsiteY4" fmla="*/ 114300 h 723899"/>
              <a:gd name="connsiteX5" fmla="*/ 1778000 w 5444067"/>
              <a:gd name="connsiteY5" fmla="*/ 342900 h 723899"/>
              <a:gd name="connsiteX6" fmla="*/ 2082800 w 5444067"/>
              <a:gd name="connsiteY6" fmla="*/ 38100 h 723899"/>
              <a:gd name="connsiteX7" fmla="*/ 2540000 w 5444067"/>
              <a:gd name="connsiteY7" fmla="*/ 114299 h 723899"/>
              <a:gd name="connsiteX8" fmla="*/ 2844800 w 5444067"/>
              <a:gd name="connsiteY8" fmla="*/ 342899 h 723899"/>
              <a:gd name="connsiteX9" fmla="*/ 3073400 w 5444067"/>
              <a:gd name="connsiteY9" fmla="*/ 114300 h 723899"/>
              <a:gd name="connsiteX10" fmla="*/ 3378200 w 5444067"/>
              <a:gd name="connsiteY10" fmla="*/ 342900 h 723899"/>
              <a:gd name="connsiteX11" fmla="*/ 3894667 w 5444067"/>
              <a:gd name="connsiteY11" fmla="*/ 249766 h 723899"/>
              <a:gd name="connsiteX12" fmla="*/ 4072467 w 5444067"/>
              <a:gd name="connsiteY12" fmla="*/ 571499 h 723899"/>
              <a:gd name="connsiteX13" fmla="*/ 4224867 w 5444067"/>
              <a:gd name="connsiteY13" fmla="*/ 723899 h 723899"/>
              <a:gd name="connsiteX14" fmla="*/ 4368800 w 5444067"/>
              <a:gd name="connsiteY14" fmla="*/ 571499 h 723899"/>
              <a:gd name="connsiteX15" fmla="*/ 4529667 w 5444067"/>
              <a:gd name="connsiteY15" fmla="*/ 469899 h 723899"/>
              <a:gd name="connsiteX16" fmla="*/ 4597400 w 5444067"/>
              <a:gd name="connsiteY16" fmla="*/ 419099 h 723899"/>
              <a:gd name="connsiteX17" fmla="*/ 4749800 w 5444067"/>
              <a:gd name="connsiteY17" fmla="*/ 656166 h 723899"/>
              <a:gd name="connsiteX18" fmla="*/ 4902200 w 5444067"/>
              <a:gd name="connsiteY18" fmla="*/ 579966 h 723899"/>
              <a:gd name="connsiteX19" fmla="*/ 5046133 w 5444067"/>
              <a:gd name="connsiteY19" fmla="*/ 495299 h 723899"/>
              <a:gd name="connsiteX20" fmla="*/ 5223933 w 5444067"/>
              <a:gd name="connsiteY20" fmla="*/ 419099 h 723899"/>
              <a:gd name="connsiteX21" fmla="*/ 5444067 w 5444067"/>
              <a:gd name="connsiteY21" fmla="*/ 410632 h 723899"/>
              <a:gd name="connsiteX0" fmla="*/ 101600 w 5444067"/>
              <a:gd name="connsiteY0" fmla="*/ 266700 h 723899"/>
              <a:gd name="connsiteX1" fmla="*/ 406400 w 5444067"/>
              <a:gd name="connsiteY1" fmla="*/ 419100 h 723899"/>
              <a:gd name="connsiteX2" fmla="*/ 635000 w 5444067"/>
              <a:gd name="connsiteY2" fmla="*/ 114300 h 723899"/>
              <a:gd name="connsiteX3" fmla="*/ 1016000 w 5444067"/>
              <a:gd name="connsiteY3" fmla="*/ 266700 h 723899"/>
              <a:gd name="connsiteX4" fmla="*/ 1397000 w 5444067"/>
              <a:gd name="connsiteY4" fmla="*/ 114300 h 723899"/>
              <a:gd name="connsiteX5" fmla="*/ 1778000 w 5444067"/>
              <a:gd name="connsiteY5" fmla="*/ 342900 h 723899"/>
              <a:gd name="connsiteX6" fmla="*/ 2082800 w 5444067"/>
              <a:gd name="connsiteY6" fmla="*/ 38100 h 723899"/>
              <a:gd name="connsiteX7" fmla="*/ 2540000 w 5444067"/>
              <a:gd name="connsiteY7" fmla="*/ 114299 h 723899"/>
              <a:gd name="connsiteX8" fmla="*/ 2844800 w 5444067"/>
              <a:gd name="connsiteY8" fmla="*/ 342899 h 723899"/>
              <a:gd name="connsiteX9" fmla="*/ 3073400 w 5444067"/>
              <a:gd name="connsiteY9" fmla="*/ 114300 h 723899"/>
              <a:gd name="connsiteX10" fmla="*/ 3378200 w 5444067"/>
              <a:gd name="connsiteY10" fmla="*/ 342900 h 723899"/>
              <a:gd name="connsiteX11" fmla="*/ 3894667 w 5444067"/>
              <a:gd name="connsiteY11" fmla="*/ 249766 h 723899"/>
              <a:gd name="connsiteX12" fmla="*/ 4072467 w 5444067"/>
              <a:gd name="connsiteY12" fmla="*/ 571499 h 723899"/>
              <a:gd name="connsiteX13" fmla="*/ 4224867 w 5444067"/>
              <a:gd name="connsiteY13" fmla="*/ 723899 h 723899"/>
              <a:gd name="connsiteX14" fmla="*/ 4368800 w 5444067"/>
              <a:gd name="connsiteY14" fmla="*/ 571499 h 723899"/>
              <a:gd name="connsiteX15" fmla="*/ 4529667 w 5444067"/>
              <a:gd name="connsiteY15" fmla="*/ 469899 h 723899"/>
              <a:gd name="connsiteX16" fmla="*/ 4597400 w 5444067"/>
              <a:gd name="connsiteY16" fmla="*/ 419099 h 723899"/>
              <a:gd name="connsiteX17" fmla="*/ 4749800 w 5444067"/>
              <a:gd name="connsiteY17" fmla="*/ 656166 h 723899"/>
              <a:gd name="connsiteX18" fmla="*/ 4902200 w 5444067"/>
              <a:gd name="connsiteY18" fmla="*/ 103414 h 723899"/>
              <a:gd name="connsiteX19" fmla="*/ 5046133 w 5444067"/>
              <a:gd name="connsiteY19" fmla="*/ 495299 h 723899"/>
              <a:gd name="connsiteX20" fmla="*/ 5223933 w 5444067"/>
              <a:gd name="connsiteY20" fmla="*/ 419099 h 723899"/>
              <a:gd name="connsiteX21" fmla="*/ 5444067 w 5444067"/>
              <a:gd name="connsiteY21" fmla="*/ 410632 h 723899"/>
              <a:gd name="connsiteX0" fmla="*/ 101600 w 5444067"/>
              <a:gd name="connsiteY0" fmla="*/ 422727 h 879926"/>
              <a:gd name="connsiteX1" fmla="*/ 406400 w 5444067"/>
              <a:gd name="connsiteY1" fmla="*/ 575127 h 879926"/>
              <a:gd name="connsiteX2" fmla="*/ 635000 w 5444067"/>
              <a:gd name="connsiteY2" fmla="*/ 270327 h 879926"/>
              <a:gd name="connsiteX3" fmla="*/ 1016000 w 5444067"/>
              <a:gd name="connsiteY3" fmla="*/ 422727 h 879926"/>
              <a:gd name="connsiteX4" fmla="*/ 1397000 w 5444067"/>
              <a:gd name="connsiteY4" fmla="*/ 270327 h 879926"/>
              <a:gd name="connsiteX5" fmla="*/ 1778000 w 5444067"/>
              <a:gd name="connsiteY5" fmla="*/ 498927 h 879926"/>
              <a:gd name="connsiteX6" fmla="*/ 2082800 w 5444067"/>
              <a:gd name="connsiteY6" fmla="*/ 194127 h 879926"/>
              <a:gd name="connsiteX7" fmla="*/ 2540000 w 5444067"/>
              <a:gd name="connsiteY7" fmla="*/ 270326 h 879926"/>
              <a:gd name="connsiteX8" fmla="*/ 2844800 w 5444067"/>
              <a:gd name="connsiteY8" fmla="*/ 498926 h 879926"/>
              <a:gd name="connsiteX9" fmla="*/ 3073400 w 5444067"/>
              <a:gd name="connsiteY9" fmla="*/ 270327 h 879926"/>
              <a:gd name="connsiteX10" fmla="*/ 3378200 w 5444067"/>
              <a:gd name="connsiteY10" fmla="*/ 498927 h 879926"/>
              <a:gd name="connsiteX11" fmla="*/ 3894667 w 5444067"/>
              <a:gd name="connsiteY11" fmla="*/ 405793 h 879926"/>
              <a:gd name="connsiteX12" fmla="*/ 4072467 w 5444067"/>
              <a:gd name="connsiteY12" fmla="*/ 727526 h 879926"/>
              <a:gd name="connsiteX13" fmla="*/ 4224867 w 5444067"/>
              <a:gd name="connsiteY13" fmla="*/ 879926 h 879926"/>
              <a:gd name="connsiteX14" fmla="*/ 4368800 w 5444067"/>
              <a:gd name="connsiteY14" fmla="*/ 727526 h 879926"/>
              <a:gd name="connsiteX15" fmla="*/ 4529667 w 5444067"/>
              <a:gd name="connsiteY15" fmla="*/ 625926 h 879926"/>
              <a:gd name="connsiteX16" fmla="*/ 4597400 w 5444067"/>
              <a:gd name="connsiteY16" fmla="*/ 575126 h 879926"/>
              <a:gd name="connsiteX17" fmla="*/ 4749800 w 5444067"/>
              <a:gd name="connsiteY17" fmla="*/ 812193 h 879926"/>
              <a:gd name="connsiteX18" fmla="*/ 4902200 w 5444067"/>
              <a:gd name="connsiteY18" fmla="*/ 259441 h 879926"/>
              <a:gd name="connsiteX19" fmla="*/ 5054600 w 5444067"/>
              <a:gd name="connsiteY19" fmla="*/ 52613 h 879926"/>
              <a:gd name="connsiteX20" fmla="*/ 5223933 w 5444067"/>
              <a:gd name="connsiteY20" fmla="*/ 575126 h 879926"/>
              <a:gd name="connsiteX21" fmla="*/ 5444067 w 5444067"/>
              <a:gd name="connsiteY21" fmla="*/ 566659 h 879926"/>
              <a:gd name="connsiteX0" fmla="*/ 101600 w 5444067"/>
              <a:gd name="connsiteY0" fmla="*/ 370113 h 827312"/>
              <a:gd name="connsiteX1" fmla="*/ 406400 w 5444067"/>
              <a:gd name="connsiteY1" fmla="*/ 522513 h 827312"/>
              <a:gd name="connsiteX2" fmla="*/ 635000 w 5444067"/>
              <a:gd name="connsiteY2" fmla="*/ 217713 h 827312"/>
              <a:gd name="connsiteX3" fmla="*/ 1016000 w 5444067"/>
              <a:gd name="connsiteY3" fmla="*/ 370113 h 827312"/>
              <a:gd name="connsiteX4" fmla="*/ 1397000 w 5444067"/>
              <a:gd name="connsiteY4" fmla="*/ 217713 h 827312"/>
              <a:gd name="connsiteX5" fmla="*/ 1778000 w 5444067"/>
              <a:gd name="connsiteY5" fmla="*/ 446313 h 827312"/>
              <a:gd name="connsiteX6" fmla="*/ 2082800 w 5444067"/>
              <a:gd name="connsiteY6" fmla="*/ 141513 h 827312"/>
              <a:gd name="connsiteX7" fmla="*/ 2540000 w 5444067"/>
              <a:gd name="connsiteY7" fmla="*/ 217712 h 827312"/>
              <a:gd name="connsiteX8" fmla="*/ 2844800 w 5444067"/>
              <a:gd name="connsiteY8" fmla="*/ 446312 h 827312"/>
              <a:gd name="connsiteX9" fmla="*/ 3073400 w 5444067"/>
              <a:gd name="connsiteY9" fmla="*/ 217713 h 827312"/>
              <a:gd name="connsiteX10" fmla="*/ 3378200 w 5444067"/>
              <a:gd name="connsiteY10" fmla="*/ 446313 h 827312"/>
              <a:gd name="connsiteX11" fmla="*/ 3894667 w 5444067"/>
              <a:gd name="connsiteY11" fmla="*/ 353179 h 827312"/>
              <a:gd name="connsiteX12" fmla="*/ 4072467 w 5444067"/>
              <a:gd name="connsiteY12" fmla="*/ 674912 h 827312"/>
              <a:gd name="connsiteX13" fmla="*/ 4224867 w 5444067"/>
              <a:gd name="connsiteY13" fmla="*/ 827312 h 827312"/>
              <a:gd name="connsiteX14" fmla="*/ 4368800 w 5444067"/>
              <a:gd name="connsiteY14" fmla="*/ 674912 h 827312"/>
              <a:gd name="connsiteX15" fmla="*/ 4529667 w 5444067"/>
              <a:gd name="connsiteY15" fmla="*/ 573312 h 827312"/>
              <a:gd name="connsiteX16" fmla="*/ 4597400 w 5444067"/>
              <a:gd name="connsiteY16" fmla="*/ 522512 h 827312"/>
              <a:gd name="connsiteX17" fmla="*/ 4749800 w 5444067"/>
              <a:gd name="connsiteY17" fmla="*/ 759579 h 827312"/>
              <a:gd name="connsiteX18" fmla="*/ 4902200 w 5444067"/>
              <a:gd name="connsiteY18" fmla="*/ 206827 h 827312"/>
              <a:gd name="connsiteX19" fmla="*/ 5054600 w 5444067"/>
              <a:gd name="connsiteY19" fmla="*/ -1 h 827312"/>
              <a:gd name="connsiteX20" fmla="*/ 5207000 w 5444067"/>
              <a:gd name="connsiteY20" fmla="*/ 206827 h 827312"/>
              <a:gd name="connsiteX21" fmla="*/ 5444067 w 5444067"/>
              <a:gd name="connsiteY21" fmla="*/ 514045 h 827312"/>
              <a:gd name="connsiteX0" fmla="*/ 101600 w 5435600"/>
              <a:gd name="connsiteY0" fmla="*/ 370114 h 827313"/>
              <a:gd name="connsiteX1" fmla="*/ 406400 w 5435600"/>
              <a:gd name="connsiteY1" fmla="*/ 522514 h 827313"/>
              <a:gd name="connsiteX2" fmla="*/ 635000 w 5435600"/>
              <a:gd name="connsiteY2" fmla="*/ 217714 h 827313"/>
              <a:gd name="connsiteX3" fmla="*/ 1016000 w 5435600"/>
              <a:gd name="connsiteY3" fmla="*/ 370114 h 827313"/>
              <a:gd name="connsiteX4" fmla="*/ 1397000 w 5435600"/>
              <a:gd name="connsiteY4" fmla="*/ 217714 h 827313"/>
              <a:gd name="connsiteX5" fmla="*/ 1778000 w 5435600"/>
              <a:gd name="connsiteY5" fmla="*/ 446314 h 827313"/>
              <a:gd name="connsiteX6" fmla="*/ 2082800 w 5435600"/>
              <a:gd name="connsiteY6" fmla="*/ 141514 h 827313"/>
              <a:gd name="connsiteX7" fmla="*/ 2540000 w 5435600"/>
              <a:gd name="connsiteY7" fmla="*/ 217713 h 827313"/>
              <a:gd name="connsiteX8" fmla="*/ 2844800 w 5435600"/>
              <a:gd name="connsiteY8" fmla="*/ 446313 h 827313"/>
              <a:gd name="connsiteX9" fmla="*/ 3073400 w 5435600"/>
              <a:gd name="connsiteY9" fmla="*/ 217714 h 827313"/>
              <a:gd name="connsiteX10" fmla="*/ 3378200 w 5435600"/>
              <a:gd name="connsiteY10" fmla="*/ 446314 h 827313"/>
              <a:gd name="connsiteX11" fmla="*/ 3894667 w 5435600"/>
              <a:gd name="connsiteY11" fmla="*/ 353180 h 827313"/>
              <a:gd name="connsiteX12" fmla="*/ 4072467 w 5435600"/>
              <a:gd name="connsiteY12" fmla="*/ 674913 h 827313"/>
              <a:gd name="connsiteX13" fmla="*/ 4224867 w 5435600"/>
              <a:gd name="connsiteY13" fmla="*/ 827313 h 827313"/>
              <a:gd name="connsiteX14" fmla="*/ 4368800 w 5435600"/>
              <a:gd name="connsiteY14" fmla="*/ 674913 h 827313"/>
              <a:gd name="connsiteX15" fmla="*/ 4529667 w 5435600"/>
              <a:gd name="connsiteY15" fmla="*/ 573313 h 827313"/>
              <a:gd name="connsiteX16" fmla="*/ 4597400 w 5435600"/>
              <a:gd name="connsiteY16" fmla="*/ 522513 h 827313"/>
              <a:gd name="connsiteX17" fmla="*/ 4749800 w 5435600"/>
              <a:gd name="connsiteY17" fmla="*/ 759580 h 827313"/>
              <a:gd name="connsiteX18" fmla="*/ 4902200 w 5435600"/>
              <a:gd name="connsiteY18" fmla="*/ 206828 h 827313"/>
              <a:gd name="connsiteX19" fmla="*/ 5054600 w 5435600"/>
              <a:gd name="connsiteY19" fmla="*/ 0 h 827313"/>
              <a:gd name="connsiteX20" fmla="*/ 5207000 w 5435600"/>
              <a:gd name="connsiteY20" fmla="*/ 206828 h 827313"/>
              <a:gd name="connsiteX21" fmla="*/ 5435600 w 5435600"/>
              <a:gd name="connsiteY21" fmla="*/ 310242 h 827313"/>
              <a:gd name="connsiteX0" fmla="*/ 101600 w 5435600"/>
              <a:gd name="connsiteY0" fmla="*/ 511625 h 971545"/>
              <a:gd name="connsiteX1" fmla="*/ 406400 w 5435600"/>
              <a:gd name="connsiteY1" fmla="*/ 664025 h 971545"/>
              <a:gd name="connsiteX2" fmla="*/ 635000 w 5435600"/>
              <a:gd name="connsiteY2" fmla="*/ 359225 h 971545"/>
              <a:gd name="connsiteX3" fmla="*/ 1016000 w 5435600"/>
              <a:gd name="connsiteY3" fmla="*/ 511625 h 971545"/>
              <a:gd name="connsiteX4" fmla="*/ 1397000 w 5435600"/>
              <a:gd name="connsiteY4" fmla="*/ 359225 h 971545"/>
              <a:gd name="connsiteX5" fmla="*/ 1778000 w 5435600"/>
              <a:gd name="connsiteY5" fmla="*/ 587825 h 971545"/>
              <a:gd name="connsiteX6" fmla="*/ 2082800 w 5435600"/>
              <a:gd name="connsiteY6" fmla="*/ 283025 h 971545"/>
              <a:gd name="connsiteX7" fmla="*/ 2540000 w 5435600"/>
              <a:gd name="connsiteY7" fmla="*/ 359224 h 971545"/>
              <a:gd name="connsiteX8" fmla="*/ 2844800 w 5435600"/>
              <a:gd name="connsiteY8" fmla="*/ 587824 h 971545"/>
              <a:gd name="connsiteX9" fmla="*/ 3073400 w 5435600"/>
              <a:gd name="connsiteY9" fmla="*/ 359225 h 971545"/>
              <a:gd name="connsiteX10" fmla="*/ 3378200 w 5435600"/>
              <a:gd name="connsiteY10" fmla="*/ 587825 h 971545"/>
              <a:gd name="connsiteX11" fmla="*/ 3835400 w 5435600"/>
              <a:gd name="connsiteY11" fmla="*/ 38100 h 971545"/>
              <a:gd name="connsiteX12" fmla="*/ 4072467 w 5435600"/>
              <a:gd name="connsiteY12" fmla="*/ 816424 h 971545"/>
              <a:gd name="connsiteX13" fmla="*/ 4224867 w 5435600"/>
              <a:gd name="connsiteY13" fmla="*/ 968824 h 971545"/>
              <a:gd name="connsiteX14" fmla="*/ 4368800 w 5435600"/>
              <a:gd name="connsiteY14" fmla="*/ 816424 h 971545"/>
              <a:gd name="connsiteX15" fmla="*/ 4529667 w 5435600"/>
              <a:gd name="connsiteY15" fmla="*/ 714824 h 971545"/>
              <a:gd name="connsiteX16" fmla="*/ 4597400 w 5435600"/>
              <a:gd name="connsiteY16" fmla="*/ 664024 h 971545"/>
              <a:gd name="connsiteX17" fmla="*/ 4749800 w 5435600"/>
              <a:gd name="connsiteY17" fmla="*/ 901091 h 971545"/>
              <a:gd name="connsiteX18" fmla="*/ 4902200 w 5435600"/>
              <a:gd name="connsiteY18" fmla="*/ 348339 h 971545"/>
              <a:gd name="connsiteX19" fmla="*/ 5054600 w 5435600"/>
              <a:gd name="connsiteY19" fmla="*/ 141511 h 971545"/>
              <a:gd name="connsiteX20" fmla="*/ 5207000 w 5435600"/>
              <a:gd name="connsiteY20" fmla="*/ 348339 h 971545"/>
              <a:gd name="connsiteX21" fmla="*/ 5435600 w 5435600"/>
              <a:gd name="connsiteY21" fmla="*/ 451753 h 971545"/>
              <a:gd name="connsiteX0" fmla="*/ 101600 w 5435600"/>
              <a:gd name="connsiteY0" fmla="*/ 513439 h 1048652"/>
              <a:gd name="connsiteX1" fmla="*/ 406400 w 5435600"/>
              <a:gd name="connsiteY1" fmla="*/ 665839 h 1048652"/>
              <a:gd name="connsiteX2" fmla="*/ 635000 w 5435600"/>
              <a:gd name="connsiteY2" fmla="*/ 361039 h 1048652"/>
              <a:gd name="connsiteX3" fmla="*/ 1016000 w 5435600"/>
              <a:gd name="connsiteY3" fmla="*/ 513439 h 1048652"/>
              <a:gd name="connsiteX4" fmla="*/ 1397000 w 5435600"/>
              <a:gd name="connsiteY4" fmla="*/ 361039 h 1048652"/>
              <a:gd name="connsiteX5" fmla="*/ 1778000 w 5435600"/>
              <a:gd name="connsiteY5" fmla="*/ 589639 h 1048652"/>
              <a:gd name="connsiteX6" fmla="*/ 2082800 w 5435600"/>
              <a:gd name="connsiteY6" fmla="*/ 284839 h 1048652"/>
              <a:gd name="connsiteX7" fmla="*/ 2540000 w 5435600"/>
              <a:gd name="connsiteY7" fmla="*/ 361038 h 1048652"/>
              <a:gd name="connsiteX8" fmla="*/ 2844800 w 5435600"/>
              <a:gd name="connsiteY8" fmla="*/ 589638 h 1048652"/>
              <a:gd name="connsiteX9" fmla="*/ 3073400 w 5435600"/>
              <a:gd name="connsiteY9" fmla="*/ 361039 h 1048652"/>
              <a:gd name="connsiteX10" fmla="*/ 3378200 w 5435600"/>
              <a:gd name="connsiteY10" fmla="*/ 589639 h 1048652"/>
              <a:gd name="connsiteX11" fmla="*/ 3835400 w 5435600"/>
              <a:gd name="connsiteY11" fmla="*/ 39914 h 1048652"/>
              <a:gd name="connsiteX12" fmla="*/ 4064000 w 5435600"/>
              <a:gd name="connsiteY12" fmla="*/ 350154 h 1048652"/>
              <a:gd name="connsiteX13" fmla="*/ 4224867 w 5435600"/>
              <a:gd name="connsiteY13" fmla="*/ 970638 h 1048652"/>
              <a:gd name="connsiteX14" fmla="*/ 4368800 w 5435600"/>
              <a:gd name="connsiteY14" fmla="*/ 818238 h 1048652"/>
              <a:gd name="connsiteX15" fmla="*/ 4529667 w 5435600"/>
              <a:gd name="connsiteY15" fmla="*/ 716638 h 1048652"/>
              <a:gd name="connsiteX16" fmla="*/ 4597400 w 5435600"/>
              <a:gd name="connsiteY16" fmla="*/ 665838 h 1048652"/>
              <a:gd name="connsiteX17" fmla="*/ 4749800 w 5435600"/>
              <a:gd name="connsiteY17" fmla="*/ 902905 h 1048652"/>
              <a:gd name="connsiteX18" fmla="*/ 4902200 w 5435600"/>
              <a:gd name="connsiteY18" fmla="*/ 350153 h 1048652"/>
              <a:gd name="connsiteX19" fmla="*/ 5054600 w 5435600"/>
              <a:gd name="connsiteY19" fmla="*/ 143325 h 1048652"/>
              <a:gd name="connsiteX20" fmla="*/ 5207000 w 5435600"/>
              <a:gd name="connsiteY20" fmla="*/ 350153 h 1048652"/>
              <a:gd name="connsiteX21" fmla="*/ 5435600 w 5435600"/>
              <a:gd name="connsiteY21" fmla="*/ 453567 h 1048652"/>
              <a:gd name="connsiteX0" fmla="*/ 101600 w 5435600"/>
              <a:gd name="connsiteY0" fmla="*/ 513439 h 955519"/>
              <a:gd name="connsiteX1" fmla="*/ 406400 w 5435600"/>
              <a:gd name="connsiteY1" fmla="*/ 665839 h 955519"/>
              <a:gd name="connsiteX2" fmla="*/ 635000 w 5435600"/>
              <a:gd name="connsiteY2" fmla="*/ 361039 h 955519"/>
              <a:gd name="connsiteX3" fmla="*/ 1016000 w 5435600"/>
              <a:gd name="connsiteY3" fmla="*/ 513439 h 955519"/>
              <a:gd name="connsiteX4" fmla="*/ 1397000 w 5435600"/>
              <a:gd name="connsiteY4" fmla="*/ 361039 h 955519"/>
              <a:gd name="connsiteX5" fmla="*/ 1778000 w 5435600"/>
              <a:gd name="connsiteY5" fmla="*/ 589639 h 955519"/>
              <a:gd name="connsiteX6" fmla="*/ 2082800 w 5435600"/>
              <a:gd name="connsiteY6" fmla="*/ 284839 h 955519"/>
              <a:gd name="connsiteX7" fmla="*/ 2540000 w 5435600"/>
              <a:gd name="connsiteY7" fmla="*/ 361038 h 955519"/>
              <a:gd name="connsiteX8" fmla="*/ 2844800 w 5435600"/>
              <a:gd name="connsiteY8" fmla="*/ 589638 h 955519"/>
              <a:gd name="connsiteX9" fmla="*/ 3073400 w 5435600"/>
              <a:gd name="connsiteY9" fmla="*/ 361039 h 955519"/>
              <a:gd name="connsiteX10" fmla="*/ 3378200 w 5435600"/>
              <a:gd name="connsiteY10" fmla="*/ 589639 h 955519"/>
              <a:gd name="connsiteX11" fmla="*/ 3835400 w 5435600"/>
              <a:gd name="connsiteY11" fmla="*/ 39914 h 955519"/>
              <a:gd name="connsiteX12" fmla="*/ 4064000 w 5435600"/>
              <a:gd name="connsiteY12" fmla="*/ 350154 h 955519"/>
              <a:gd name="connsiteX13" fmla="*/ 4292600 w 5435600"/>
              <a:gd name="connsiteY13" fmla="*/ 660396 h 955519"/>
              <a:gd name="connsiteX14" fmla="*/ 4368800 w 5435600"/>
              <a:gd name="connsiteY14" fmla="*/ 818238 h 955519"/>
              <a:gd name="connsiteX15" fmla="*/ 4529667 w 5435600"/>
              <a:gd name="connsiteY15" fmla="*/ 716638 h 955519"/>
              <a:gd name="connsiteX16" fmla="*/ 4597400 w 5435600"/>
              <a:gd name="connsiteY16" fmla="*/ 665838 h 955519"/>
              <a:gd name="connsiteX17" fmla="*/ 4749800 w 5435600"/>
              <a:gd name="connsiteY17" fmla="*/ 902905 h 955519"/>
              <a:gd name="connsiteX18" fmla="*/ 4902200 w 5435600"/>
              <a:gd name="connsiteY18" fmla="*/ 350153 h 955519"/>
              <a:gd name="connsiteX19" fmla="*/ 5054600 w 5435600"/>
              <a:gd name="connsiteY19" fmla="*/ 143325 h 955519"/>
              <a:gd name="connsiteX20" fmla="*/ 5207000 w 5435600"/>
              <a:gd name="connsiteY20" fmla="*/ 350153 h 955519"/>
              <a:gd name="connsiteX21" fmla="*/ 5435600 w 5435600"/>
              <a:gd name="connsiteY21" fmla="*/ 453567 h 955519"/>
              <a:gd name="connsiteX0" fmla="*/ 101600 w 5435600"/>
              <a:gd name="connsiteY0" fmla="*/ 513439 h 955519"/>
              <a:gd name="connsiteX1" fmla="*/ 406400 w 5435600"/>
              <a:gd name="connsiteY1" fmla="*/ 665839 h 955519"/>
              <a:gd name="connsiteX2" fmla="*/ 635000 w 5435600"/>
              <a:gd name="connsiteY2" fmla="*/ 361039 h 955519"/>
              <a:gd name="connsiteX3" fmla="*/ 1016000 w 5435600"/>
              <a:gd name="connsiteY3" fmla="*/ 513439 h 955519"/>
              <a:gd name="connsiteX4" fmla="*/ 1397000 w 5435600"/>
              <a:gd name="connsiteY4" fmla="*/ 361039 h 955519"/>
              <a:gd name="connsiteX5" fmla="*/ 1778000 w 5435600"/>
              <a:gd name="connsiteY5" fmla="*/ 589639 h 955519"/>
              <a:gd name="connsiteX6" fmla="*/ 2082800 w 5435600"/>
              <a:gd name="connsiteY6" fmla="*/ 284839 h 955519"/>
              <a:gd name="connsiteX7" fmla="*/ 2540000 w 5435600"/>
              <a:gd name="connsiteY7" fmla="*/ 361038 h 955519"/>
              <a:gd name="connsiteX8" fmla="*/ 2844800 w 5435600"/>
              <a:gd name="connsiteY8" fmla="*/ 589638 h 955519"/>
              <a:gd name="connsiteX9" fmla="*/ 3073400 w 5435600"/>
              <a:gd name="connsiteY9" fmla="*/ 361039 h 955519"/>
              <a:gd name="connsiteX10" fmla="*/ 3378200 w 5435600"/>
              <a:gd name="connsiteY10" fmla="*/ 589639 h 955519"/>
              <a:gd name="connsiteX11" fmla="*/ 3835400 w 5435600"/>
              <a:gd name="connsiteY11" fmla="*/ 39914 h 955519"/>
              <a:gd name="connsiteX12" fmla="*/ 4064000 w 5435600"/>
              <a:gd name="connsiteY12" fmla="*/ 350154 h 955519"/>
              <a:gd name="connsiteX13" fmla="*/ 4292600 w 5435600"/>
              <a:gd name="connsiteY13" fmla="*/ 660396 h 955519"/>
              <a:gd name="connsiteX14" fmla="*/ 4445000 w 5435600"/>
              <a:gd name="connsiteY14" fmla="*/ 143329 h 955519"/>
              <a:gd name="connsiteX15" fmla="*/ 4529667 w 5435600"/>
              <a:gd name="connsiteY15" fmla="*/ 716638 h 955519"/>
              <a:gd name="connsiteX16" fmla="*/ 4597400 w 5435600"/>
              <a:gd name="connsiteY16" fmla="*/ 665838 h 955519"/>
              <a:gd name="connsiteX17" fmla="*/ 4749800 w 5435600"/>
              <a:gd name="connsiteY17" fmla="*/ 902905 h 955519"/>
              <a:gd name="connsiteX18" fmla="*/ 4902200 w 5435600"/>
              <a:gd name="connsiteY18" fmla="*/ 350153 h 955519"/>
              <a:gd name="connsiteX19" fmla="*/ 5054600 w 5435600"/>
              <a:gd name="connsiteY19" fmla="*/ 143325 h 955519"/>
              <a:gd name="connsiteX20" fmla="*/ 5207000 w 5435600"/>
              <a:gd name="connsiteY20" fmla="*/ 350153 h 955519"/>
              <a:gd name="connsiteX21" fmla="*/ 5435600 w 5435600"/>
              <a:gd name="connsiteY21" fmla="*/ 453567 h 955519"/>
              <a:gd name="connsiteX0" fmla="*/ 101600 w 5435600"/>
              <a:gd name="connsiteY0" fmla="*/ 513439 h 955519"/>
              <a:gd name="connsiteX1" fmla="*/ 406400 w 5435600"/>
              <a:gd name="connsiteY1" fmla="*/ 665839 h 955519"/>
              <a:gd name="connsiteX2" fmla="*/ 635000 w 5435600"/>
              <a:gd name="connsiteY2" fmla="*/ 361039 h 955519"/>
              <a:gd name="connsiteX3" fmla="*/ 1016000 w 5435600"/>
              <a:gd name="connsiteY3" fmla="*/ 513439 h 955519"/>
              <a:gd name="connsiteX4" fmla="*/ 1397000 w 5435600"/>
              <a:gd name="connsiteY4" fmla="*/ 361039 h 955519"/>
              <a:gd name="connsiteX5" fmla="*/ 1778000 w 5435600"/>
              <a:gd name="connsiteY5" fmla="*/ 589639 h 955519"/>
              <a:gd name="connsiteX6" fmla="*/ 2082800 w 5435600"/>
              <a:gd name="connsiteY6" fmla="*/ 284839 h 955519"/>
              <a:gd name="connsiteX7" fmla="*/ 2540000 w 5435600"/>
              <a:gd name="connsiteY7" fmla="*/ 361038 h 955519"/>
              <a:gd name="connsiteX8" fmla="*/ 2844800 w 5435600"/>
              <a:gd name="connsiteY8" fmla="*/ 589638 h 955519"/>
              <a:gd name="connsiteX9" fmla="*/ 3073400 w 5435600"/>
              <a:gd name="connsiteY9" fmla="*/ 361039 h 955519"/>
              <a:gd name="connsiteX10" fmla="*/ 3378200 w 5435600"/>
              <a:gd name="connsiteY10" fmla="*/ 589639 h 955519"/>
              <a:gd name="connsiteX11" fmla="*/ 3835400 w 5435600"/>
              <a:gd name="connsiteY11" fmla="*/ 39914 h 955519"/>
              <a:gd name="connsiteX12" fmla="*/ 4064000 w 5435600"/>
              <a:gd name="connsiteY12" fmla="*/ 350154 h 955519"/>
              <a:gd name="connsiteX13" fmla="*/ 4292600 w 5435600"/>
              <a:gd name="connsiteY13" fmla="*/ 660396 h 955519"/>
              <a:gd name="connsiteX14" fmla="*/ 4445000 w 5435600"/>
              <a:gd name="connsiteY14" fmla="*/ 143329 h 955519"/>
              <a:gd name="connsiteX15" fmla="*/ 4521200 w 5435600"/>
              <a:gd name="connsiteY15" fmla="*/ 556984 h 955519"/>
              <a:gd name="connsiteX16" fmla="*/ 4597400 w 5435600"/>
              <a:gd name="connsiteY16" fmla="*/ 665838 h 955519"/>
              <a:gd name="connsiteX17" fmla="*/ 4749800 w 5435600"/>
              <a:gd name="connsiteY17" fmla="*/ 902905 h 955519"/>
              <a:gd name="connsiteX18" fmla="*/ 4902200 w 5435600"/>
              <a:gd name="connsiteY18" fmla="*/ 350153 h 955519"/>
              <a:gd name="connsiteX19" fmla="*/ 5054600 w 5435600"/>
              <a:gd name="connsiteY19" fmla="*/ 143325 h 955519"/>
              <a:gd name="connsiteX20" fmla="*/ 5207000 w 5435600"/>
              <a:gd name="connsiteY20" fmla="*/ 350153 h 955519"/>
              <a:gd name="connsiteX21" fmla="*/ 5435600 w 5435600"/>
              <a:gd name="connsiteY21" fmla="*/ 453567 h 955519"/>
              <a:gd name="connsiteX0" fmla="*/ 101600 w 5435600"/>
              <a:gd name="connsiteY0" fmla="*/ 513439 h 902906"/>
              <a:gd name="connsiteX1" fmla="*/ 406400 w 5435600"/>
              <a:gd name="connsiteY1" fmla="*/ 665839 h 902906"/>
              <a:gd name="connsiteX2" fmla="*/ 635000 w 5435600"/>
              <a:gd name="connsiteY2" fmla="*/ 361039 h 902906"/>
              <a:gd name="connsiteX3" fmla="*/ 1016000 w 5435600"/>
              <a:gd name="connsiteY3" fmla="*/ 513439 h 902906"/>
              <a:gd name="connsiteX4" fmla="*/ 1397000 w 5435600"/>
              <a:gd name="connsiteY4" fmla="*/ 361039 h 902906"/>
              <a:gd name="connsiteX5" fmla="*/ 1778000 w 5435600"/>
              <a:gd name="connsiteY5" fmla="*/ 589639 h 902906"/>
              <a:gd name="connsiteX6" fmla="*/ 2082800 w 5435600"/>
              <a:gd name="connsiteY6" fmla="*/ 284839 h 902906"/>
              <a:gd name="connsiteX7" fmla="*/ 2540000 w 5435600"/>
              <a:gd name="connsiteY7" fmla="*/ 361038 h 902906"/>
              <a:gd name="connsiteX8" fmla="*/ 2844800 w 5435600"/>
              <a:gd name="connsiteY8" fmla="*/ 589638 h 902906"/>
              <a:gd name="connsiteX9" fmla="*/ 3073400 w 5435600"/>
              <a:gd name="connsiteY9" fmla="*/ 361039 h 902906"/>
              <a:gd name="connsiteX10" fmla="*/ 3378200 w 5435600"/>
              <a:gd name="connsiteY10" fmla="*/ 589639 h 902906"/>
              <a:gd name="connsiteX11" fmla="*/ 3835400 w 5435600"/>
              <a:gd name="connsiteY11" fmla="*/ 39914 h 902906"/>
              <a:gd name="connsiteX12" fmla="*/ 4064000 w 5435600"/>
              <a:gd name="connsiteY12" fmla="*/ 350154 h 902906"/>
              <a:gd name="connsiteX13" fmla="*/ 4292600 w 5435600"/>
              <a:gd name="connsiteY13" fmla="*/ 660396 h 902906"/>
              <a:gd name="connsiteX14" fmla="*/ 4445000 w 5435600"/>
              <a:gd name="connsiteY14" fmla="*/ 143329 h 902906"/>
              <a:gd name="connsiteX15" fmla="*/ 4521200 w 5435600"/>
              <a:gd name="connsiteY15" fmla="*/ 556984 h 902906"/>
              <a:gd name="connsiteX16" fmla="*/ 4673600 w 5435600"/>
              <a:gd name="connsiteY16" fmla="*/ 350156 h 902906"/>
              <a:gd name="connsiteX17" fmla="*/ 4749800 w 5435600"/>
              <a:gd name="connsiteY17" fmla="*/ 902905 h 902906"/>
              <a:gd name="connsiteX18" fmla="*/ 4902200 w 5435600"/>
              <a:gd name="connsiteY18" fmla="*/ 350153 h 902906"/>
              <a:gd name="connsiteX19" fmla="*/ 5054600 w 5435600"/>
              <a:gd name="connsiteY19" fmla="*/ 143325 h 902906"/>
              <a:gd name="connsiteX20" fmla="*/ 5207000 w 5435600"/>
              <a:gd name="connsiteY20" fmla="*/ 350153 h 902906"/>
              <a:gd name="connsiteX21" fmla="*/ 5435600 w 5435600"/>
              <a:gd name="connsiteY21" fmla="*/ 453567 h 902906"/>
              <a:gd name="connsiteX0" fmla="*/ 101600 w 5435600"/>
              <a:gd name="connsiteY0" fmla="*/ 513439 h 902906"/>
              <a:gd name="connsiteX1" fmla="*/ 406400 w 5435600"/>
              <a:gd name="connsiteY1" fmla="*/ 665839 h 902906"/>
              <a:gd name="connsiteX2" fmla="*/ 635000 w 5435600"/>
              <a:gd name="connsiteY2" fmla="*/ 361039 h 902906"/>
              <a:gd name="connsiteX3" fmla="*/ 1016000 w 5435600"/>
              <a:gd name="connsiteY3" fmla="*/ 513439 h 902906"/>
              <a:gd name="connsiteX4" fmla="*/ 1397000 w 5435600"/>
              <a:gd name="connsiteY4" fmla="*/ 361039 h 902906"/>
              <a:gd name="connsiteX5" fmla="*/ 1778000 w 5435600"/>
              <a:gd name="connsiteY5" fmla="*/ 589639 h 902906"/>
              <a:gd name="connsiteX6" fmla="*/ 2082800 w 5435600"/>
              <a:gd name="connsiteY6" fmla="*/ 284839 h 902906"/>
              <a:gd name="connsiteX7" fmla="*/ 2540000 w 5435600"/>
              <a:gd name="connsiteY7" fmla="*/ 361038 h 902906"/>
              <a:gd name="connsiteX8" fmla="*/ 2844800 w 5435600"/>
              <a:gd name="connsiteY8" fmla="*/ 589638 h 902906"/>
              <a:gd name="connsiteX9" fmla="*/ 3073400 w 5435600"/>
              <a:gd name="connsiteY9" fmla="*/ 361039 h 902906"/>
              <a:gd name="connsiteX10" fmla="*/ 3378200 w 5435600"/>
              <a:gd name="connsiteY10" fmla="*/ 589639 h 902906"/>
              <a:gd name="connsiteX11" fmla="*/ 3835400 w 5435600"/>
              <a:gd name="connsiteY11" fmla="*/ 39914 h 902906"/>
              <a:gd name="connsiteX12" fmla="*/ 4064000 w 5435600"/>
              <a:gd name="connsiteY12" fmla="*/ 350154 h 902906"/>
              <a:gd name="connsiteX13" fmla="*/ 4292600 w 5435600"/>
              <a:gd name="connsiteY13" fmla="*/ 453570 h 902906"/>
              <a:gd name="connsiteX14" fmla="*/ 4445000 w 5435600"/>
              <a:gd name="connsiteY14" fmla="*/ 143329 h 902906"/>
              <a:gd name="connsiteX15" fmla="*/ 4521200 w 5435600"/>
              <a:gd name="connsiteY15" fmla="*/ 556984 h 902906"/>
              <a:gd name="connsiteX16" fmla="*/ 4673600 w 5435600"/>
              <a:gd name="connsiteY16" fmla="*/ 350156 h 902906"/>
              <a:gd name="connsiteX17" fmla="*/ 4749800 w 5435600"/>
              <a:gd name="connsiteY17" fmla="*/ 902905 h 902906"/>
              <a:gd name="connsiteX18" fmla="*/ 4902200 w 5435600"/>
              <a:gd name="connsiteY18" fmla="*/ 350153 h 902906"/>
              <a:gd name="connsiteX19" fmla="*/ 5054600 w 5435600"/>
              <a:gd name="connsiteY19" fmla="*/ 143325 h 902906"/>
              <a:gd name="connsiteX20" fmla="*/ 5207000 w 5435600"/>
              <a:gd name="connsiteY20" fmla="*/ 350153 h 902906"/>
              <a:gd name="connsiteX21" fmla="*/ 5435600 w 5435600"/>
              <a:gd name="connsiteY21" fmla="*/ 453567 h 902906"/>
              <a:gd name="connsiteX0" fmla="*/ 101600 w 5435600"/>
              <a:gd name="connsiteY0" fmla="*/ 513439 h 902906"/>
              <a:gd name="connsiteX1" fmla="*/ 406400 w 5435600"/>
              <a:gd name="connsiteY1" fmla="*/ 665839 h 902906"/>
              <a:gd name="connsiteX2" fmla="*/ 635000 w 5435600"/>
              <a:gd name="connsiteY2" fmla="*/ 361039 h 902906"/>
              <a:gd name="connsiteX3" fmla="*/ 1016000 w 5435600"/>
              <a:gd name="connsiteY3" fmla="*/ 513439 h 902906"/>
              <a:gd name="connsiteX4" fmla="*/ 1397000 w 5435600"/>
              <a:gd name="connsiteY4" fmla="*/ 361039 h 902906"/>
              <a:gd name="connsiteX5" fmla="*/ 1778000 w 5435600"/>
              <a:gd name="connsiteY5" fmla="*/ 589639 h 902906"/>
              <a:gd name="connsiteX6" fmla="*/ 2082800 w 5435600"/>
              <a:gd name="connsiteY6" fmla="*/ 284839 h 902906"/>
              <a:gd name="connsiteX7" fmla="*/ 2540000 w 5435600"/>
              <a:gd name="connsiteY7" fmla="*/ 361038 h 902906"/>
              <a:gd name="connsiteX8" fmla="*/ 2844800 w 5435600"/>
              <a:gd name="connsiteY8" fmla="*/ 589638 h 902906"/>
              <a:gd name="connsiteX9" fmla="*/ 3073400 w 5435600"/>
              <a:gd name="connsiteY9" fmla="*/ 361039 h 902906"/>
              <a:gd name="connsiteX10" fmla="*/ 3378200 w 5435600"/>
              <a:gd name="connsiteY10" fmla="*/ 589639 h 902906"/>
              <a:gd name="connsiteX11" fmla="*/ 3835400 w 5435600"/>
              <a:gd name="connsiteY11" fmla="*/ 39914 h 902906"/>
              <a:gd name="connsiteX12" fmla="*/ 4064000 w 5435600"/>
              <a:gd name="connsiteY12" fmla="*/ 350154 h 902906"/>
              <a:gd name="connsiteX13" fmla="*/ 4292600 w 5435600"/>
              <a:gd name="connsiteY13" fmla="*/ 453570 h 902906"/>
              <a:gd name="connsiteX14" fmla="*/ 4445000 w 5435600"/>
              <a:gd name="connsiteY14" fmla="*/ 143329 h 902906"/>
              <a:gd name="connsiteX15" fmla="*/ 4521200 w 5435600"/>
              <a:gd name="connsiteY15" fmla="*/ 556984 h 902906"/>
              <a:gd name="connsiteX16" fmla="*/ 4673600 w 5435600"/>
              <a:gd name="connsiteY16" fmla="*/ 350156 h 902906"/>
              <a:gd name="connsiteX17" fmla="*/ 4749800 w 5435600"/>
              <a:gd name="connsiteY17" fmla="*/ 902905 h 902906"/>
              <a:gd name="connsiteX18" fmla="*/ 4902200 w 5435600"/>
              <a:gd name="connsiteY18" fmla="*/ 350153 h 902906"/>
              <a:gd name="connsiteX19" fmla="*/ 5054600 w 5435600"/>
              <a:gd name="connsiteY19" fmla="*/ 143325 h 902906"/>
              <a:gd name="connsiteX20" fmla="*/ 5283200 w 5435600"/>
              <a:gd name="connsiteY20" fmla="*/ 143329 h 902906"/>
              <a:gd name="connsiteX21" fmla="*/ 5435600 w 5435600"/>
              <a:gd name="connsiteY21" fmla="*/ 453567 h 902906"/>
              <a:gd name="connsiteX0" fmla="*/ 101600 w 5435600"/>
              <a:gd name="connsiteY0" fmla="*/ 513439 h 691239"/>
              <a:gd name="connsiteX1" fmla="*/ 406400 w 5435600"/>
              <a:gd name="connsiteY1" fmla="*/ 665839 h 691239"/>
              <a:gd name="connsiteX2" fmla="*/ 635000 w 5435600"/>
              <a:gd name="connsiteY2" fmla="*/ 361039 h 691239"/>
              <a:gd name="connsiteX3" fmla="*/ 1016000 w 5435600"/>
              <a:gd name="connsiteY3" fmla="*/ 513439 h 691239"/>
              <a:gd name="connsiteX4" fmla="*/ 1397000 w 5435600"/>
              <a:gd name="connsiteY4" fmla="*/ 361039 h 691239"/>
              <a:gd name="connsiteX5" fmla="*/ 1778000 w 5435600"/>
              <a:gd name="connsiteY5" fmla="*/ 589639 h 691239"/>
              <a:gd name="connsiteX6" fmla="*/ 2082800 w 5435600"/>
              <a:gd name="connsiteY6" fmla="*/ 284839 h 691239"/>
              <a:gd name="connsiteX7" fmla="*/ 2540000 w 5435600"/>
              <a:gd name="connsiteY7" fmla="*/ 361038 h 691239"/>
              <a:gd name="connsiteX8" fmla="*/ 2844800 w 5435600"/>
              <a:gd name="connsiteY8" fmla="*/ 589638 h 691239"/>
              <a:gd name="connsiteX9" fmla="*/ 3073400 w 5435600"/>
              <a:gd name="connsiteY9" fmla="*/ 361039 h 691239"/>
              <a:gd name="connsiteX10" fmla="*/ 3378200 w 5435600"/>
              <a:gd name="connsiteY10" fmla="*/ 589639 h 691239"/>
              <a:gd name="connsiteX11" fmla="*/ 3835400 w 5435600"/>
              <a:gd name="connsiteY11" fmla="*/ 39914 h 691239"/>
              <a:gd name="connsiteX12" fmla="*/ 4064000 w 5435600"/>
              <a:gd name="connsiteY12" fmla="*/ 350154 h 691239"/>
              <a:gd name="connsiteX13" fmla="*/ 4292600 w 5435600"/>
              <a:gd name="connsiteY13" fmla="*/ 453570 h 691239"/>
              <a:gd name="connsiteX14" fmla="*/ 4445000 w 5435600"/>
              <a:gd name="connsiteY14" fmla="*/ 143329 h 691239"/>
              <a:gd name="connsiteX15" fmla="*/ 4521200 w 5435600"/>
              <a:gd name="connsiteY15" fmla="*/ 556984 h 691239"/>
              <a:gd name="connsiteX16" fmla="*/ 4673600 w 5435600"/>
              <a:gd name="connsiteY16" fmla="*/ 350156 h 691239"/>
              <a:gd name="connsiteX17" fmla="*/ 4749800 w 5435600"/>
              <a:gd name="connsiteY17" fmla="*/ 350156 h 691239"/>
              <a:gd name="connsiteX18" fmla="*/ 4902200 w 5435600"/>
              <a:gd name="connsiteY18" fmla="*/ 350153 h 691239"/>
              <a:gd name="connsiteX19" fmla="*/ 5054600 w 5435600"/>
              <a:gd name="connsiteY19" fmla="*/ 143325 h 691239"/>
              <a:gd name="connsiteX20" fmla="*/ 5283200 w 5435600"/>
              <a:gd name="connsiteY20" fmla="*/ 143329 h 691239"/>
              <a:gd name="connsiteX21" fmla="*/ 5435600 w 5435600"/>
              <a:gd name="connsiteY21" fmla="*/ 453567 h 691239"/>
              <a:gd name="connsiteX0" fmla="*/ 101600 w 5435600"/>
              <a:gd name="connsiteY0" fmla="*/ 530675 h 708475"/>
              <a:gd name="connsiteX1" fmla="*/ 406400 w 5435600"/>
              <a:gd name="connsiteY1" fmla="*/ 683075 h 708475"/>
              <a:gd name="connsiteX2" fmla="*/ 635000 w 5435600"/>
              <a:gd name="connsiteY2" fmla="*/ 378275 h 708475"/>
              <a:gd name="connsiteX3" fmla="*/ 1016000 w 5435600"/>
              <a:gd name="connsiteY3" fmla="*/ 530675 h 708475"/>
              <a:gd name="connsiteX4" fmla="*/ 1397000 w 5435600"/>
              <a:gd name="connsiteY4" fmla="*/ 378275 h 708475"/>
              <a:gd name="connsiteX5" fmla="*/ 1778000 w 5435600"/>
              <a:gd name="connsiteY5" fmla="*/ 606875 h 708475"/>
              <a:gd name="connsiteX6" fmla="*/ 2082800 w 5435600"/>
              <a:gd name="connsiteY6" fmla="*/ 302075 h 708475"/>
              <a:gd name="connsiteX7" fmla="*/ 2540000 w 5435600"/>
              <a:gd name="connsiteY7" fmla="*/ 378274 h 708475"/>
              <a:gd name="connsiteX8" fmla="*/ 2844800 w 5435600"/>
              <a:gd name="connsiteY8" fmla="*/ 606874 h 708475"/>
              <a:gd name="connsiteX9" fmla="*/ 3073400 w 5435600"/>
              <a:gd name="connsiteY9" fmla="*/ 378275 h 708475"/>
              <a:gd name="connsiteX10" fmla="*/ 3378200 w 5435600"/>
              <a:gd name="connsiteY10" fmla="*/ 606875 h 708475"/>
              <a:gd name="connsiteX11" fmla="*/ 3835400 w 5435600"/>
              <a:gd name="connsiteY11" fmla="*/ 57150 h 708475"/>
              <a:gd name="connsiteX12" fmla="*/ 4064000 w 5435600"/>
              <a:gd name="connsiteY12" fmla="*/ 263979 h 708475"/>
              <a:gd name="connsiteX13" fmla="*/ 4292600 w 5435600"/>
              <a:gd name="connsiteY13" fmla="*/ 470806 h 708475"/>
              <a:gd name="connsiteX14" fmla="*/ 4445000 w 5435600"/>
              <a:gd name="connsiteY14" fmla="*/ 160565 h 708475"/>
              <a:gd name="connsiteX15" fmla="*/ 4521200 w 5435600"/>
              <a:gd name="connsiteY15" fmla="*/ 574220 h 708475"/>
              <a:gd name="connsiteX16" fmla="*/ 4673600 w 5435600"/>
              <a:gd name="connsiteY16" fmla="*/ 367392 h 708475"/>
              <a:gd name="connsiteX17" fmla="*/ 4749800 w 5435600"/>
              <a:gd name="connsiteY17" fmla="*/ 367392 h 708475"/>
              <a:gd name="connsiteX18" fmla="*/ 4902200 w 5435600"/>
              <a:gd name="connsiteY18" fmla="*/ 367389 h 708475"/>
              <a:gd name="connsiteX19" fmla="*/ 5054600 w 5435600"/>
              <a:gd name="connsiteY19" fmla="*/ 160561 h 708475"/>
              <a:gd name="connsiteX20" fmla="*/ 5283200 w 5435600"/>
              <a:gd name="connsiteY20" fmla="*/ 160565 h 708475"/>
              <a:gd name="connsiteX21" fmla="*/ 5435600 w 5435600"/>
              <a:gd name="connsiteY21" fmla="*/ 470803 h 708475"/>
              <a:gd name="connsiteX0" fmla="*/ 101600 w 5435600"/>
              <a:gd name="connsiteY0" fmla="*/ 530674 h 708474"/>
              <a:gd name="connsiteX1" fmla="*/ 406400 w 5435600"/>
              <a:gd name="connsiteY1" fmla="*/ 683074 h 708474"/>
              <a:gd name="connsiteX2" fmla="*/ 635000 w 5435600"/>
              <a:gd name="connsiteY2" fmla="*/ 378274 h 708474"/>
              <a:gd name="connsiteX3" fmla="*/ 1016000 w 5435600"/>
              <a:gd name="connsiteY3" fmla="*/ 530674 h 708474"/>
              <a:gd name="connsiteX4" fmla="*/ 1397000 w 5435600"/>
              <a:gd name="connsiteY4" fmla="*/ 378274 h 708474"/>
              <a:gd name="connsiteX5" fmla="*/ 1778000 w 5435600"/>
              <a:gd name="connsiteY5" fmla="*/ 606874 h 708474"/>
              <a:gd name="connsiteX6" fmla="*/ 2082800 w 5435600"/>
              <a:gd name="connsiteY6" fmla="*/ 302074 h 708474"/>
              <a:gd name="connsiteX7" fmla="*/ 2540000 w 5435600"/>
              <a:gd name="connsiteY7" fmla="*/ 378273 h 708474"/>
              <a:gd name="connsiteX8" fmla="*/ 2844800 w 5435600"/>
              <a:gd name="connsiteY8" fmla="*/ 606873 h 708474"/>
              <a:gd name="connsiteX9" fmla="*/ 3073400 w 5435600"/>
              <a:gd name="connsiteY9" fmla="*/ 378274 h 708474"/>
              <a:gd name="connsiteX10" fmla="*/ 3378200 w 5435600"/>
              <a:gd name="connsiteY10" fmla="*/ 606874 h 708474"/>
              <a:gd name="connsiteX11" fmla="*/ 3835400 w 5435600"/>
              <a:gd name="connsiteY11" fmla="*/ 57149 h 708474"/>
              <a:gd name="connsiteX12" fmla="*/ 4064000 w 5435600"/>
              <a:gd name="connsiteY12" fmla="*/ 263978 h 708474"/>
              <a:gd name="connsiteX13" fmla="*/ 4292600 w 5435600"/>
              <a:gd name="connsiteY13" fmla="*/ 263977 h 708474"/>
              <a:gd name="connsiteX14" fmla="*/ 4445000 w 5435600"/>
              <a:gd name="connsiteY14" fmla="*/ 160564 h 708474"/>
              <a:gd name="connsiteX15" fmla="*/ 4521200 w 5435600"/>
              <a:gd name="connsiteY15" fmla="*/ 574219 h 708474"/>
              <a:gd name="connsiteX16" fmla="*/ 4673600 w 5435600"/>
              <a:gd name="connsiteY16" fmla="*/ 367391 h 708474"/>
              <a:gd name="connsiteX17" fmla="*/ 4749800 w 5435600"/>
              <a:gd name="connsiteY17" fmla="*/ 367391 h 708474"/>
              <a:gd name="connsiteX18" fmla="*/ 4902200 w 5435600"/>
              <a:gd name="connsiteY18" fmla="*/ 367388 h 708474"/>
              <a:gd name="connsiteX19" fmla="*/ 5054600 w 5435600"/>
              <a:gd name="connsiteY19" fmla="*/ 160560 h 708474"/>
              <a:gd name="connsiteX20" fmla="*/ 5283200 w 5435600"/>
              <a:gd name="connsiteY20" fmla="*/ 160564 h 708474"/>
              <a:gd name="connsiteX21" fmla="*/ 5435600 w 5435600"/>
              <a:gd name="connsiteY21" fmla="*/ 470802 h 708474"/>
              <a:gd name="connsiteX0" fmla="*/ 101600 w 5435600"/>
              <a:gd name="connsiteY0" fmla="*/ 530674 h 708474"/>
              <a:gd name="connsiteX1" fmla="*/ 406400 w 5435600"/>
              <a:gd name="connsiteY1" fmla="*/ 683074 h 708474"/>
              <a:gd name="connsiteX2" fmla="*/ 635000 w 5435600"/>
              <a:gd name="connsiteY2" fmla="*/ 378274 h 708474"/>
              <a:gd name="connsiteX3" fmla="*/ 1016000 w 5435600"/>
              <a:gd name="connsiteY3" fmla="*/ 530674 h 708474"/>
              <a:gd name="connsiteX4" fmla="*/ 1397000 w 5435600"/>
              <a:gd name="connsiteY4" fmla="*/ 378274 h 708474"/>
              <a:gd name="connsiteX5" fmla="*/ 1778000 w 5435600"/>
              <a:gd name="connsiteY5" fmla="*/ 606874 h 708474"/>
              <a:gd name="connsiteX6" fmla="*/ 2082800 w 5435600"/>
              <a:gd name="connsiteY6" fmla="*/ 302074 h 708474"/>
              <a:gd name="connsiteX7" fmla="*/ 2540000 w 5435600"/>
              <a:gd name="connsiteY7" fmla="*/ 378273 h 708474"/>
              <a:gd name="connsiteX8" fmla="*/ 2844800 w 5435600"/>
              <a:gd name="connsiteY8" fmla="*/ 606873 h 708474"/>
              <a:gd name="connsiteX9" fmla="*/ 3073400 w 5435600"/>
              <a:gd name="connsiteY9" fmla="*/ 378274 h 708474"/>
              <a:gd name="connsiteX10" fmla="*/ 3378200 w 5435600"/>
              <a:gd name="connsiteY10" fmla="*/ 606874 h 708474"/>
              <a:gd name="connsiteX11" fmla="*/ 3835400 w 5435600"/>
              <a:gd name="connsiteY11" fmla="*/ 57149 h 708474"/>
              <a:gd name="connsiteX12" fmla="*/ 4064000 w 5435600"/>
              <a:gd name="connsiteY12" fmla="*/ 263978 h 708474"/>
              <a:gd name="connsiteX13" fmla="*/ 4292600 w 5435600"/>
              <a:gd name="connsiteY13" fmla="*/ 263977 h 708474"/>
              <a:gd name="connsiteX14" fmla="*/ 4445000 w 5435600"/>
              <a:gd name="connsiteY14" fmla="*/ 160564 h 708474"/>
              <a:gd name="connsiteX15" fmla="*/ 4521200 w 5435600"/>
              <a:gd name="connsiteY15" fmla="*/ 367390 h 708474"/>
              <a:gd name="connsiteX16" fmla="*/ 4673600 w 5435600"/>
              <a:gd name="connsiteY16" fmla="*/ 367391 h 708474"/>
              <a:gd name="connsiteX17" fmla="*/ 4749800 w 5435600"/>
              <a:gd name="connsiteY17" fmla="*/ 367391 h 708474"/>
              <a:gd name="connsiteX18" fmla="*/ 4902200 w 5435600"/>
              <a:gd name="connsiteY18" fmla="*/ 367388 h 708474"/>
              <a:gd name="connsiteX19" fmla="*/ 5054600 w 5435600"/>
              <a:gd name="connsiteY19" fmla="*/ 160560 h 708474"/>
              <a:gd name="connsiteX20" fmla="*/ 5283200 w 5435600"/>
              <a:gd name="connsiteY20" fmla="*/ 160564 h 708474"/>
              <a:gd name="connsiteX21" fmla="*/ 5435600 w 5435600"/>
              <a:gd name="connsiteY21" fmla="*/ 470802 h 708474"/>
              <a:gd name="connsiteX0" fmla="*/ 101600 w 5359400"/>
              <a:gd name="connsiteY0" fmla="*/ 530674 h 708474"/>
              <a:gd name="connsiteX1" fmla="*/ 406400 w 5359400"/>
              <a:gd name="connsiteY1" fmla="*/ 683074 h 708474"/>
              <a:gd name="connsiteX2" fmla="*/ 635000 w 5359400"/>
              <a:gd name="connsiteY2" fmla="*/ 378274 h 708474"/>
              <a:gd name="connsiteX3" fmla="*/ 1016000 w 5359400"/>
              <a:gd name="connsiteY3" fmla="*/ 530674 h 708474"/>
              <a:gd name="connsiteX4" fmla="*/ 1397000 w 5359400"/>
              <a:gd name="connsiteY4" fmla="*/ 378274 h 708474"/>
              <a:gd name="connsiteX5" fmla="*/ 1778000 w 5359400"/>
              <a:gd name="connsiteY5" fmla="*/ 606874 h 708474"/>
              <a:gd name="connsiteX6" fmla="*/ 2082800 w 5359400"/>
              <a:gd name="connsiteY6" fmla="*/ 302074 h 708474"/>
              <a:gd name="connsiteX7" fmla="*/ 2540000 w 5359400"/>
              <a:gd name="connsiteY7" fmla="*/ 378273 h 708474"/>
              <a:gd name="connsiteX8" fmla="*/ 2844800 w 5359400"/>
              <a:gd name="connsiteY8" fmla="*/ 606873 h 708474"/>
              <a:gd name="connsiteX9" fmla="*/ 3073400 w 5359400"/>
              <a:gd name="connsiteY9" fmla="*/ 378274 h 708474"/>
              <a:gd name="connsiteX10" fmla="*/ 3378200 w 5359400"/>
              <a:gd name="connsiteY10" fmla="*/ 606874 h 708474"/>
              <a:gd name="connsiteX11" fmla="*/ 3835400 w 5359400"/>
              <a:gd name="connsiteY11" fmla="*/ 57149 h 708474"/>
              <a:gd name="connsiteX12" fmla="*/ 4064000 w 5359400"/>
              <a:gd name="connsiteY12" fmla="*/ 263978 h 708474"/>
              <a:gd name="connsiteX13" fmla="*/ 4292600 w 5359400"/>
              <a:gd name="connsiteY13" fmla="*/ 263977 h 708474"/>
              <a:gd name="connsiteX14" fmla="*/ 4445000 w 5359400"/>
              <a:gd name="connsiteY14" fmla="*/ 160564 h 708474"/>
              <a:gd name="connsiteX15" fmla="*/ 4521200 w 5359400"/>
              <a:gd name="connsiteY15" fmla="*/ 367390 h 708474"/>
              <a:gd name="connsiteX16" fmla="*/ 4673600 w 5359400"/>
              <a:gd name="connsiteY16" fmla="*/ 367391 h 708474"/>
              <a:gd name="connsiteX17" fmla="*/ 4749800 w 5359400"/>
              <a:gd name="connsiteY17" fmla="*/ 367391 h 708474"/>
              <a:gd name="connsiteX18" fmla="*/ 4902200 w 5359400"/>
              <a:gd name="connsiteY18" fmla="*/ 367388 h 708474"/>
              <a:gd name="connsiteX19" fmla="*/ 5054600 w 5359400"/>
              <a:gd name="connsiteY19" fmla="*/ 160560 h 708474"/>
              <a:gd name="connsiteX20" fmla="*/ 5283200 w 5359400"/>
              <a:gd name="connsiteY20" fmla="*/ 160564 h 708474"/>
              <a:gd name="connsiteX21" fmla="*/ 5359400 w 5359400"/>
              <a:gd name="connsiteY21" fmla="*/ 263976 h 708474"/>
              <a:gd name="connsiteX0" fmla="*/ 101600 w 6807200"/>
              <a:gd name="connsiteY0" fmla="*/ 530674 h 708474"/>
              <a:gd name="connsiteX1" fmla="*/ 406400 w 6807200"/>
              <a:gd name="connsiteY1" fmla="*/ 683074 h 708474"/>
              <a:gd name="connsiteX2" fmla="*/ 635000 w 6807200"/>
              <a:gd name="connsiteY2" fmla="*/ 378274 h 708474"/>
              <a:gd name="connsiteX3" fmla="*/ 1016000 w 6807200"/>
              <a:gd name="connsiteY3" fmla="*/ 530674 h 708474"/>
              <a:gd name="connsiteX4" fmla="*/ 1397000 w 6807200"/>
              <a:gd name="connsiteY4" fmla="*/ 378274 h 708474"/>
              <a:gd name="connsiteX5" fmla="*/ 1778000 w 6807200"/>
              <a:gd name="connsiteY5" fmla="*/ 606874 h 708474"/>
              <a:gd name="connsiteX6" fmla="*/ 2082800 w 6807200"/>
              <a:gd name="connsiteY6" fmla="*/ 302074 h 708474"/>
              <a:gd name="connsiteX7" fmla="*/ 2540000 w 6807200"/>
              <a:gd name="connsiteY7" fmla="*/ 378273 h 708474"/>
              <a:gd name="connsiteX8" fmla="*/ 2844800 w 6807200"/>
              <a:gd name="connsiteY8" fmla="*/ 606873 h 708474"/>
              <a:gd name="connsiteX9" fmla="*/ 3073400 w 6807200"/>
              <a:gd name="connsiteY9" fmla="*/ 378274 h 708474"/>
              <a:gd name="connsiteX10" fmla="*/ 3378200 w 6807200"/>
              <a:gd name="connsiteY10" fmla="*/ 606874 h 708474"/>
              <a:gd name="connsiteX11" fmla="*/ 3835400 w 6807200"/>
              <a:gd name="connsiteY11" fmla="*/ 57149 h 708474"/>
              <a:gd name="connsiteX12" fmla="*/ 4064000 w 6807200"/>
              <a:gd name="connsiteY12" fmla="*/ 263978 h 708474"/>
              <a:gd name="connsiteX13" fmla="*/ 4292600 w 6807200"/>
              <a:gd name="connsiteY13" fmla="*/ 263977 h 708474"/>
              <a:gd name="connsiteX14" fmla="*/ 4445000 w 6807200"/>
              <a:gd name="connsiteY14" fmla="*/ 160564 h 708474"/>
              <a:gd name="connsiteX15" fmla="*/ 4521200 w 6807200"/>
              <a:gd name="connsiteY15" fmla="*/ 367390 h 708474"/>
              <a:gd name="connsiteX16" fmla="*/ 4673600 w 6807200"/>
              <a:gd name="connsiteY16" fmla="*/ 367391 h 708474"/>
              <a:gd name="connsiteX17" fmla="*/ 4749800 w 6807200"/>
              <a:gd name="connsiteY17" fmla="*/ 367391 h 708474"/>
              <a:gd name="connsiteX18" fmla="*/ 4902200 w 6807200"/>
              <a:gd name="connsiteY18" fmla="*/ 367388 h 708474"/>
              <a:gd name="connsiteX19" fmla="*/ 5054600 w 6807200"/>
              <a:gd name="connsiteY19" fmla="*/ 160560 h 708474"/>
              <a:gd name="connsiteX20" fmla="*/ 5283200 w 6807200"/>
              <a:gd name="connsiteY20" fmla="*/ 160564 h 708474"/>
              <a:gd name="connsiteX21" fmla="*/ 6807200 w 6807200"/>
              <a:gd name="connsiteY21" fmla="*/ 160562 h 708474"/>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749800 w 6807200"/>
              <a:gd name="connsiteY17" fmla="*/ 413657 h 754740"/>
              <a:gd name="connsiteX18" fmla="*/ 4902200 w 6807200"/>
              <a:gd name="connsiteY18" fmla="*/ 413654 h 754740"/>
              <a:gd name="connsiteX19" fmla="*/ 5054600 w 6807200"/>
              <a:gd name="connsiteY19" fmla="*/ 206826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749800 w 6807200"/>
              <a:gd name="connsiteY17" fmla="*/ 413657 h 754740"/>
              <a:gd name="connsiteX18" fmla="*/ 4902200 w 6807200"/>
              <a:gd name="connsiteY18" fmla="*/ 413654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749800 w 6807200"/>
              <a:gd name="connsiteY17" fmla="*/ 413657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902200 w 6807200"/>
              <a:gd name="connsiteY17" fmla="*/ 206829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2032599 w 6807200"/>
              <a:gd name="connsiteY5" fmla="*/ 653141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902200 w 6807200"/>
              <a:gd name="connsiteY17" fmla="*/ 206829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2032599 w 6807200"/>
              <a:gd name="connsiteY5" fmla="*/ 653141 h 754740"/>
              <a:gd name="connsiteX6" fmla="*/ 2266677 w 6807200"/>
              <a:gd name="connsiteY6" fmla="*/ 348341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902200 w 6807200"/>
              <a:gd name="connsiteY17" fmla="*/ 206829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2032599 w 6807200"/>
              <a:gd name="connsiteY5" fmla="*/ 653141 h 754740"/>
              <a:gd name="connsiteX6" fmla="*/ 2309110 w 6807200"/>
              <a:gd name="connsiteY6" fmla="*/ 61789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902200 w 6807200"/>
              <a:gd name="connsiteY17" fmla="*/ 206829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2032599 w 6807200"/>
              <a:gd name="connsiteY5" fmla="*/ 653141 h 754740"/>
              <a:gd name="connsiteX6" fmla="*/ 2309110 w 6807200"/>
              <a:gd name="connsiteY6" fmla="*/ 61789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07112 w 6807200"/>
              <a:gd name="connsiteY11" fmla="*/ 453828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902200 w 6807200"/>
              <a:gd name="connsiteY17" fmla="*/ 206829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2032599 w 6807200"/>
              <a:gd name="connsiteY5" fmla="*/ 653141 h 754740"/>
              <a:gd name="connsiteX6" fmla="*/ 2309110 w 6807200"/>
              <a:gd name="connsiteY6" fmla="*/ 61789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07112 w 6807200"/>
              <a:gd name="connsiteY11" fmla="*/ 453828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91923 w 6807200"/>
              <a:gd name="connsiteY15" fmla="*/ 90197 h 754740"/>
              <a:gd name="connsiteX16" fmla="*/ 4673600 w 6807200"/>
              <a:gd name="connsiteY16" fmla="*/ 413657 h 754740"/>
              <a:gd name="connsiteX17" fmla="*/ 4902200 w 6807200"/>
              <a:gd name="connsiteY17" fmla="*/ 206829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2032599 w 6807200"/>
              <a:gd name="connsiteY5" fmla="*/ 653141 h 754740"/>
              <a:gd name="connsiteX6" fmla="*/ 2309110 w 6807200"/>
              <a:gd name="connsiteY6" fmla="*/ 61789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07112 w 6807200"/>
              <a:gd name="connsiteY11" fmla="*/ 453828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91923 w 6807200"/>
              <a:gd name="connsiteY15" fmla="*/ 90197 h 754740"/>
              <a:gd name="connsiteX16" fmla="*/ 4758465 w 6807200"/>
              <a:gd name="connsiteY16" fmla="*/ 198020 h 754740"/>
              <a:gd name="connsiteX17" fmla="*/ 4902200 w 6807200"/>
              <a:gd name="connsiteY17" fmla="*/ 206829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2032599 w 6807200"/>
              <a:gd name="connsiteY5" fmla="*/ 653141 h 754740"/>
              <a:gd name="connsiteX6" fmla="*/ 2309110 w 6807200"/>
              <a:gd name="connsiteY6" fmla="*/ 61789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07112 w 6807200"/>
              <a:gd name="connsiteY11" fmla="*/ 453828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91923 w 6807200"/>
              <a:gd name="connsiteY15" fmla="*/ 90197 h 754740"/>
              <a:gd name="connsiteX16" fmla="*/ 4758465 w 6807200"/>
              <a:gd name="connsiteY16" fmla="*/ 198020 h 754740"/>
              <a:gd name="connsiteX17" fmla="*/ 4873911 w 6807200"/>
              <a:gd name="connsiteY17" fmla="*/ 611151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2032599 w 6807200"/>
              <a:gd name="connsiteY5" fmla="*/ 653141 h 754740"/>
              <a:gd name="connsiteX6" fmla="*/ 2309110 w 6807200"/>
              <a:gd name="connsiteY6" fmla="*/ 61789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07112 w 6807200"/>
              <a:gd name="connsiteY11" fmla="*/ 453828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91923 w 6807200"/>
              <a:gd name="connsiteY15" fmla="*/ 90197 h 754740"/>
              <a:gd name="connsiteX16" fmla="*/ 4758465 w 6807200"/>
              <a:gd name="connsiteY16" fmla="*/ 198020 h 754740"/>
              <a:gd name="connsiteX17" fmla="*/ 4873911 w 6807200"/>
              <a:gd name="connsiteY17" fmla="*/ 611151 h 754740"/>
              <a:gd name="connsiteX18" fmla="*/ 5221145 w 6807200"/>
              <a:gd name="connsiteY18" fmla="*/ 53469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488210 h 666010"/>
              <a:gd name="connsiteX1" fmla="*/ 406400 w 6807200"/>
              <a:gd name="connsiteY1" fmla="*/ 640610 h 666010"/>
              <a:gd name="connsiteX2" fmla="*/ 635000 w 6807200"/>
              <a:gd name="connsiteY2" fmla="*/ 335810 h 666010"/>
              <a:gd name="connsiteX3" fmla="*/ 1016000 w 6807200"/>
              <a:gd name="connsiteY3" fmla="*/ 488210 h 666010"/>
              <a:gd name="connsiteX4" fmla="*/ 1397000 w 6807200"/>
              <a:gd name="connsiteY4" fmla="*/ 335810 h 666010"/>
              <a:gd name="connsiteX5" fmla="*/ 2032599 w 6807200"/>
              <a:gd name="connsiteY5" fmla="*/ 564411 h 666010"/>
              <a:gd name="connsiteX6" fmla="*/ 2309110 w 6807200"/>
              <a:gd name="connsiteY6" fmla="*/ 529160 h 666010"/>
              <a:gd name="connsiteX7" fmla="*/ 2540000 w 6807200"/>
              <a:gd name="connsiteY7" fmla="*/ 335809 h 666010"/>
              <a:gd name="connsiteX8" fmla="*/ 2844800 w 6807200"/>
              <a:gd name="connsiteY8" fmla="*/ 564409 h 666010"/>
              <a:gd name="connsiteX9" fmla="*/ 3073400 w 6807200"/>
              <a:gd name="connsiteY9" fmla="*/ 335810 h 666010"/>
              <a:gd name="connsiteX10" fmla="*/ 3378200 w 6807200"/>
              <a:gd name="connsiteY10" fmla="*/ 564410 h 666010"/>
              <a:gd name="connsiteX11" fmla="*/ 3807112 w 6807200"/>
              <a:gd name="connsiteY11" fmla="*/ 365098 h 666010"/>
              <a:gd name="connsiteX12" fmla="*/ 4064000 w 6807200"/>
              <a:gd name="connsiteY12" fmla="*/ 221514 h 666010"/>
              <a:gd name="connsiteX13" fmla="*/ 4292600 w 6807200"/>
              <a:gd name="connsiteY13" fmla="*/ 221513 h 666010"/>
              <a:gd name="connsiteX14" fmla="*/ 4445000 w 6807200"/>
              <a:gd name="connsiteY14" fmla="*/ 118100 h 666010"/>
              <a:gd name="connsiteX15" fmla="*/ 4591923 w 6807200"/>
              <a:gd name="connsiteY15" fmla="*/ 1467 h 666010"/>
              <a:gd name="connsiteX16" fmla="*/ 4758465 w 6807200"/>
              <a:gd name="connsiteY16" fmla="*/ 109290 h 666010"/>
              <a:gd name="connsiteX17" fmla="*/ 4873911 w 6807200"/>
              <a:gd name="connsiteY17" fmla="*/ 522421 h 666010"/>
              <a:gd name="connsiteX18" fmla="*/ 5221145 w 6807200"/>
              <a:gd name="connsiteY18" fmla="*/ 445965 h 666010"/>
              <a:gd name="connsiteX19" fmla="*/ 5664200 w 6807200"/>
              <a:gd name="connsiteY19" fmla="*/ 118099 h 666010"/>
              <a:gd name="connsiteX20" fmla="*/ 6002767 w 6807200"/>
              <a:gd name="connsiteY20" fmla="*/ 558187 h 666010"/>
              <a:gd name="connsiteX21" fmla="*/ 6807200 w 6807200"/>
              <a:gd name="connsiteY21" fmla="*/ 118098 h 666010"/>
              <a:gd name="connsiteX0" fmla="*/ 101600 w 6807200"/>
              <a:gd name="connsiteY0" fmla="*/ 488210 h 745705"/>
              <a:gd name="connsiteX1" fmla="*/ 406400 w 6807200"/>
              <a:gd name="connsiteY1" fmla="*/ 640610 h 745705"/>
              <a:gd name="connsiteX2" fmla="*/ 635000 w 6807200"/>
              <a:gd name="connsiteY2" fmla="*/ 335810 h 745705"/>
              <a:gd name="connsiteX3" fmla="*/ 1016000 w 6807200"/>
              <a:gd name="connsiteY3" fmla="*/ 488210 h 745705"/>
              <a:gd name="connsiteX4" fmla="*/ 1397000 w 6807200"/>
              <a:gd name="connsiteY4" fmla="*/ 335810 h 745705"/>
              <a:gd name="connsiteX5" fmla="*/ 2032599 w 6807200"/>
              <a:gd name="connsiteY5" fmla="*/ 564411 h 745705"/>
              <a:gd name="connsiteX6" fmla="*/ 2309110 w 6807200"/>
              <a:gd name="connsiteY6" fmla="*/ 529160 h 745705"/>
              <a:gd name="connsiteX7" fmla="*/ 2540000 w 6807200"/>
              <a:gd name="connsiteY7" fmla="*/ 335809 h 745705"/>
              <a:gd name="connsiteX8" fmla="*/ 2844800 w 6807200"/>
              <a:gd name="connsiteY8" fmla="*/ 564409 h 745705"/>
              <a:gd name="connsiteX9" fmla="*/ 3073400 w 6807200"/>
              <a:gd name="connsiteY9" fmla="*/ 335810 h 745705"/>
              <a:gd name="connsiteX10" fmla="*/ 3378200 w 6807200"/>
              <a:gd name="connsiteY10" fmla="*/ 564410 h 745705"/>
              <a:gd name="connsiteX11" fmla="*/ 3778824 w 6807200"/>
              <a:gd name="connsiteY11" fmla="*/ 688555 h 745705"/>
              <a:gd name="connsiteX12" fmla="*/ 4064000 w 6807200"/>
              <a:gd name="connsiteY12" fmla="*/ 221514 h 745705"/>
              <a:gd name="connsiteX13" fmla="*/ 4292600 w 6807200"/>
              <a:gd name="connsiteY13" fmla="*/ 221513 h 745705"/>
              <a:gd name="connsiteX14" fmla="*/ 4445000 w 6807200"/>
              <a:gd name="connsiteY14" fmla="*/ 118100 h 745705"/>
              <a:gd name="connsiteX15" fmla="*/ 4591923 w 6807200"/>
              <a:gd name="connsiteY15" fmla="*/ 1467 h 745705"/>
              <a:gd name="connsiteX16" fmla="*/ 4758465 w 6807200"/>
              <a:gd name="connsiteY16" fmla="*/ 109290 h 745705"/>
              <a:gd name="connsiteX17" fmla="*/ 4873911 w 6807200"/>
              <a:gd name="connsiteY17" fmla="*/ 522421 h 745705"/>
              <a:gd name="connsiteX18" fmla="*/ 5221145 w 6807200"/>
              <a:gd name="connsiteY18" fmla="*/ 445965 h 745705"/>
              <a:gd name="connsiteX19" fmla="*/ 5664200 w 6807200"/>
              <a:gd name="connsiteY19" fmla="*/ 118099 h 745705"/>
              <a:gd name="connsiteX20" fmla="*/ 6002767 w 6807200"/>
              <a:gd name="connsiteY20" fmla="*/ 558187 h 745705"/>
              <a:gd name="connsiteX21" fmla="*/ 6807200 w 6807200"/>
              <a:gd name="connsiteY21" fmla="*/ 118098 h 745705"/>
              <a:gd name="connsiteX0" fmla="*/ 101600 w 6807200"/>
              <a:gd name="connsiteY0" fmla="*/ 488210 h 666010"/>
              <a:gd name="connsiteX1" fmla="*/ 406400 w 6807200"/>
              <a:gd name="connsiteY1" fmla="*/ 640610 h 666010"/>
              <a:gd name="connsiteX2" fmla="*/ 635000 w 6807200"/>
              <a:gd name="connsiteY2" fmla="*/ 335810 h 666010"/>
              <a:gd name="connsiteX3" fmla="*/ 1016000 w 6807200"/>
              <a:gd name="connsiteY3" fmla="*/ 488210 h 666010"/>
              <a:gd name="connsiteX4" fmla="*/ 1397000 w 6807200"/>
              <a:gd name="connsiteY4" fmla="*/ 335810 h 666010"/>
              <a:gd name="connsiteX5" fmla="*/ 2032599 w 6807200"/>
              <a:gd name="connsiteY5" fmla="*/ 564411 h 666010"/>
              <a:gd name="connsiteX6" fmla="*/ 2309110 w 6807200"/>
              <a:gd name="connsiteY6" fmla="*/ 529160 h 666010"/>
              <a:gd name="connsiteX7" fmla="*/ 2540000 w 6807200"/>
              <a:gd name="connsiteY7" fmla="*/ 335809 h 666010"/>
              <a:gd name="connsiteX8" fmla="*/ 2844800 w 6807200"/>
              <a:gd name="connsiteY8" fmla="*/ 564409 h 666010"/>
              <a:gd name="connsiteX9" fmla="*/ 3073400 w 6807200"/>
              <a:gd name="connsiteY9" fmla="*/ 335810 h 666010"/>
              <a:gd name="connsiteX10" fmla="*/ 3378200 w 6807200"/>
              <a:gd name="connsiteY10" fmla="*/ 564410 h 666010"/>
              <a:gd name="connsiteX11" fmla="*/ 3665669 w 6807200"/>
              <a:gd name="connsiteY11" fmla="*/ 526827 h 666010"/>
              <a:gd name="connsiteX12" fmla="*/ 4064000 w 6807200"/>
              <a:gd name="connsiteY12" fmla="*/ 221514 h 666010"/>
              <a:gd name="connsiteX13" fmla="*/ 4292600 w 6807200"/>
              <a:gd name="connsiteY13" fmla="*/ 221513 h 666010"/>
              <a:gd name="connsiteX14" fmla="*/ 4445000 w 6807200"/>
              <a:gd name="connsiteY14" fmla="*/ 118100 h 666010"/>
              <a:gd name="connsiteX15" fmla="*/ 4591923 w 6807200"/>
              <a:gd name="connsiteY15" fmla="*/ 1467 h 666010"/>
              <a:gd name="connsiteX16" fmla="*/ 4758465 w 6807200"/>
              <a:gd name="connsiteY16" fmla="*/ 109290 h 666010"/>
              <a:gd name="connsiteX17" fmla="*/ 4873911 w 6807200"/>
              <a:gd name="connsiteY17" fmla="*/ 522421 h 666010"/>
              <a:gd name="connsiteX18" fmla="*/ 5221145 w 6807200"/>
              <a:gd name="connsiteY18" fmla="*/ 445965 h 666010"/>
              <a:gd name="connsiteX19" fmla="*/ 5664200 w 6807200"/>
              <a:gd name="connsiteY19" fmla="*/ 118099 h 666010"/>
              <a:gd name="connsiteX20" fmla="*/ 6002767 w 6807200"/>
              <a:gd name="connsiteY20" fmla="*/ 558187 h 666010"/>
              <a:gd name="connsiteX21" fmla="*/ 6807200 w 6807200"/>
              <a:gd name="connsiteY21" fmla="*/ 118098 h 666010"/>
              <a:gd name="connsiteX0" fmla="*/ 101600 w 6807200"/>
              <a:gd name="connsiteY0" fmla="*/ 488210 h 666010"/>
              <a:gd name="connsiteX1" fmla="*/ 406400 w 6807200"/>
              <a:gd name="connsiteY1" fmla="*/ 640610 h 666010"/>
              <a:gd name="connsiteX2" fmla="*/ 635000 w 6807200"/>
              <a:gd name="connsiteY2" fmla="*/ 335810 h 666010"/>
              <a:gd name="connsiteX3" fmla="*/ 1016000 w 6807200"/>
              <a:gd name="connsiteY3" fmla="*/ 488210 h 666010"/>
              <a:gd name="connsiteX4" fmla="*/ 1397000 w 6807200"/>
              <a:gd name="connsiteY4" fmla="*/ 335810 h 666010"/>
              <a:gd name="connsiteX5" fmla="*/ 2032599 w 6807200"/>
              <a:gd name="connsiteY5" fmla="*/ 564411 h 666010"/>
              <a:gd name="connsiteX6" fmla="*/ 2309110 w 6807200"/>
              <a:gd name="connsiteY6" fmla="*/ 529160 h 666010"/>
              <a:gd name="connsiteX7" fmla="*/ 2540000 w 6807200"/>
              <a:gd name="connsiteY7" fmla="*/ 335809 h 666010"/>
              <a:gd name="connsiteX8" fmla="*/ 2844800 w 6807200"/>
              <a:gd name="connsiteY8" fmla="*/ 564409 h 666010"/>
              <a:gd name="connsiteX9" fmla="*/ 3073400 w 6807200"/>
              <a:gd name="connsiteY9" fmla="*/ 335810 h 666010"/>
              <a:gd name="connsiteX10" fmla="*/ 3378200 w 6807200"/>
              <a:gd name="connsiteY10" fmla="*/ 564410 h 666010"/>
              <a:gd name="connsiteX11" fmla="*/ 3665669 w 6807200"/>
              <a:gd name="connsiteY11" fmla="*/ 526827 h 666010"/>
              <a:gd name="connsiteX12" fmla="*/ 3993278 w 6807200"/>
              <a:gd name="connsiteY12" fmla="*/ 464108 h 666010"/>
              <a:gd name="connsiteX13" fmla="*/ 4292600 w 6807200"/>
              <a:gd name="connsiteY13" fmla="*/ 221513 h 666010"/>
              <a:gd name="connsiteX14" fmla="*/ 4445000 w 6807200"/>
              <a:gd name="connsiteY14" fmla="*/ 118100 h 666010"/>
              <a:gd name="connsiteX15" fmla="*/ 4591923 w 6807200"/>
              <a:gd name="connsiteY15" fmla="*/ 1467 h 666010"/>
              <a:gd name="connsiteX16" fmla="*/ 4758465 w 6807200"/>
              <a:gd name="connsiteY16" fmla="*/ 109290 h 666010"/>
              <a:gd name="connsiteX17" fmla="*/ 4873911 w 6807200"/>
              <a:gd name="connsiteY17" fmla="*/ 522421 h 666010"/>
              <a:gd name="connsiteX18" fmla="*/ 5221145 w 6807200"/>
              <a:gd name="connsiteY18" fmla="*/ 445965 h 666010"/>
              <a:gd name="connsiteX19" fmla="*/ 5664200 w 6807200"/>
              <a:gd name="connsiteY19" fmla="*/ 118099 h 666010"/>
              <a:gd name="connsiteX20" fmla="*/ 6002767 w 6807200"/>
              <a:gd name="connsiteY20" fmla="*/ 558187 h 666010"/>
              <a:gd name="connsiteX21" fmla="*/ 6807200 w 6807200"/>
              <a:gd name="connsiteY21" fmla="*/ 118098 h 666010"/>
              <a:gd name="connsiteX0" fmla="*/ 101600 w 6807200"/>
              <a:gd name="connsiteY0" fmla="*/ 488210 h 666010"/>
              <a:gd name="connsiteX1" fmla="*/ 406400 w 6807200"/>
              <a:gd name="connsiteY1" fmla="*/ 640610 h 666010"/>
              <a:gd name="connsiteX2" fmla="*/ 635000 w 6807200"/>
              <a:gd name="connsiteY2" fmla="*/ 335810 h 666010"/>
              <a:gd name="connsiteX3" fmla="*/ 1016000 w 6807200"/>
              <a:gd name="connsiteY3" fmla="*/ 488210 h 666010"/>
              <a:gd name="connsiteX4" fmla="*/ 1397000 w 6807200"/>
              <a:gd name="connsiteY4" fmla="*/ 335810 h 666010"/>
              <a:gd name="connsiteX5" fmla="*/ 2032599 w 6807200"/>
              <a:gd name="connsiteY5" fmla="*/ 160087 h 666010"/>
              <a:gd name="connsiteX6" fmla="*/ 2309110 w 6807200"/>
              <a:gd name="connsiteY6" fmla="*/ 529160 h 666010"/>
              <a:gd name="connsiteX7" fmla="*/ 2540000 w 6807200"/>
              <a:gd name="connsiteY7" fmla="*/ 335809 h 666010"/>
              <a:gd name="connsiteX8" fmla="*/ 2844800 w 6807200"/>
              <a:gd name="connsiteY8" fmla="*/ 564409 h 666010"/>
              <a:gd name="connsiteX9" fmla="*/ 3073400 w 6807200"/>
              <a:gd name="connsiteY9" fmla="*/ 335810 h 666010"/>
              <a:gd name="connsiteX10" fmla="*/ 3378200 w 6807200"/>
              <a:gd name="connsiteY10" fmla="*/ 564410 h 666010"/>
              <a:gd name="connsiteX11" fmla="*/ 3665669 w 6807200"/>
              <a:gd name="connsiteY11" fmla="*/ 526827 h 666010"/>
              <a:gd name="connsiteX12" fmla="*/ 3993278 w 6807200"/>
              <a:gd name="connsiteY12" fmla="*/ 464108 h 666010"/>
              <a:gd name="connsiteX13" fmla="*/ 4292600 w 6807200"/>
              <a:gd name="connsiteY13" fmla="*/ 221513 h 666010"/>
              <a:gd name="connsiteX14" fmla="*/ 4445000 w 6807200"/>
              <a:gd name="connsiteY14" fmla="*/ 118100 h 666010"/>
              <a:gd name="connsiteX15" fmla="*/ 4591923 w 6807200"/>
              <a:gd name="connsiteY15" fmla="*/ 1467 h 666010"/>
              <a:gd name="connsiteX16" fmla="*/ 4758465 w 6807200"/>
              <a:gd name="connsiteY16" fmla="*/ 109290 h 666010"/>
              <a:gd name="connsiteX17" fmla="*/ 4873911 w 6807200"/>
              <a:gd name="connsiteY17" fmla="*/ 522421 h 666010"/>
              <a:gd name="connsiteX18" fmla="*/ 5221145 w 6807200"/>
              <a:gd name="connsiteY18" fmla="*/ 445965 h 666010"/>
              <a:gd name="connsiteX19" fmla="*/ 5664200 w 6807200"/>
              <a:gd name="connsiteY19" fmla="*/ 118099 h 666010"/>
              <a:gd name="connsiteX20" fmla="*/ 6002767 w 6807200"/>
              <a:gd name="connsiteY20" fmla="*/ 558187 h 666010"/>
              <a:gd name="connsiteX21" fmla="*/ 6807200 w 6807200"/>
              <a:gd name="connsiteY21" fmla="*/ 118098 h 666010"/>
              <a:gd name="connsiteX0" fmla="*/ 101600 w 6807200"/>
              <a:gd name="connsiteY0" fmla="*/ 432269 h 610069"/>
              <a:gd name="connsiteX1" fmla="*/ 406400 w 6807200"/>
              <a:gd name="connsiteY1" fmla="*/ 584669 h 610069"/>
              <a:gd name="connsiteX2" fmla="*/ 635000 w 6807200"/>
              <a:gd name="connsiteY2" fmla="*/ 279869 h 610069"/>
              <a:gd name="connsiteX3" fmla="*/ 1016000 w 6807200"/>
              <a:gd name="connsiteY3" fmla="*/ 432269 h 610069"/>
              <a:gd name="connsiteX4" fmla="*/ 1397000 w 6807200"/>
              <a:gd name="connsiteY4" fmla="*/ 279869 h 610069"/>
              <a:gd name="connsiteX5" fmla="*/ 2032599 w 6807200"/>
              <a:gd name="connsiteY5" fmla="*/ 104146 h 610069"/>
              <a:gd name="connsiteX6" fmla="*/ 2309110 w 6807200"/>
              <a:gd name="connsiteY6" fmla="*/ 473219 h 610069"/>
              <a:gd name="connsiteX7" fmla="*/ 2540000 w 6807200"/>
              <a:gd name="connsiteY7" fmla="*/ 279868 h 610069"/>
              <a:gd name="connsiteX8" fmla="*/ 2844800 w 6807200"/>
              <a:gd name="connsiteY8" fmla="*/ 508468 h 610069"/>
              <a:gd name="connsiteX9" fmla="*/ 3073400 w 6807200"/>
              <a:gd name="connsiteY9" fmla="*/ 279869 h 610069"/>
              <a:gd name="connsiteX10" fmla="*/ 3378200 w 6807200"/>
              <a:gd name="connsiteY10" fmla="*/ 508469 h 610069"/>
              <a:gd name="connsiteX11" fmla="*/ 3665669 w 6807200"/>
              <a:gd name="connsiteY11" fmla="*/ 470886 h 610069"/>
              <a:gd name="connsiteX12" fmla="*/ 3993278 w 6807200"/>
              <a:gd name="connsiteY12" fmla="*/ 408167 h 610069"/>
              <a:gd name="connsiteX13" fmla="*/ 4292600 w 6807200"/>
              <a:gd name="connsiteY13" fmla="*/ 165572 h 610069"/>
              <a:gd name="connsiteX14" fmla="*/ 4445000 w 6807200"/>
              <a:gd name="connsiteY14" fmla="*/ 62159 h 610069"/>
              <a:gd name="connsiteX15" fmla="*/ 4605930 w 6807200"/>
              <a:gd name="connsiteY15" fmla="*/ 538532 h 610069"/>
              <a:gd name="connsiteX16" fmla="*/ 4758465 w 6807200"/>
              <a:gd name="connsiteY16" fmla="*/ 53349 h 610069"/>
              <a:gd name="connsiteX17" fmla="*/ 4873911 w 6807200"/>
              <a:gd name="connsiteY17" fmla="*/ 466480 h 610069"/>
              <a:gd name="connsiteX18" fmla="*/ 5221145 w 6807200"/>
              <a:gd name="connsiteY18" fmla="*/ 390024 h 610069"/>
              <a:gd name="connsiteX19" fmla="*/ 5664200 w 6807200"/>
              <a:gd name="connsiteY19" fmla="*/ 62158 h 610069"/>
              <a:gd name="connsiteX20" fmla="*/ 6002767 w 6807200"/>
              <a:gd name="connsiteY20" fmla="*/ 502246 h 610069"/>
              <a:gd name="connsiteX21" fmla="*/ 6807200 w 6807200"/>
              <a:gd name="connsiteY21" fmla="*/ 62157 h 610069"/>
              <a:gd name="connsiteX0" fmla="*/ 101600 w 6807200"/>
              <a:gd name="connsiteY0" fmla="*/ 432269 h 610069"/>
              <a:gd name="connsiteX1" fmla="*/ 406400 w 6807200"/>
              <a:gd name="connsiteY1" fmla="*/ 584669 h 610069"/>
              <a:gd name="connsiteX2" fmla="*/ 635000 w 6807200"/>
              <a:gd name="connsiteY2" fmla="*/ 279869 h 610069"/>
              <a:gd name="connsiteX3" fmla="*/ 1016000 w 6807200"/>
              <a:gd name="connsiteY3" fmla="*/ 432269 h 610069"/>
              <a:gd name="connsiteX4" fmla="*/ 1397000 w 6807200"/>
              <a:gd name="connsiteY4" fmla="*/ 279869 h 610069"/>
              <a:gd name="connsiteX5" fmla="*/ 2032599 w 6807200"/>
              <a:gd name="connsiteY5" fmla="*/ 104146 h 610069"/>
              <a:gd name="connsiteX6" fmla="*/ 2309110 w 6807200"/>
              <a:gd name="connsiteY6" fmla="*/ 473219 h 610069"/>
              <a:gd name="connsiteX7" fmla="*/ 2540000 w 6807200"/>
              <a:gd name="connsiteY7" fmla="*/ 279868 h 610069"/>
              <a:gd name="connsiteX8" fmla="*/ 2844800 w 6807200"/>
              <a:gd name="connsiteY8" fmla="*/ 508468 h 610069"/>
              <a:gd name="connsiteX9" fmla="*/ 3073400 w 6807200"/>
              <a:gd name="connsiteY9" fmla="*/ 279869 h 610069"/>
              <a:gd name="connsiteX10" fmla="*/ 3378200 w 6807200"/>
              <a:gd name="connsiteY10" fmla="*/ 508469 h 610069"/>
              <a:gd name="connsiteX11" fmla="*/ 3665669 w 6807200"/>
              <a:gd name="connsiteY11" fmla="*/ 470886 h 610069"/>
              <a:gd name="connsiteX12" fmla="*/ 3993278 w 6807200"/>
              <a:gd name="connsiteY12" fmla="*/ 408167 h 610069"/>
              <a:gd name="connsiteX13" fmla="*/ 4180549 w 6807200"/>
              <a:gd name="connsiteY13" fmla="*/ 165571 h 610069"/>
              <a:gd name="connsiteX14" fmla="*/ 4445000 w 6807200"/>
              <a:gd name="connsiteY14" fmla="*/ 62159 h 610069"/>
              <a:gd name="connsiteX15" fmla="*/ 4605930 w 6807200"/>
              <a:gd name="connsiteY15" fmla="*/ 538532 h 610069"/>
              <a:gd name="connsiteX16" fmla="*/ 4758465 w 6807200"/>
              <a:gd name="connsiteY16" fmla="*/ 53349 h 610069"/>
              <a:gd name="connsiteX17" fmla="*/ 4873911 w 6807200"/>
              <a:gd name="connsiteY17" fmla="*/ 466480 h 610069"/>
              <a:gd name="connsiteX18" fmla="*/ 5221145 w 6807200"/>
              <a:gd name="connsiteY18" fmla="*/ 390024 h 610069"/>
              <a:gd name="connsiteX19" fmla="*/ 5664200 w 6807200"/>
              <a:gd name="connsiteY19" fmla="*/ 62158 h 610069"/>
              <a:gd name="connsiteX20" fmla="*/ 6002767 w 6807200"/>
              <a:gd name="connsiteY20" fmla="*/ 502246 h 610069"/>
              <a:gd name="connsiteX21" fmla="*/ 6807200 w 6807200"/>
              <a:gd name="connsiteY21" fmla="*/ 62157 h 610069"/>
              <a:gd name="connsiteX0" fmla="*/ 101600 w 6807200"/>
              <a:gd name="connsiteY0" fmla="*/ 388815 h 566615"/>
              <a:gd name="connsiteX1" fmla="*/ 406400 w 6807200"/>
              <a:gd name="connsiteY1" fmla="*/ 541215 h 566615"/>
              <a:gd name="connsiteX2" fmla="*/ 635000 w 6807200"/>
              <a:gd name="connsiteY2" fmla="*/ 236415 h 566615"/>
              <a:gd name="connsiteX3" fmla="*/ 1016000 w 6807200"/>
              <a:gd name="connsiteY3" fmla="*/ 388815 h 566615"/>
              <a:gd name="connsiteX4" fmla="*/ 1397000 w 6807200"/>
              <a:gd name="connsiteY4" fmla="*/ 236415 h 566615"/>
              <a:gd name="connsiteX5" fmla="*/ 2032599 w 6807200"/>
              <a:gd name="connsiteY5" fmla="*/ 60692 h 566615"/>
              <a:gd name="connsiteX6" fmla="*/ 2309110 w 6807200"/>
              <a:gd name="connsiteY6" fmla="*/ 429765 h 566615"/>
              <a:gd name="connsiteX7" fmla="*/ 2540000 w 6807200"/>
              <a:gd name="connsiteY7" fmla="*/ 236414 h 566615"/>
              <a:gd name="connsiteX8" fmla="*/ 2844800 w 6807200"/>
              <a:gd name="connsiteY8" fmla="*/ 465014 h 566615"/>
              <a:gd name="connsiteX9" fmla="*/ 3073400 w 6807200"/>
              <a:gd name="connsiteY9" fmla="*/ 236415 h 566615"/>
              <a:gd name="connsiteX10" fmla="*/ 3378200 w 6807200"/>
              <a:gd name="connsiteY10" fmla="*/ 465015 h 566615"/>
              <a:gd name="connsiteX11" fmla="*/ 3665669 w 6807200"/>
              <a:gd name="connsiteY11" fmla="*/ 427432 h 566615"/>
              <a:gd name="connsiteX12" fmla="*/ 3993278 w 6807200"/>
              <a:gd name="connsiteY12" fmla="*/ 364713 h 566615"/>
              <a:gd name="connsiteX13" fmla="*/ 4180549 w 6807200"/>
              <a:gd name="connsiteY13" fmla="*/ 122117 h 566615"/>
              <a:gd name="connsiteX14" fmla="*/ 4416987 w 6807200"/>
              <a:gd name="connsiteY14" fmla="*/ 288254 h 566615"/>
              <a:gd name="connsiteX15" fmla="*/ 4605930 w 6807200"/>
              <a:gd name="connsiteY15" fmla="*/ 495078 h 566615"/>
              <a:gd name="connsiteX16" fmla="*/ 4758465 w 6807200"/>
              <a:gd name="connsiteY16" fmla="*/ 9895 h 566615"/>
              <a:gd name="connsiteX17" fmla="*/ 4873911 w 6807200"/>
              <a:gd name="connsiteY17" fmla="*/ 423026 h 566615"/>
              <a:gd name="connsiteX18" fmla="*/ 5221145 w 6807200"/>
              <a:gd name="connsiteY18" fmla="*/ 346570 h 566615"/>
              <a:gd name="connsiteX19" fmla="*/ 5664200 w 6807200"/>
              <a:gd name="connsiteY19" fmla="*/ 18704 h 566615"/>
              <a:gd name="connsiteX20" fmla="*/ 6002767 w 6807200"/>
              <a:gd name="connsiteY20" fmla="*/ 458792 h 566615"/>
              <a:gd name="connsiteX21" fmla="*/ 6807200 w 6807200"/>
              <a:gd name="connsiteY21" fmla="*/ 18703 h 566615"/>
              <a:gd name="connsiteX0" fmla="*/ 101600 w 6807200"/>
              <a:gd name="connsiteY0" fmla="*/ 460046 h 637846"/>
              <a:gd name="connsiteX1" fmla="*/ 406400 w 6807200"/>
              <a:gd name="connsiteY1" fmla="*/ 612446 h 637846"/>
              <a:gd name="connsiteX2" fmla="*/ 635000 w 6807200"/>
              <a:gd name="connsiteY2" fmla="*/ 307646 h 637846"/>
              <a:gd name="connsiteX3" fmla="*/ 1016000 w 6807200"/>
              <a:gd name="connsiteY3" fmla="*/ 460046 h 637846"/>
              <a:gd name="connsiteX4" fmla="*/ 1397000 w 6807200"/>
              <a:gd name="connsiteY4" fmla="*/ 307646 h 637846"/>
              <a:gd name="connsiteX5" fmla="*/ 2032599 w 6807200"/>
              <a:gd name="connsiteY5" fmla="*/ 131923 h 637846"/>
              <a:gd name="connsiteX6" fmla="*/ 2309110 w 6807200"/>
              <a:gd name="connsiteY6" fmla="*/ 500996 h 637846"/>
              <a:gd name="connsiteX7" fmla="*/ 2540000 w 6807200"/>
              <a:gd name="connsiteY7" fmla="*/ 307645 h 637846"/>
              <a:gd name="connsiteX8" fmla="*/ 2844800 w 6807200"/>
              <a:gd name="connsiteY8" fmla="*/ 536245 h 637846"/>
              <a:gd name="connsiteX9" fmla="*/ 3073400 w 6807200"/>
              <a:gd name="connsiteY9" fmla="*/ 307646 h 637846"/>
              <a:gd name="connsiteX10" fmla="*/ 3378200 w 6807200"/>
              <a:gd name="connsiteY10" fmla="*/ 536246 h 637846"/>
              <a:gd name="connsiteX11" fmla="*/ 3665669 w 6807200"/>
              <a:gd name="connsiteY11" fmla="*/ 498663 h 637846"/>
              <a:gd name="connsiteX12" fmla="*/ 3993278 w 6807200"/>
              <a:gd name="connsiteY12" fmla="*/ 435944 h 637846"/>
              <a:gd name="connsiteX13" fmla="*/ 4180549 w 6807200"/>
              <a:gd name="connsiteY13" fmla="*/ 193348 h 637846"/>
              <a:gd name="connsiteX14" fmla="*/ 4416987 w 6807200"/>
              <a:gd name="connsiteY14" fmla="*/ 359485 h 637846"/>
              <a:gd name="connsiteX15" fmla="*/ 4605930 w 6807200"/>
              <a:gd name="connsiteY15" fmla="*/ 566309 h 637846"/>
              <a:gd name="connsiteX16" fmla="*/ 4758465 w 6807200"/>
              <a:gd name="connsiteY16" fmla="*/ 81126 h 637846"/>
              <a:gd name="connsiteX17" fmla="*/ 4873911 w 6807200"/>
              <a:gd name="connsiteY17" fmla="*/ 494257 h 637846"/>
              <a:gd name="connsiteX18" fmla="*/ 5221145 w 6807200"/>
              <a:gd name="connsiteY18" fmla="*/ 67388 h 637846"/>
              <a:gd name="connsiteX19" fmla="*/ 5664200 w 6807200"/>
              <a:gd name="connsiteY19" fmla="*/ 89935 h 637846"/>
              <a:gd name="connsiteX20" fmla="*/ 6002767 w 6807200"/>
              <a:gd name="connsiteY20" fmla="*/ 530023 h 637846"/>
              <a:gd name="connsiteX21" fmla="*/ 6807200 w 6807200"/>
              <a:gd name="connsiteY21" fmla="*/ 89934 h 637846"/>
              <a:gd name="connsiteX0" fmla="*/ 101600 w 6807200"/>
              <a:gd name="connsiteY0" fmla="*/ 392658 h 570458"/>
              <a:gd name="connsiteX1" fmla="*/ 406400 w 6807200"/>
              <a:gd name="connsiteY1" fmla="*/ 545058 h 570458"/>
              <a:gd name="connsiteX2" fmla="*/ 635000 w 6807200"/>
              <a:gd name="connsiteY2" fmla="*/ 240258 h 570458"/>
              <a:gd name="connsiteX3" fmla="*/ 1016000 w 6807200"/>
              <a:gd name="connsiteY3" fmla="*/ 392658 h 570458"/>
              <a:gd name="connsiteX4" fmla="*/ 1397000 w 6807200"/>
              <a:gd name="connsiteY4" fmla="*/ 240258 h 570458"/>
              <a:gd name="connsiteX5" fmla="*/ 2032599 w 6807200"/>
              <a:gd name="connsiteY5" fmla="*/ 64535 h 570458"/>
              <a:gd name="connsiteX6" fmla="*/ 2309110 w 6807200"/>
              <a:gd name="connsiteY6" fmla="*/ 433608 h 570458"/>
              <a:gd name="connsiteX7" fmla="*/ 2540000 w 6807200"/>
              <a:gd name="connsiteY7" fmla="*/ 240257 h 570458"/>
              <a:gd name="connsiteX8" fmla="*/ 2844800 w 6807200"/>
              <a:gd name="connsiteY8" fmla="*/ 468857 h 570458"/>
              <a:gd name="connsiteX9" fmla="*/ 3073400 w 6807200"/>
              <a:gd name="connsiteY9" fmla="*/ 240258 h 570458"/>
              <a:gd name="connsiteX10" fmla="*/ 3378200 w 6807200"/>
              <a:gd name="connsiteY10" fmla="*/ 468858 h 570458"/>
              <a:gd name="connsiteX11" fmla="*/ 3665669 w 6807200"/>
              <a:gd name="connsiteY11" fmla="*/ 431275 h 570458"/>
              <a:gd name="connsiteX12" fmla="*/ 3993278 w 6807200"/>
              <a:gd name="connsiteY12" fmla="*/ 368556 h 570458"/>
              <a:gd name="connsiteX13" fmla="*/ 4180549 w 6807200"/>
              <a:gd name="connsiteY13" fmla="*/ 125960 h 570458"/>
              <a:gd name="connsiteX14" fmla="*/ 4416987 w 6807200"/>
              <a:gd name="connsiteY14" fmla="*/ 292097 h 570458"/>
              <a:gd name="connsiteX15" fmla="*/ 4605930 w 6807200"/>
              <a:gd name="connsiteY15" fmla="*/ 498921 h 570458"/>
              <a:gd name="connsiteX16" fmla="*/ 4758465 w 6807200"/>
              <a:gd name="connsiteY16" fmla="*/ 13738 h 570458"/>
              <a:gd name="connsiteX17" fmla="*/ 4873911 w 6807200"/>
              <a:gd name="connsiteY17" fmla="*/ 426869 h 570458"/>
              <a:gd name="connsiteX18" fmla="*/ 5221145 w 6807200"/>
              <a:gd name="connsiteY18" fmla="*/ 0 h 570458"/>
              <a:gd name="connsiteX19" fmla="*/ 5664200 w 6807200"/>
              <a:gd name="connsiteY19" fmla="*/ 426869 h 570458"/>
              <a:gd name="connsiteX20" fmla="*/ 6002767 w 6807200"/>
              <a:gd name="connsiteY20" fmla="*/ 462635 h 570458"/>
              <a:gd name="connsiteX21" fmla="*/ 6807200 w 6807200"/>
              <a:gd name="connsiteY21" fmla="*/ 22546 h 570458"/>
              <a:gd name="connsiteX0" fmla="*/ 101600 w 6807200"/>
              <a:gd name="connsiteY0" fmla="*/ 392658 h 570458"/>
              <a:gd name="connsiteX1" fmla="*/ 406400 w 6807200"/>
              <a:gd name="connsiteY1" fmla="*/ 545058 h 570458"/>
              <a:gd name="connsiteX2" fmla="*/ 635000 w 6807200"/>
              <a:gd name="connsiteY2" fmla="*/ 240258 h 570458"/>
              <a:gd name="connsiteX3" fmla="*/ 1016000 w 6807200"/>
              <a:gd name="connsiteY3" fmla="*/ 392658 h 570458"/>
              <a:gd name="connsiteX4" fmla="*/ 1397000 w 6807200"/>
              <a:gd name="connsiteY4" fmla="*/ 240258 h 570458"/>
              <a:gd name="connsiteX5" fmla="*/ 2032599 w 6807200"/>
              <a:gd name="connsiteY5" fmla="*/ 64535 h 570458"/>
              <a:gd name="connsiteX6" fmla="*/ 2309110 w 6807200"/>
              <a:gd name="connsiteY6" fmla="*/ 433608 h 570458"/>
              <a:gd name="connsiteX7" fmla="*/ 2540000 w 6807200"/>
              <a:gd name="connsiteY7" fmla="*/ 240257 h 570458"/>
              <a:gd name="connsiteX8" fmla="*/ 2844800 w 6807200"/>
              <a:gd name="connsiteY8" fmla="*/ 468857 h 570458"/>
              <a:gd name="connsiteX9" fmla="*/ 3073400 w 6807200"/>
              <a:gd name="connsiteY9" fmla="*/ 240258 h 570458"/>
              <a:gd name="connsiteX10" fmla="*/ 3378200 w 6807200"/>
              <a:gd name="connsiteY10" fmla="*/ 468858 h 570458"/>
              <a:gd name="connsiteX11" fmla="*/ 3665669 w 6807200"/>
              <a:gd name="connsiteY11" fmla="*/ 431275 h 570458"/>
              <a:gd name="connsiteX12" fmla="*/ 3993278 w 6807200"/>
              <a:gd name="connsiteY12" fmla="*/ 368556 h 570458"/>
              <a:gd name="connsiteX13" fmla="*/ 4180549 w 6807200"/>
              <a:gd name="connsiteY13" fmla="*/ 125960 h 570458"/>
              <a:gd name="connsiteX14" fmla="*/ 4416987 w 6807200"/>
              <a:gd name="connsiteY14" fmla="*/ 292097 h 570458"/>
              <a:gd name="connsiteX15" fmla="*/ 4605930 w 6807200"/>
              <a:gd name="connsiteY15" fmla="*/ 498921 h 570458"/>
              <a:gd name="connsiteX16" fmla="*/ 4758465 w 6807200"/>
              <a:gd name="connsiteY16" fmla="*/ 13738 h 570458"/>
              <a:gd name="connsiteX17" fmla="*/ 4873911 w 6807200"/>
              <a:gd name="connsiteY17" fmla="*/ 426869 h 570458"/>
              <a:gd name="connsiteX18" fmla="*/ 5221145 w 6807200"/>
              <a:gd name="connsiteY18" fmla="*/ 0 h 570458"/>
              <a:gd name="connsiteX19" fmla="*/ 5664200 w 6807200"/>
              <a:gd name="connsiteY19" fmla="*/ 426869 h 570458"/>
              <a:gd name="connsiteX20" fmla="*/ 6226874 w 6807200"/>
              <a:gd name="connsiteY20" fmla="*/ 166131 h 570458"/>
              <a:gd name="connsiteX21" fmla="*/ 6807200 w 6807200"/>
              <a:gd name="connsiteY21" fmla="*/ 22546 h 570458"/>
              <a:gd name="connsiteX0" fmla="*/ 101600 w 6807200"/>
              <a:gd name="connsiteY0" fmla="*/ 392658 h 570458"/>
              <a:gd name="connsiteX1" fmla="*/ 406400 w 6807200"/>
              <a:gd name="connsiteY1" fmla="*/ 545058 h 570458"/>
              <a:gd name="connsiteX2" fmla="*/ 635000 w 6807200"/>
              <a:gd name="connsiteY2" fmla="*/ 240258 h 570458"/>
              <a:gd name="connsiteX3" fmla="*/ 1016000 w 6807200"/>
              <a:gd name="connsiteY3" fmla="*/ 392658 h 570458"/>
              <a:gd name="connsiteX4" fmla="*/ 1397000 w 6807200"/>
              <a:gd name="connsiteY4" fmla="*/ 240258 h 570458"/>
              <a:gd name="connsiteX5" fmla="*/ 2032599 w 6807200"/>
              <a:gd name="connsiteY5" fmla="*/ 64535 h 570458"/>
              <a:gd name="connsiteX6" fmla="*/ 2309110 w 6807200"/>
              <a:gd name="connsiteY6" fmla="*/ 433608 h 570458"/>
              <a:gd name="connsiteX7" fmla="*/ 2540000 w 6807200"/>
              <a:gd name="connsiteY7" fmla="*/ 240257 h 570458"/>
              <a:gd name="connsiteX8" fmla="*/ 2844800 w 6807200"/>
              <a:gd name="connsiteY8" fmla="*/ 468857 h 570458"/>
              <a:gd name="connsiteX9" fmla="*/ 3073400 w 6807200"/>
              <a:gd name="connsiteY9" fmla="*/ 240258 h 570458"/>
              <a:gd name="connsiteX10" fmla="*/ 3378200 w 6807200"/>
              <a:gd name="connsiteY10" fmla="*/ 468858 h 570458"/>
              <a:gd name="connsiteX11" fmla="*/ 3665669 w 6807200"/>
              <a:gd name="connsiteY11" fmla="*/ 431275 h 570458"/>
              <a:gd name="connsiteX12" fmla="*/ 3993278 w 6807200"/>
              <a:gd name="connsiteY12" fmla="*/ 368556 h 570458"/>
              <a:gd name="connsiteX13" fmla="*/ 4180549 w 6807200"/>
              <a:gd name="connsiteY13" fmla="*/ 125960 h 570458"/>
              <a:gd name="connsiteX14" fmla="*/ 4416987 w 6807200"/>
              <a:gd name="connsiteY14" fmla="*/ 292097 h 570458"/>
              <a:gd name="connsiteX15" fmla="*/ 4605930 w 6807200"/>
              <a:gd name="connsiteY15" fmla="*/ 498921 h 570458"/>
              <a:gd name="connsiteX16" fmla="*/ 4758465 w 6807200"/>
              <a:gd name="connsiteY16" fmla="*/ 13738 h 570458"/>
              <a:gd name="connsiteX17" fmla="*/ 4873911 w 6807200"/>
              <a:gd name="connsiteY17" fmla="*/ 426869 h 570458"/>
              <a:gd name="connsiteX18" fmla="*/ 5221145 w 6807200"/>
              <a:gd name="connsiteY18" fmla="*/ 0 h 570458"/>
              <a:gd name="connsiteX19" fmla="*/ 5664200 w 6807200"/>
              <a:gd name="connsiteY19" fmla="*/ 426869 h 570458"/>
              <a:gd name="connsiteX20" fmla="*/ 6226874 w 6807200"/>
              <a:gd name="connsiteY20" fmla="*/ 166131 h 570458"/>
              <a:gd name="connsiteX21" fmla="*/ 6569088 w 6807200"/>
              <a:gd name="connsiteY21" fmla="*/ 516555 h 570458"/>
              <a:gd name="connsiteX22" fmla="*/ 6807200 w 6807200"/>
              <a:gd name="connsiteY22" fmla="*/ 22546 h 570458"/>
              <a:gd name="connsiteX0" fmla="*/ 101600 w 6807200"/>
              <a:gd name="connsiteY0" fmla="*/ 392658 h 570458"/>
              <a:gd name="connsiteX1" fmla="*/ 406400 w 6807200"/>
              <a:gd name="connsiteY1" fmla="*/ 545058 h 570458"/>
              <a:gd name="connsiteX2" fmla="*/ 635000 w 6807200"/>
              <a:gd name="connsiteY2" fmla="*/ 240258 h 570458"/>
              <a:gd name="connsiteX3" fmla="*/ 1016000 w 6807200"/>
              <a:gd name="connsiteY3" fmla="*/ 392658 h 570458"/>
              <a:gd name="connsiteX4" fmla="*/ 1397000 w 6807200"/>
              <a:gd name="connsiteY4" fmla="*/ 240258 h 570458"/>
              <a:gd name="connsiteX5" fmla="*/ 2032599 w 6807200"/>
              <a:gd name="connsiteY5" fmla="*/ 64535 h 570458"/>
              <a:gd name="connsiteX6" fmla="*/ 2309110 w 6807200"/>
              <a:gd name="connsiteY6" fmla="*/ 433608 h 570458"/>
              <a:gd name="connsiteX7" fmla="*/ 2540000 w 6807200"/>
              <a:gd name="connsiteY7" fmla="*/ 240257 h 570458"/>
              <a:gd name="connsiteX8" fmla="*/ 2844800 w 6807200"/>
              <a:gd name="connsiteY8" fmla="*/ 468857 h 570458"/>
              <a:gd name="connsiteX9" fmla="*/ 3073400 w 6807200"/>
              <a:gd name="connsiteY9" fmla="*/ 240258 h 570458"/>
              <a:gd name="connsiteX10" fmla="*/ 3378200 w 6807200"/>
              <a:gd name="connsiteY10" fmla="*/ 468858 h 570458"/>
              <a:gd name="connsiteX11" fmla="*/ 3637657 w 6807200"/>
              <a:gd name="connsiteY11" fmla="*/ 161726 h 570458"/>
              <a:gd name="connsiteX12" fmla="*/ 3993278 w 6807200"/>
              <a:gd name="connsiteY12" fmla="*/ 368556 h 570458"/>
              <a:gd name="connsiteX13" fmla="*/ 4180549 w 6807200"/>
              <a:gd name="connsiteY13" fmla="*/ 125960 h 570458"/>
              <a:gd name="connsiteX14" fmla="*/ 4416987 w 6807200"/>
              <a:gd name="connsiteY14" fmla="*/ 292097 h 570458"/>
              <a:gd name="connsiteX15" fmla="*/ 4605930 w 6807200"/>
              <a:gd name="connsiteY15" fmla="*/ 498921 h 570458"/>
              <a:gd name="connsiteX16" fmla="*/ 4758465 w 6807200"/>
              <a:gd name="connsiteY16" fmla="*/ 13738 h 570458"/>
              <a:gd name="connsiteX17" fmla="*/ 4873911 w 6807200"/>
              <a:gd name="connsiteY17" fmla="*/ 426869 h 570458"/>
              <a:gd name="connsiteX18" fmla="*/ 5221145 w 6807200"/>
              <a:gd name="connsiteY18" fmla="*/ 0 h 570458"/>
              <a:gd name="connsiteX19" fmla="*/ 5664200 w 6807200"/>
              <a:gd name="connsiteY19" fmla="*/ 426869 h 570458"/>
              <a:gd name="connsiteX20" fmla="*/ 6226874 w 6807200"/>
              <a:gd name="connsiteY20" fmla="*/ 166131 h 570458"/>
              <a:gd name="connsiteX21" fmla="*/ 6569088 w 6807200"/>
              <a:gd name="connsiteY21" fmla="*/ 516555 h 570458"/>
              <a:gd name="connsiteX22" fmla="*/ 6807200 w 6807200"/>
              <a:gd name="connsiteY22" fmla="*/ 22546 h 570458"/>
              <a:gd name="connsiteX0" fmla="*/ 101600 w 6807200"/>
              <a:gd name="connsiteY0" fmla="*/ 392658 h 570458"/>
              <a:gd name="connsiteX1" fmla="*/ 406400 w 6807200"/>
              <a:gd name="connsiteY1" fmla="*/ 545058 h 570458"/>
              <a:gd name="connsiteX2" fmla="*/ 635000 w 6807200"/>
              <a:gd name="connsiteY2" fmla="*/ 240258 h 570458"/>
              <a:gd name="connsiteX3" fmla="*/ 1016000 w 6807200"/>
              <a:gd name="connsiteY3" fmla="*/ 392658 h 570458"/>
              <a:gd name="connsiteX4" fmla="*/ 1397000 w 6807200"/>
              <a:gd name="connsiteY4" fmla="*/ 240258 h 570458"/>
              <a:gd name="connsiteX5" fmla="*/ 2032599 w 6807200"/>
              <a:gd name="connsiteY5" fmla="*/ 64535 h 570458"/>
              <a:gd name="connsiteX6" fmla="*/ 2309110 w 6807200"/>
              <a:gd name="connsiteY6" fmla="*/ 433608 h 570458"/>
              <a:gd name="connsiteX7" fmla="*/ 2540000 w 6807200"/>
              <a:gd name="connsiteY7" fmla="*/ 240257 h 570458"/>
              <a:gd name="connsiteX8" fmla="*/ 2844800 w 6807200"/>
              <a:gd name="connsiteY8" fmla="*/ 468857 h 570458"/>
              <a:gd name="connsiteX9" fmla="*/ 3101413 w 6807200"/>
              <a:gd name="connsiteY9" fmla="*/ 482856 h 570458"/>
              <a:gd name="connsiteX10" fmla="*/ 3378200 w 6807200"/>
              <a:gd name="connsiteY10" fmla="*/ 468858 h 570458"/>
              <a:gd name="connsiteX11" fmla="*/ 3637657 w 6807200"/>
              <a:gd name="connsiteY11" fmla="*/ 161726 h 570458"/>
              <a:gd name="connsiteX12" fmla="*/ 3993278 w 6807200"/>
              <a:gd name="connsiteY12" fmla="*/ 368556 h 570458"/>
              <a:gd name="connsiteX13" fmla="*/ 4180549 w 6807200"/>
              <a:gd name="connsiteY13" fmla="*/ 125960 h 570458"/>
              <a:gd name="connsiteX14" fmla="*/ 4416987 w 6807200"/>
              <a:gd name="connsiteY14" fmla="*/ 292097 h 570458"/>
              <a:gd name="connsiteX15" fmla="*/ 4605930 w 6807200"/>
              <a:gd name="connsiteY15" fmla="*/ 498921 h 570458"/>
              <a:gd name="connsiteX16" fmla="*/ 4758465 w 6807200"/>
              <a:gd name="connsiteY16" fmla="*/ 13738 h 570458"/>
              <a:gd name="connsiteX17" fmla="*/ 4873911 w 6807200"/>
              <a:gd name="connsiteY17" fmla="*/ 426869 h 570458"/>
              <a:gd name="connsiteX18" fmla="*/ 5221145 w 6807200"/>
              <a:gd name="connsiteY18" fmla="*/ 0 h 570458"/>
              <a:gd name="connsiteX19" fmla="*/ 5664200 w 6807200"/>
              <a:gd name="connsiteY19" fmla="*/ 426869 h 570458"/>
              <a:gd name="connsiteX20" fmla="*/ 6226874 w 6807200"/>
              <a:gd name="connsiteY20" fmla="*/ 166131 h 570458"/>
              <a:gd name="connsiteX21" fmla="*/ 6569088 w 6807200"/>
              <a:gd name="connsiteY21" fmla="*/ 516555 h 570458"/>
              <a:gd name="connsiteX22" fmla="*/ 6807200 w 6807200"/>
              <a:gd name="connsiteY22" fmla="*/ 22546 h 570458"/>
              <a:gd name="connsiteX0" fmla="*/ 101600 w 6807200"/>
              <a:gd name="connsiteY0" fmla="*/ 392658 h 570458"/>
              <a:gd name="connsiteX1" fmla="*/ 406400 w 6807200"/>
              <a:gd name="connsiteY1" fmla="*/ 545058 h 570458"/>
              <a:gd name="connsiteX2" fmla="*/ 635000 w 6807200"/>
              <a:gd name="connsiteY2" fmla="*/ 240258 h 570458"/>
              <a:gd name="connsiteX3" fmla="*/ 1016000 w 6807200"/>
              <a:gd name="connsiteY3" fmla="*/ 392658 h 570458"/>
              <a:gd name="connsiteX4" fmla="*/ 1397000 w 6807200"/>
              <a:gd name="connsiteY4" fmla="*/ 240258 h 570458"/>
              <a:gd name="connsiteX5" fmla="*/ 1948560 w 6807200"/>
              <a:gd name="connsiteY5" fmla="*/ 226266 h 570458"/>
              <a:gd name="connsiteX6" fmla="*/ 2309110 w 6807200"/>
              <a:gd name="connsiteY6" fmla="*/ 433608 h 570458"/>
              <a:gd name="connsiteX7" fmla="*/ 2540000 w 6807200"/>
              <a:gd name="connsiteY7" fmla="*/ 240257 h 570458"/>
              <a:gd name="connsiteX8" fmla="*/ 2844800 w 6807200"/>
              <a:gd name="connsiteY8" fmla="*/ 468857 h 570458"/>
              <a:gd name="connsiteX9" fmla="*/ 3101413 w 6807200"/>
              <a:gd name="connsiteY9" fmla="*/ 482856 h 570458"/>
              <a:gd name="connsiteX10" fmla="*/ 3378200 w 6807200"/>
              <a:gd name="connsiteY10" fmla="*/ 468858 h 570458"/>
              <a:gd name="connsiteX11" fmla="*/ 3637657 w 6807200"/>
              <a:gd name="connsiteY11" fmla="*/ 161726 h 570458"/>
              <a:gd name="connsiteX12" fmla="*/ 3993278 w 6807200"/>
              <a:gd name="connsiteY12" fmla="*/ 368556 h 570458"/>
              <a:gd name="connsiteX13" fmla="*/ 4180549 w 6807200"/>
              <a:gd name="connsiteY13" fmla="*/ 125960 h 570458"/>
              <a:gd name="connsiteX14" fmla="*/ 4416987 w 6807200"/>
              <a:gd name="connsiteY14" fmla="*/ 292097 h 570458"/>
              <a:gd name="connsiteX15" fmla="*/ 4605930 w 6807200"/>
              <a:gd name="connsiteY15" fmla="*/ 498921 h 570458"/>
              <a:gd name="connsiteX16" fmla="*/ 4758465 w 6807200"/>
              <a:gd name="connsiteY16" fmla="*/ 13738 h 570458"/>
              <a:gd name="connsiteX17" fmla="*/ 4873911 w 6807200"/>
              <a:gd name="connsiteY17" fmla="*/ 426869 h 570458"/>
              <a:gd name="connsiteX18" fmla="*/ 5221145 w 6807200"/>
              <a:gd name="connsiteY18" fmla="*/ 0 h 570458"/>
              <a:gd name="connsiteX19" fmla="*/ 5664200 w 6807200"/>
              <a:gd name="connsiteY19" fmla="*/ 426869 h 570458"/>
              <a:gd name="connsiteX20" fmla="*/ 6226874 w 6807200"/>
              <a:gd name="connsiteY20" fmla="*/ 166131 h 570458"/>
              <a:gd name="connsiteX21" fmla="*/ 6569088 w 6807200"/>
              <a:gd name="connsiteY21" fmla="*/ 516555 h 570458"/>
              <a:gd name="connsiteX22" fmla="*/ 6807200 w 6807200"/>
              <a:gd name="connsiteY22" fmla="*/ 22546 h 570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07200" h="570458">
                <a:moveTo>
                  <a:pt x="101600" y="392658"/>
                </a:moveTo>
                <a:cubicBezTo>
                  <a:pt x="155222" y="391247"/>
                  <a:pt x="0" y="570458"/>
                  <a:pt x="406400" y="545058"/>
                </a:cubicBezTo>
                <a:cubicBezTo>
                  <a:pt x="503767" y="563403"/>
                  <a:pt x="279400" y="291058"/>
                  <a:pt x="635000" y="240258"/>
                </a:cubicBezTo>
                <a:cubicBezTo>
                  <a:pt x="746478" y="183814"/>
                  <a:pt x="698500" y="392658"/>
                  <a:pt x="1016000" y="392658"/>
                </a:cubicBezTo>
                <a:cubicBezTo>
                  <a:pt x="1150055" y="411002"/>
                  <a:pt x="1143000" y="265658"/>
                  <a:pt x="1397000" y="240258"/>
                </a:cubicBezTo>
                <a:cubicBezTo>
                  <a:pt x="1531056" y="214858"/>
                  <a:pt x="1758060" y="226266"/>
                  <a:pt x="1948560" y="226266"/>
                </a:cubicBezTo>
                <a:cubicBezTo>
                  <a:pt x="2064271" y="246021"/>
                  <a:pt x="2210537" y="431276"/>
                  <a:pt x="2309110" y="433608"/>
                </a:cubicBezTo>
                <a:cubicBezTo>
                  <a:pt x="2407683" y="435940"/>
                  <a:pt x="2414411" y="221913"/>
                  <a:pt x="2540000" y="240257"/>
                </a:cubicBezTo>
                <a:cubicBezTo>
                  <a:pt x="2654300" y="203568"/>
                  <a:pt x="2619022" y="446279"/>
                  <a:pt x="2844800" y="468857"/>
                </a:cubicBezTo>
                <a:cubicBezTo>
                  <a:pt x="2953455" y="499902"/>
                  <a:pt x="2926435" y="498378"/>
                  <a:pt x="3101413" y="482856"/>
                </a:cubicBezTo>
                <a:cubicBezTo>
                  <a:pt x="3211480" y="450401"/>
                  <a:pt x="3288826" y="522380"/>
                  <a:pt x="3378200" y="468858"/>
                </a:cubicBezTo>
                <a:cubicBezTo>
                  <a:pt x="3467574" y="415336"/>
                  <a:pt x="3535144" y="178443"/>
                  <a:pt x="3637657" y="161726"/>
                </a:cubicBezTo>
                <a:cubicBezTo>
                  <a:pt x="3740170" y="145009"/>
                  <a:pt x="3902796" y="374517"/>
                  <a:pt x="3993278" y="368556"/>
                </a:cubicBezTo>
                <a:cubicBezTo>
                  <a:pt x="4083760" y="362595"/>
                  <a:pt x="4109931" y="138703"/>
                  <a:pt x="4180549" y="125960"/>
                </a:cubicBezTo>
                <a:cubicBezTo>
                  <a:pt x="4251167" y="113217"/>
                  <a:pt x="4346090" y="229937"/>
                  <a:pt x="4416987" y="292097"/>
                </a:cubicBezTo>
                <a:cubicBezTo>
                  <a:pt x="4487884" y="354257"/>
                  <a:pt x="4549017" y="545314"/>
                  <a:pt x="4605930" y="498921"/>
                </a:cubicBezTo>
                <a:cubicBezTo>
                  <a:pt x="4662843" y="452528"/>
                  <a:pt x="4720365" y="13738"/>
                  <a:pt x="4758465" y="13738"/>
                </a:cubicBezTo>
                <a:lnTo>
                  <a:pt x="4873911" y="426869"/>
                </a:lnTo>
                <a:cubicBezTo>
                  <a:pt x="4912011" y="426869"/>
                  <a:pt x="5089430" y="0"/>
                  <a:pt x="5221145" y="0"/>
                </a:cubicBezTo>
                <a:cubicBezTo>
                  <a:pt x="5352860" y="0"/>
                  <a:pt x="5496579" y="399181"/>
                  <a:pt x="5664200" y="426869"/>
                </a:cubicBezTo>
                <a:cubicBezTo>
                  <a:pt x="5831821" y="454557"/>
                  <a:pt x="6073725" y="218570"/>
                  <a:pt x="6226874" y="166131"/>
                </a:cubicBezTo>
                <a:lnTo>
                  <a:pt x="6569088" y="516555"/>
                </a:lnTo>
                <a:lnTo>
                  <a:pt x="6807200" y="22546"/>
                </a:lnTo>
              </a:path>
            </a:pathLst>
          </a:custGeom>
          <a:noFill/>
          <a:ln w="3175" cap="flat" cmpd="sng" algn="ctr">
            <a:solidFill>
              <a:schemeClr val="accent6"/>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sp>
        <p:nvSpPr>
          <p:cNvPr id="83" name="Forme libre 82"/>
          <p:cNvSpPr/>
          <p:nvPr/>
        </p:nvSpPr>
        <p:spPr bwMode="auto">
          <a:xfrm flipV="1">
            <a:off x="5846519" y="1583982"/>
            <a:ext cx="1612116" cy="137241"/>
          </a:xfrm>
          <a:custGeom>
            <a:avLst/>
            <a:gdLst>
              <a:gd name="connsiteX0" fmla="*/ 0 w 1837267"/>
              <a:gd name="connsiteY0" fmla="*/ 103010 h 517877"/>
              <a:gd name="connsiteX1" fmla="*/ 287867 w 1837267"/>
              <a:gd name="connsiteY1" fmla="*/ 43744 h 517877"/>
              <a:gd name="connsiteX2" fmla="*/ 465667 w 1837267"/>
              <a:gd name="connsiteY2" fmla="*/ 365477 h 517877"/>
              <a:gd name="connsiteX3" fmla="*/ 618067 w 1837267"/>
              <a:gd name="connsiteY3" fmla="*/ 517877 h 517877"/>
              <a:gd name="connsiteX4" fmla="*/ 762000 w 1837267"/>
              <a:gd name="connsiteY4" fmla="*/ 365477 h 517877"/>
              <a:gd name="connsiteX5" fmla="*/ 922867 w 1837267"/>
              <a:gd name="connsiteY5" fmla="*/ 263877 h 517877"/>
              <a:gd name="connsiteX6" fmla="*/ 990600 w 1837267"/>
              <a:gd name="connsiteY6" fmla="*/ 213077 h 517877"/>
              <a:gd name="connsiteX7" fmla="*/ 1143000 w 1837267"/>
              <a:gd name="connsiteY7" fmla="*/ 450144 h 517877"/>
              <a:gd name="connsiteX8" fmla="*/ 1295400 w 1837267"/>
              <a:gd name="connsiteY8" fmla="*/ 373944 h 517877"/>
              <a:gd name="connsiteX9" fmla="*/ 1439333 w 1837267"/>
              <a:gd name="connsiteY9" fmla="*/ 289277 h 517877"/>
              <a:gd name="connsiteX10" fmla="*/ 1617133 w 1837267"/>
              <a:gd name="connsiteY10" fmla="*/ 213077 h 517877"/>
              <a:gd name="connsiteX11" fmla="*/ 1837267 w 1837267"/>
              <a:gd name="connsiteY11" fmla="*/ 204610 h 517877"/>
              <a:gd name="connsiteX0" fmla="*/ 0 w 3208867"/>
              <a:gd name="connsiteY0" fmla="*/ 131233 h 512233"/>
              <a:gd name="connsiteX1" fmla="*/ 1659467 w 3208867"/>
              <a:gd name="connsiteY1" fmla="*/ 38100 h 512233"/>
              <a:gd name="connsiteX2" fmla="*/ 1837267 w 3208867"/>
              <a:gd name="connsiteY2" fmla="*/ 359833 h 512233"/>
              <a:gd name="connsiteX3" fmla="*/ 1989667 w 3208867"/>
              <a:gd name="connsiteY3" fmla="*/ 512233 h 512233"/>
              <a:gd name="connsiteX4" fmla="*/ 2133600 w 3208867"/>
              <a:gd name="connsiteY4" fmla="*/ 359833 h 512233"/>
              <a:gd name="connsiteX5" fmla="*/ 2294467 w 3208867"/>
              <a:gd name="connsiteY5" fmla="*/ 258233 h 512233"/>
              <a:gd name="connsiteX6" fmla="*/ 2362200 w 3208867"/>
              <a:gd name="connsiteY6" fmla="*/ 207433 h 512233"/>
              <a:gd name="connsiteX7" fmla="*/ 2514600 w 3208867"/>
              <a:gd name="connsiteY7" fmla="*/ 444500 h 512233"/>
              <a:gd name="connsiteX8" fmla="*/ 2667000 w 3208867"/>
              <a:gd name="connsiteY8" fmla="*/ 368300 h 512233"/>
              <a:gd name="connsiteX9" fmla="*/ 2810933 w 3208867"/>
              <a:gd name="connsiteY9" fmla="*/ 283633 h 512233"/>
              <a:gd name="connsiteX10" fmla="*/ 2988733 w 3208867"/>
              <a:gd name="connsiteY10" fmla="*/ 207433 h 512233"/>
              <a:gd name="connsiteX11" fmla="*/ 3208867 w 3208867"/>
              <a:gd name="connsiteY11" fmla="*/ 198966 h 512233"/>
              <a:gd name="connsiteX0" fmla="*/ 0 w 3208867"/>
              <a:gd name="connsiteY0" fmla="*/ 244122 h 625122"/>
              <a:gd name="connsiteX1" fmla="*/ 304800 w 3208867"/>
              <a:gd name="connsiteY1" fmla="*/ 15522 h 625122"/>
              <a:gd name="connsiteX2" fmla="*/ 1659467 w 3208867"/>
              <a:gd name="connsiteY2" fmla="*/ 150989 h 625122"/>
              <a:gd name="connsiteX3" fmla="*/ 1837267 w 3208867"/>
              <a:gd name="connsiteY3" fmla="*/ 472722 h 625122"/>
              <a:gd name="connsiteX4" fmla="*/ 1989667 w 3208867"/>
              <a:gd name="connsiteY4" fmla="*/ 625122 h 625122"/>
              <a:gd name="connsiteX5" fmla="*/ 2133600 w 3208867"/>
              <a:gd name="connsiteY5" fmla="*/ 472722 h 625122"/>
              <a:gd name="connsiteX6" fmla="*/ 2294467 w 3208867"/>
              <a:gd name="connsiteY6" fmla="*/ 371122 h 625122"/>
              <a:gd name="connsiteX7" fmla="*/ 2362200 w 3208867"/>
              <a:gd name="connsiteY7" fmla="*/ 320322 h 625122"/>
              <a:gd name="connsiteX8" fmla="*/ 2514600 w 3208867"/>
              <a:gd name="connsiteY8" fmla="*/ 557389 h 625122"/>
              <a:gd name="connsiteX9" fmla="*/ 2667000 w 3208867"/>
              <a:gd name="connsiteY9" fmla="*/ 481189 h 625122"/>
              <a:gd name="connsiteX10" fmla="*/ 2810933 w 3208867"/>
              <a:gd name="connsiteY10" fmla="*/ 396522 h 625122"/>
              <a:gd name="connsiteX11" fmla="*/ 2988733 w 3208867"/>
              <a:gd name="connsiteY11" fmla="*/ 320322 h 625122"/>
              <a:gd name="connsiteX12" fmla="*/ 3208867 w 3208867"/>
              <a:gd name="connsiteY12" fmla="*/ 311855 h 625122"/>
              <a:gd name="connsiteX0" fmla="*/ 0 w 3208867"/>
              <a:gd name="connsiteY0" fmla="*/ 265289 h 646289"/>
              <a:gd name="connsiteX1" fmla="*/ 304800 w 3208867"/>
              <a:gd name="connsiteY1" fmla="*/ 36689 h 646289"/>
              <a:gd name="connsiteX2" fmla="*/ 609600 w 3208867"/>
              <a:gd name="connsiteY2" fmla="*/ 265289 h 646289"/>
              <a:gd name="connsiteX3" fmla="*/ 1659467 w 3208867"/>
              <a:gd name="connsiteY3" fmla="*/ 172156 h 646289"/>
              <a:gd name="connsiteX4" fmla="*/ 1837267 w 3208867"/>
              <a:gd name="connsiteY4" fmla="*/ 493889 h 646289"/>
              <a:gd name="connsiteX5" fmla="*/ 1989667 w 3208867"/>
              <a:gd name="connsiteY5" fmla="*/ 646289 h 646289"/>
              <a:gd name="connsiteX6" fmla="*/ 2133600 w 3208867"/>
              <a:gd name="connsiteY6" fmla="*/ 493889 h 646289"/>
              <a:gd name="connsiteX7" fmla="*/ 2294467 w 3208867"/>
              <a:gd name="connsiteY7" fmla="*/ 392289 h 646289"/>
              <a:gd name="connsiteX8" fmla="*/ 2362200 w 3208867"/>
              <a:gd name="connsiteY8" fmla="*/ 341489 h 646289"/>
              <a:gd name="connsiteX9" fmla="*/ 2514600 w 3208867"/>
              <a:gd name="connsiteY9" fmla="*/ 578556 h 646289"/>
              <a:gd name="connsiteX10" fmla="*/ 2667000 w 3208867"/>
              <a:gd name="connsiteY10" fmla="*/ 502356 h 646289"/>
              <a:gd name="connsiteX11" fmla="*/ 2810933 w 3208867"/>
              <a:gd name="connsiteY11" fmla="*/ 417689 h 646289"/>
              <a:gd name="connsiteX12" fmla="*/ 2988733 w 3208867"/>
              <a:gd name="connsiteY12" fmla="*/ 341489 h 646289"/>
              <a:gd name="connsiteX13" fmla="*/ 3208867 w 3208867"/>
              <a:gd name="connsiteY13" fmla="*/ 333022 h 646289"/>
              <a:gd name="connsiteX0" fmla="*/ 0 w 3208867"/>
              <a:gd name="connsiteY0" fmla="*/ 265289 h 646289"/>
              <a:gd name="connsiteX1" fmla="*/ 304800 w 3208867"/>
              <a:gd name="connsiteY1" fmla="*/ 36689 h 646289"/>
              <a:gd name="connsiteX2" fmla="*/ 609600 w 3208867"/>
              <a:gd name="connsiteY2" fmla="*/ 265289 h 646289"/>
              <a:gd name="connsiteX3" fmla="*/ 838200 w 3208867"/>
              <a:gd name="connsiteY3" fmla="*/ 36690 h 646289"/>
              <a:gd name="connsiteX4" fmla="*/ 1659467 w 3208867"/>
              <a:gd name="connsiteY4" fmla="*/ 172156 h 646289"/>
              <a:gd name="connsiteX5" fmla="*/ 1837267 w 3208867"/>
              <a:gd name="connsiteY5" fmla="*/ 493889 h 646289"/>
              <a:gd name="connsiteX6" fmla="*/ 1989667 w 3208867"/>
              <a:gd name="connsiteY6" fmla="*/ 646289 h 646289"/>
              <a:gd name="connsiteX7" fmla="*/ 2133600 w 3208867"/>
              <a:gd name="connsiteY7" fmla="*/ 493889 h 646289"/>
              <a:gd name="connsiteX8" fmla="*/ 2294467 w 3208867"/>
              <a:gd name="connsiteY8" fmla="*/ 392289 h 646289"/>
              <a:gd name="connsiteX9" fmla="*/ 2362200 w 3208867"/>
              <a:gd name="connsiteY9" fmla="*/ 341489 h 646289"/>
              <a:gd name="connsiteX10" fmla="*/ 2514600 w 3208867"/>
              <a:gd name="connsiteY10" fmla="*/ 578556 h 646289"/>
              <a:gd name="connsiteX11" fmla="*/ 2667000 w 3208867"/>
              <a:gd name="connsiteY11" fmla="*/ 502356 h 646289"/>
              <a:gd name="connsiteX12" fmla="*/ 2810933 w 3208867"/>
              <a:gd name="connsiteY12" fmla="*/ 417689 h 646289"/>
              <a:gd name="connsiteX13" fmla="*/ 2988733 w 3208867"/>
              <a:gd name="connsiteY13" fmla="*/ 341489 h 646289"/>
              <a:gd name="connsiteX14" fmla="*/ 3208867 w 3208867"/>
              <a:gd name="connsiteY14" fmla="*/ 333022 h 646289"/>
              <a:gd name="connsiteX0" fmla="*/ 0 w 3208867"/>
              <a:gd name="connsiteY0" fmla="*/ 265289 h 646289"/>
              <a:gd name="connsiteX1" fmla="*/ 304800 w 3208867"/>
              <a:gd name="connsiteY1" fmla="*/ 36689 h 646289"/>
              <a:gd name="connsiteX2" fmla="*/ 609600 w 3208867"/>
              <a:gd name="connsiteY2" fmla="*/ 265289 h 646289"/>
              <a:gd name="connsiteX3" fmla="*/ 838200 w 3208867"/>
              <a:gd name="connsiteY3" fmla="*/ 36690 h 646289"/>
              <a:gd name="connsiteX4" fmla="*/ 1143000 w 3208867"/>
              <a:gd name="connsiteY4" fmla="*/ 265290 h 646289"/>
              <a:gd name="connsiteX5" fmla="*/ 1659467 w 3208867"/>
              <a:gd name="connsiteY5" fmla="*/ 172156 h 646289"/>
              <a:gd name="connsiteX6" fmla="*/ 1837267 w 3208867"/>
              <a:gd name="connsiteY6" fmla="*/ 493889 h 646289"/>
              <a:gd name="connsiteX7" fmla="*/ 1989667 w 3208867"/>
              <a:gd name="connsiteY7" fmla="*/ 646289 h 646289"/>
              <a:gd name="connsiteX8" fmla="*/ 2133600 w 3208867"/>
              <a:gd name="connsiteY8" fmla="*/ 493889 h 646289"/>
              <a:gd name="connsiteX9" fmla="*/ 2294467 w 3208867"/>
              <a:gd name="connsiteY9" fmla="*/ 392289 h 646289"/>
              <a:gd name="connsiteX10" fmla="*/ 2362200 w 3208867"/>
              <a:gd name="connsiteY10" fmla="*/ 341489 h 646289"/>
              <a:gd name="connsiteX11" fmla="*/ 2514600 w 3208867"/>
              <a:gd name="connsiteY11" fmla="*/ 578556 h 646289"/>
              <a:gd name="connsiteX12" fmla="*/ 2667000 w 3208867"/>
              <a:gd name="connsiteY12" fmla="*/ 502356 h 646289"/>
              <a:gd name="connsiteX13" fmla="*/ 2810933 w 3208867"/>
              <a:gd name="connsiteY13" fmla="*/ 417689 h 646289"/>
              <a:gd name="connsiteX14" fmla="*/ 2988733 w 3208867"/>
              <a:gd name="connsiteY14" fmla="*/ 341489 h 646289"/>
              <a:gd name="connsiteX15" fmla="*/ 3208867 w 3208867"/>
              <a:gd name="connsiteY15" fmla="*/ 333022 h 646289"/>
              <a:gd name="connsiteX0" fmla="*/ 0 w 5342467"/>
              <a:gd name="connsiteY0" fmla="*/ 189090 h 646289"/>
              <a:gd name="connsiteX1" fmla="*/ 2438400 w 5342467"/>
              <a:gd name="connsiteY1" fmla="*/ 36689 h 646289"/>
              <a:gd name="connsiteX2" fmla="*/ 2743200 w 5342467"/>
              <a:gd name="connsiteY2" fmla="*/ 265289 h 646289"/>
              <a:gd name="connsiteX3" fmla="*/ 2971800 w 5342467"/>
              <a:gd name="connsiteY3" fmla="*/ 36690 h 646289"/>
              <a:gd name="connsiteX4" fmla="*/ 3276600 w 5342467"/>
              <a:gd name="connsiteY4" fmla="*/ 265290 h 646289"/>
              <a:gd name="connsiteX5" fmla="*/ 3793067 w 5342467"/>
              <a:gd name="connsiteY5" fmla="*/ 172156 h 646289"/>
              <a:gd name="connsiteX6" fmla="*/ 3970867 w 5342467"/>
              <a:gd name="connsiteY6" fmla="*/ 493889 h 646289"/>
              <a:gd name="connsiteX7" fmla="*/ 4123267 w 5342467"/>
              <a:gd name="connsiteY7" fmla="*/ 646289 h 646289"/>
              <a:gd name="connsiteX8" fmla="*/ 4267200 w 5342467"/>
              <a:gd name="connsiteY8" fmla="*/ 493889 h 646289"/>
              <a:gd name="connsiteX9" fmla="*/ 4428067 w 5342467"/>
              <a:gd name="connsiteY9" fmla="*/ 392289 h 646289"/>
              <a:gd name="connsiteX10" fmla="*/ 4495800 w 5342467"/>
              <a:gd name="connsiteY10" fmla="*/ 341489 h 646289"/>
              <a:gd name="connsiteX11" fmla="*/ 4648200 w 5342467"/>
              <a:gd name="connsiteY11" fmla="*/ 578556 h 646289"/>
              <a:gd name="connsiteX12" fmla="*/ 4800600 w 5342467"/>
              <a:gd name="connsiteY12" fmla="*/ 502356 h 646289"/>
              <a:gd name="connsiteX13" fmla="*/ 4944533 w 5342467"/>
              <a:gd name="connsiteY13" fmla="*/ 417689 h 646289"/>
              <a:gd name="connsiteX14" fmla="*/ 5122333 w 5342467"/>
              <a:gd name="connsiteY14" fmla="*/ 341489 h 646289"/>
              <a:gd name="connsiteX15" fmla="*/ 5342467 w 5342467"/>
              <a:gd name="connsiteY15" fmla="*/ 333022 h 646289"/>
              <a:gd name="connsiteX0" fmla="*/ 101600 w 5444067"/>
              <a:gd name="connsiteY0" fmla="*/ 189090 h 646289"/>
              <a:gd name="connsiteX1" fmla="*/ 406400 w 5444067"/>
              <a:gd name="connsiteY1" fmla="*/ 341490 h 646289"/>
              <a:gd name="connsiteX2" fmla="*/ 2540000 w 5444067"/>
              <a:gd name="connsiteY2" fmla="*/ 36689 h 646289"/>
              <a:gd name="connsiteX3" fmla="*/ 2844800 w 5444067"/>
              <a:gd name="connsiteY3" fmla="*/ 265289 h 646289"/>
              <a:gd name="connsiteX4" fmla="*/ 3073400 w 5444067"/>
              <a:gd name="connsiteY4" fmla="*/ 36690 h 646289"/>
              <a:gd name="connsiteX5" fmla="*/ 3378200 w 5444067"/>
              <a:gd name="connsiteY5" fmla="*/ 265290 h 646289"/>
              <a:gd name="connsiteX6" fmla="*/ 3894667 w 5444067"/>
              <a:gd name="connsiteY6" fmla="*/ 172156 h 646289"/>
              <a:gd name="connsiteX7" fmla="*/ 4072467 w 5444067"/>
              <a:gd name="connsiteY7" fmla="*/ 493889 h 646289"/>
              <a:gd name="connsiteX8" fmla="*/ 4224867 w 5444067"/>
              <a:gd name="connsiteY8" fmla="*/ 646289 h 646289"/>
              <a:gd name="connsiteX9" fmla="*/ 4368800 w 5444067"/>
              <a:gd name="connsiteY9" fmla="*/ 493889 h 646289"/>
              <a:gd name="connsiteX10" fmla="*/ 4529667 w 5444067"/>
              <a:gd name="connsiteY10" fmla="*/ 392289 h 646289"/>
              <a:gd name="connsiteX11" fmla="*/ 4597400 w 5444067"/>
              <a:gd name="connsiteY11" fmla="*/ 341489 h 646289"/>
              <a:gd name="connsiteX12" fmla="*/ 4749800 w 5444067"/>
              <a:gd name="connsiteY12" fmla="*/ 578556 h 646289"/>
              <a:gd name="connsiteX13" fmla="*/ 4902200 w 5444067"/>
              <a:gd name="connsiteY13" fmla="*/ 502356 h 646289"/>
              <a:gd name="connsiteX14" fmla="*/ 5046133 w 5444067"/>
              <a:gd name="connsiteY14" fmla="*/ 417689 h 646289"/>
              <a:gd name="connsiteX15" fmla="*/ 5223933 w 5444067"/>
              <a:gd name="connsiteY15" fmla="*/ 341489 h 646289"/>
              <a:gd name="connsiteX16" fmla="*/ 5444067 w 5444067"/>
              <a:gd name="connsiteY16" fmla="*/ 333022 h 646289"/>
              <a:gd name="connsiteX0" fmla="*/ 101600 w 5444067"/>
              <a:gd name="connsiteY0" fmla="*/ 203200 h 660399"/>
              <a:gd name="connsiteX1" fmla="*/ 406400 w 5444067"/>
              <a:gd name="connsiteY1" fmla="*/ 355600 h 660399"/>
              <a:gd name="connsiteX2" fmla="*/ 635000 w 5444067"/>
              <a:gd name="connsiteY2" fmla="*/ 50800 h 660399"/>
              <a:gd name="connsiteX3" fmla="*/ 2540000 w 5444067"/>
              <a:gd name="connsiteY3" fmla="*/ 50799 h 660399"/>
              <a:gd name="connsiteX4" fmla="*/ 2844800 w 5444067"/>
              <a:gd name="connsiteY4" fmla="*/ 279399 h 660399"/>
              <a:gd name="connsiteX5" fmla="*/ 3073400 w 5444067"/>
              <a:gd name="connsiteY5" fmla="*/ 50800 h 660399"/>
              <a:gd name="connsiteX6" fmla="*/ 3378200 w 5444067"/>
              <a:gd name="connsiteY6" fmla="*/ 279400 h 660399"/>
              <a:gd name="connsiteX7" fmla="*/ 3894667 w 5444067"/>
              <a:gd name="connsiteY7" fmla="*/ 186266 h 660399"/>
              <a:gd name="connsiteX8" fmla="*/ 4072467 w 5444067"/>
              <a:gd name="connsiteY8" fmla="*/ 507999 h 660399"/>
              <a:gd name="connsiteX9" fmla="*/ 4224867 w 5444067"/>
              <a:gd name="connsiteY9" fmla="*/ 660399 h 660399"/>
              <a:gd name="connsiteX10" fmla="*/ 4368800 w 5444067"/>
              <a:gd name="connsiteY10" fmla="*/ 507999 h 660399"/>
              <a:gd name="connsiteX11" fmla="*/ 4529667 w 5444067"/>
              <a:gd name="connsiteY11" fmla="*/ 406399 h 660399"/>
              <a:gd name="connsiteX12" fmla="*/ 4597400 w 5444067"/>
              <a:gd name="connsiteY12" fmla="*/ 355599 h 660399"/>
              <a:gd name="connsiteX13" fmla="*/ 4749800 w 5444067"/>
              <a:gd name="connsiteY13" fmla="*/ 592666 h 660399"/>
              <a:gd name="connsiteX14" fmla="*/ 4902200 w 5444067"/>
              <a:gd name="connsiteY14" fmla="*/ 516466 h 660399"/>
              <a:gd name="connsiteX15" fmla="*/ 5046133 w 5444067"/>
              <a:gd name="connsiteY15" fmla="*/ 431799 h 660399"/>
              <a:gd name="connsiteX16" fmla="*/ 5223933 w 5444067"/>
              <a:gd name="connsiteY16" fmla="*/ 355599 h 660399"/>
              <a:gd name="connsiteX17" fmla="*/ 5444067 w 5444067"/>
              <a:gd name="connsiteY17" fmla="*/ 347132 h 660399"/>
              <a:gd name="connsiteX0" fmla="*/ 101600 w 5444067"/>
              <a:gd name="connsiteY0" fmla="*/ 208844 h 666043"/>
              <a:gd name="connsiteX1" fmla="*/ 406400 w 5444067"/>
              <a:gd name="connsiteY1" fmla="*/ 361244 h 666043"/>
              <a:gd name="connsiteX2" fmla="*/ 635000 w 5444067"/>
              <a:gd name="connsiteY2" fmla="*/ 56444 h 666043"/>
              <a:gd name="connsiteX3" fmla="*/ 1016000 w 5444067"/>
              <a:gd name="connsiteY3" fmla="*/ 208844 h 666043"/>
              <a:gd name="connsiteX4" fmla="*/ 2540000 w 5444067"/>
              <a:gd name="connsiteY4" fmla="*/ 56443 h 666043"/>
              <a:gd name="connsiteX5" fmla="*/ 2844800 w 5444067"/>
              <a:gd name="connsiteY5" fmla="*/ 285043 h 666043"/>
              <a:gd name="connsiteX6" fmla="*/ 3073400 w 5444067"/>
              <a:gd name="connsiteY6" fmla="*/ 56444 h 666043"/>
              <a:gd name="connsiteX7" fmla="*/ 3378200 w 5444067"/>
              <a:gd name="connsiteY7" fmla="*/ 285044 h 666043"/>
              <a:gd name="connsiteX8" fmla="*/ 3894667 w 5444067"/>
              <a:gd name="connsiteY8" fmla="*/ 191910 h 666043"/>
              <a:gd name="connsiteX9" fmla="*/ 4072467 w 5444067"/>
              <a:gd name="connsiteY9" fmla="*/ 513643 h 666043"/>
              <a:gd name="connsiteX10" fmla="*/ 4224867 w 5444067"/>
              <a:gd name="connsiteY10" fmla="*/ 666043 h 666043"/>
              <a:gd name="connsiteX11" fmla="*/ 4368800 w 5444067"/>
              <a:gd name="connsiteY11" fmla="*/ 513643 h 666043"/>
              <a:gd name="connsiteX12" fmla="*/ 4529667 w 5444067"/>
              <a:gd name="connsiteY12" fmla="*/ 412043 h 666043"/>
              <a:gd name="connsiteX13" fmla="*/ 4597400 w 5444067"/>
              <a:gd name="connsiteY13" fmla="*/ 361243 h 666043"/>
              <a:gd name="connsiteX14" fmla="*/ 4749800 w 5444067"/>
              <a:gd name="connsiteY14" fmla="*/ 598310 h 666043"/>
              <a:gd name="connsiteX15" fmla="*/ 4902200 w 5444067"/>
              <a:gd name="connsiteY15" fmla="*/ 522110 h 666043"/>
              <a:gd name="connsiteX16" fmla="*/ 5046133 w 5444067"/>
              <a:gd name="connsiteY16" fmla="*/ 437443 h 666043"/>
              <a:gd name="connsiteX17" fmla="*/ 5223933 w 5444067"/>
              <a:gd name="connsiteY17" fmla="*/ 361243 h 666043"/>
              <a:gd name="connsiteX18" fmla="*/ 5444067 w 5444067"/>
              <a:gd name="connsiteY18" fmla="*/ 352776 h 666043"/>
              <a:gd name="connsiteX0" fmla="*/ 101600 w 5444067"/>
              <a:gd name="connsiteY0" fmla="*/ 208844 h 666043"/>
              <a:gd name="connsiteX1" fmla="*/ 406400 w 5444067"/>
              <a:gd name="connsiteY1" fmla="*/ 361244 h 666043"/>
              <a:gd name="connsiteX2" fmla="*/ 635000 w 5444067"/>
              <a:gd name="connsiteY2" fmla="*/ 56444 h 666043"/>
              <a:gd name="connsiteX3" fmla="*/ 1016000 w 5444067"/>
              <a:gd name="connsiteY3" fmla="*/ 208844 h 666043"/>
              <a:gd name="connsiteX4" fmla="*/ 1397000 w 5444067"/>
              <a:gd name="connsiteY4" fmla="*/ 56444 h 666043"/>
              <a:gd name="connsiteX5" fmla="*/ 2540000 w 5444067"/>
              <a:gd name="connsiteY5" fmla="*/ 56443 h 666043"/>
              <a:gd name="connsiteX6" fmla="*/ 2844800 w 5444067"/>
              <a:gd name="connsiteY6" fmla="*/ 285043 h 666043"/>
              <a:gd name="connsiteX7" fmla="*/ 3073400 w 5444067"/>
              <a:gd name="connsiteY7" fmla="*/ 56444 h 666043"/>
              <a:gd name="connsiteX8" fmla="*/ 3378200 w 5444067"/>
              <a:gd name="connsiteY8" fmla="*/ 285044 h 666043"/>
              <a:gd name="connsiteX9" fmla="*/ 3894667 w 5444067"/>
              <a:gd name="connsiteY9" fmla="*/ 191910 h 666043"/>
              <a:gd name="connsiteX10" fmla="*/ 4072467 w 5444067"/>
              <a:gd name="connsiteY10" fmla="*/ 513643 h 666043"/>
              <a:gd name="connsiteX11" fmla="*/ 4224867 w 5444067"/>
              <a:gd name="connsiteY11" fmla="*/ 666043 h 666043"/>
              <a:gd name="connsiteX12" fmla="*/ 4368800 w 5444067"/>
              <a:gd name="connsiteY12" fmla="*/ 513643 h 666043"/>
              <a:gd name="connsiteX13" fmla="*/ 4529667 w 5444067"/>
              <a:gd name="connsiteY13" fmla="*/ 412043 h 666043"/>
              <a:gd name="connsiteX14" fmla="*/ 4597400 w 5444067"/>
              <a:gd name="connsiteY14" fmla="*/ 361243 h 666043"/>
              <a:gd name="connsiteX15" fmla="*/ 4749800 w 5444067"/>
              <a:gd name="connsiteY15" fmla="*/ 598310 h 666043"/>
              <a:gd name="connsiteX16" fmla="*/ 4902200 w 5444067"/>
              <a:gd name="connsiteY16" fmla="*/ 522110 h 666043"/>
              <a:gd name="connsiteX17" fmla="*/ 5046133 w 5444067"/>
              <a:gd name="connsiteY17" fmla="*/ 437443 h 666043"/>
              <a:gd name="connsiteX18" fmla="*/ 5223933 w 5444067"/>
              <a:gd name="connsiteY18" fmla="*/ 361243 h 666043"/>
              <a:gd name="connsiteX19" fmla="*/ 5444067 w 5444067"/>
              <a:gd name="connsiteY19" fmla="*/ 352776 h 666043"/>
              <a:gd name="connsiteX0" fmla="*/ 101600 w 5444067"/>
              <a:gd name="connsiteY0" fmla="*/ 208844 h 666043"/>
              <a:gd name="connsiteX1" fmla="*/ 406400 w 5444067"/>
              <a:gd name="connsiteY1" fmla="*/ 361244 h 666043"/>
              <a:gd name="connsiteX2" fmla="*/ 635000 w 5444067"/>
              <a:gd name="connsiteY2" fmla="*/ 56444 h 666043"/>
              <a:gd name="connsiteX3" fmla="*/ 1016000 w 5444067"/>
              <a:gd name="connsiteY3" fmla="*/ 208844 h 666043"/>
              <a:gd name="connsiteX4" fmla="*/ 1397000 w 5444067"/>
              <a:gd name="connsiteY4" fmla="*/ 56444 h 666043"/>
              <a:gd name="connsiteX5" fmla="*/ 1778000 w 5444067"/>
              <a:gd name="connsiteY5" fmla="*/ 285044 h 666043"/>
              <a:gd name="connsiteX6" fmla="*/ 2540000 w 5444067"/>
              <a:gd name="connsiteY6" fmla="*/ 56443 h 666043"/>
              <a:gd name="connsiteX7" fmla="*/ 2844800 w 5444067"/>
              <a:gd name="connsiteY7" fmla="*/ 285043 h 666043"/>
              <a:gd name="connsiteX8" fmla="*/ 3073400 w 5444067"/>
              <a:gd name="connsiteY8" fmla="*/ 56444 h 666043"/>
              <a:gd name="connsiteX9" fmla="*/ 3378200 w 5444067"/>
              <a:gd name="connsiteY9" fmla="*/ 285044 h 666043"/>
              <a:gd name="connsiteX10" fmla="*/ 3894667 w 5444067"/>
              <a:gd name="connsiteY10" fmla="*/ 191910 h 666043"/>
              <a:gd name="connsiteX11" fmla="*/ 4072467 w 5444067"/>
              <a:gd name="connsiteY11" fmla="*/ 513643 h 666043"/>
              <a:gd name="connsiteX12" fmla="*/ 4224867 w 5444067"/>
              <a:gd name="connsiteY12" fmla="*/ 666043 h 666043"/>
              <a:gd name="connsiteX13" fmla="*/ 4368800 w 5444067"/>
              <a:gd name="connsiteY13" fmla="*/ 513643 h 666043"/>
              <a:gd name="connsiteX14" fmla="*/ 4529667 w 5444067"/>
              <a:gd name="connsiteY14" fmla="*/ 412043 h 666043"/>
              <a:gd name="connsiteX15" fmla="*/ 4597400 w 5444067"/>
              <a:gd name="connsiteY15" fmla="*/ 361243 h 666043"/>
              <a:gd name="connsiteX16" fmla="*/ 4749800 w 5444067"/>
              <a:gd name="connsiteY16" fmla="*/ 598310 h 666043"/>
              <a:gd name="connsiteX17" fmla="*/ 4902200 w 5444067"/>
              <a:gd name="connsiteY17" fmla="*/ 522110 h 666043"/>
              <a:gd name="connsiteX18" fmla="*/ 5046133 w 5444067"/>
              <a:gd name="connsiteY18" fmla="*/ 437443 h 666043"/>
              <a:gd name="connsiteX19" fmla="*/ 5223933 w 5444067"/>
              <a:gd name="connsiteY19" fmla="*/ 361243 h 666043"/>
              <a:gd name="connsiteX20" fmla="*/ 5444067 w 5444067"/>
              <a:gd name="connsiteY20" fmla="*/ 352776 h 666043"/>
              <a:gd name="connsiteX0" fmla="*/ 101600 w 5444067"/>
              <a:gd name="connsiteY0" fmla="*/ 266700 h 723899"/>
              <a:gd name="connsiteX1" fmla="*/ 406400 w 5444067"/>
              <a:gd name="connsiteY1" fmla="*/ 419100 h 723899"/>
              <a:gd name="connsiteX2" fmla="*/ 635000 w 5444067"/>
              <a:gd name="connsiteY2" fmla="*/ 114300 h 723899"/>
              <a:gd name="connsiteX3" fmla="*/ 1016000 w 5444067"/>
              <a:gd name="connsiteY3" fmla="*/ 266700 h 723899"/>
              <a:gd name="connsiteX4" fmla="*/ 1397000 w 5444067"/>
              <a:gd name="connsiteY4" fmla="*/ 114300 h 723899"/>
              <a:gd name="connsiteX5" fmla="*/ 1778000 w 5444067"/>
              <a:gd name="connsiteY5" fmla="*/ 342900 h 723899"/>
              <a:gd name="connsiteX6" fmla="*/ 2082800 w 5444067"/>
              <a:gd name="connsiteY6" fmla="*/ 38100 h 723899"/>
              <a:gd name="connsiteX7" fmla="*/ 2540000 w 5444067"/>
              <a:gd name="connsiteY7" fmla="*/ 114299 h 723899"/>
              <a:gd name="connsiteX8" fmla="*/ 2844800 w 5444067"/>
              <a:gd name="connsiteY8" fmla="*/ 342899 h 723899"/>
              <a:gd name="connsiteX9" fmla="*/ 3073400 w 5444067"/>
              <a:gd name="connsiteY9" fmla="*/ 114300 h 723899"/>
              <a:gd name="connsiteX10" fmla="*/ 3378200 w 5444067"/>
              <a:gd name="connsiteY10" fmla="*/ 342900 h 723899"/>
              <a:gd name="connsiteX11" fmla="*/ 3894667 w 5444067"/>
              <a:gd name="connsiteY11" fmla="*/ 249766 h 723899"/>
              <a:gd name="connsiteX12" fmla="*/ 4072467 w 5444067"/>
              <a:gd name="connsiteY12" fmla="*/ 571499 h 723899"/>
              <a:gd name="connsiteX13" fmla="*/ 4224867 w 5444067"/>
              <a:gd name="connsiteY13" fmla="*/ 723899 h 723899"/>
              <a:gd name="connsiteX14" fmla="*/ 4368800 w 5444067"/>
              <a:gd name="connsiteY14" fmla="*/ 571499 h 723899"/>
              <a:gd name="connsiteX15" fmla="*/ 4529667 w 5444067"/>
              <a:gd name="connsiteY15" fmla="*/ 469899 h 723899"/>
              <a:gd name="connsiteX16" fmla="*/ 4597400 w 5444067"/>
              <a:gd name="connsiteY16" fmla="*/ 419099 h 723899"/>
              <a:gd name="connsiteX17" fmla="*/ 4749800 w 5444067"/>
              <a:gd name="connsiteY17" fmla="*/ 656166 h 723899"/>
              <a:gd name="connsiteX18" fmla="*/ 4902200 w 5444067"/>
              <a:gd name="connsiteY18" fmla="*/ 579966 h 723899"/>
              <a:gd name="connsiteX19" fmla="*/ 5046133 w 5444067"/>
              <a:gd name="connsiteY19" fmla="*/ 495299 h 723899"/>
              <a:gd name="connsiteX20" fmla="*/ 5223933 w 5444067"/>
              <a:gd name="connsiteY20" fmla="*/ 419099 h 723899"/>
              <a:gd name="connsiteX21" fmla="*/ 5444067 w 5444067"/>
              <a:gd name="connsiteY21" fmla="*/ 410632 h 723899"/>
              <a:gd name="connsiteX0" fmla="*/ 101600 w 5444067"/>
              <a:gd name="connsiteY0" fmla="*/ 266700 h 723899"/>
              <a:gd name="connsiteX1" fmla="*/ 406400 w 5444067"/>
              <a:gd name="connsiteY1" fmla="*/ 419100 h 723899"/>
              <a:gd name="connsiteX2" fmla="*/ 635000 w 5444067"/>
              <a:gd name="connsiteY2" fmla="*/ 114300 h 723899"/>
              <a:gd name="connsiteX3" fmla="*/ 1016000 w 5444067"/>
              <a:gd name="connsiteY3" fmla="*/ 266700 h 723899"/>
              <a:gd name="connsiteX4" fmla="*/ 1397000 w 5444067"/>
              <a:gd name="connsiteY4" fmla="*/ 114300 h 723899"/>
              <a:gd name="connsiteX5" fmla="*/ 1778000 w 5444067"/>
              <a:gd name="connsiteY5" fmla="*/ 342900 h 723899"/>
              <a:gd name="connsiteX6" fmla="*/ 2082800 w 5444067"/>
              <a:gd name="connsiteY6" fmla="*/ 38100 h 723899"/>
              <a:gd name="connsiteX7" fmla="*/ 2540000 w 5444067"/>
              <a:gd name="connsiteY7" fmla="*/ 114299 h 723899"/>
              <a:gd name="connsiteX8" fmla="*/ 2844800 w 5444067"/>
              <a:gd name="connsiteY8" fmla="*/ 342899 h 723899"/>
              <a:gd name="connsiteX9" fmla="*/ 3073400 w 5444067"/>
              <a:gd name="connsiteY9" fmla="*/ 114300 h 723899"/>
              <a:gd name="connsiteX10" fmla="*/ 3378200 w 5444067"/>
              <a:gd name="connsiteY10" fmla="*/ 342900 h 723899"/>
              <a:gd name="connsiteX11" fmla="*/ 3894667 w 5444067"/>
              <a:gd name="connsiteY11" fmla="*/ 249766 h 723899"/>
              <a:gd name="connsiteX12" fmla="*/ 4072467 w 5444067"/>
              <a:gd name="connsiteY12" fmla="*/ 571499 h 723899"/>
              <a:gd name="connsiteX13" fmla="*/ 4224867 w 5444067"/>
              <a:gd name="connsiteY13" fmla="*/ 723899 h 723899"/>
              <a:gd name="connsiteX14" fmla="*/ 4368800 w 5444067"/>
              <a:gd name="connsiteY14" fmla="*/ 571499 h 723899"/>
              <a:gd name="connsiteX15" fmla="*/ 4529667 w 5444067"/>
              <a:gd name="connsiteY15" fmla="*/ 469899 h 723899"/>
              <a:gd name="connsiteX16" fmla="*/ 4597400 w 5444067"/>
              <a:gd name="connsiteY16" fmla="*/ 419099 h 723899"/>
              <a:gd name="connsiteX17" fmla="*/ 4749800 w 5444067"/>
              <a:gd name="connsiteY17" fmla="*/ 656166 h 723899"/>
              <a:gd name="connsiteX18" fmla="*/ 4902200 w 5444067"/>
              <a:gd name="connsiteY18" fmla="*/ 103414 h 723899"/>
              <a:gd name="connsiteX19" fmla="*/ 5046133 w 5444067"/>
              <a:gd name="connsiteY19" fmla="*/ 495299 h 723899"/>
              <a:gd name="connsiteX20" fmla="*/ 5223933 w 5444067"/>
              <a:gd name="connsiteY20" fmla="*/ 419099 h 723899"/>
              <a:gd name="connsiteX21" fmla="*/ 5444067 w 5444067"/>
              <a:gd name="connsiteY21" fmla="*/ 410632 h 723899"/>
              <a:gd name="connsiteX0" fmla="*/ 101600 w 5444067"/>
              <a:gd name="connsiteY0" fmla="*/ 422727 h 879926"/>
              <a:gd name="connsiteX1" fmla="*/ 406400 w 5444067"/>
              <a:gd name="connsiteY1" fmla="*/ 575127 h 879926"/>
              <a:gd name="connsiteX2" fmla="*/ 635000 w 5444067"/>
              <a:gd name="connsiteY2" fmla="*/ 270327 h 879926"/>
              <a:gd name="connsiteX3" fmla="*/ 1016000 w 5444067"/>
              <a:gd name="connsiteY3" fmla="*/ 422727 h 879926"/>
              <a:gd name="connsiteX4" fmla="*/ 1397000 w 5444067"/>
              <a:gd name="connsiteY4" fmla="*/ 270327 h 879926"/>
              <a:gd name="connsiteX5" fmla="*/ 1778000 w 5444067"/>
              <a:gd name="connsiteY5" fmla="*/ 498927 h 879926"/>
              <a:gd name="connsiteX6" fmla="*/ 2082800 w 5444067"/>
              <a:gd name="connsiteY6" fmla="*/ 194127 h 879926"/>
              <a:gd name="connsiteX7" fmla="*/ 2540000 w 5444067"/>
              <a:gd name="connsiteY7" fmla="*/ 270326 h 879926"/>
              <a:gd name="connsiteX8" fmla="*/ 2844800 w 5444067"/>
              <a:gd name="connsiteY8" fmla="*/ 498926 h 879926"/>
              <a:gd name="connsiteX9" fmla="*/ 3073400 w 5444067"/>
              <a:gd name="connsiteY9" fmla="*/ 270327 h 879926"/>
              <a:gd name="connsiteX10" fmla="*/ 3378200 w 5444067"/>
              <a:gd name="connsiteY10" fmla="*/ 498927 h 879926"/>
              <a:gd name="connsiteX11" fmla="*/ 3894667 w 5444067"/>
              <a:gd name="connsiteY11" fmla="*/ 405793 h 879926"/>
              <a:gd name="connsiteX12" fmla="*/ 4072467 w 5444067"/>
              <a:gd name="connsiteY12" fmla="*/ 727526 h 879926"/>
              <a:gd name="connsiteX13" fmla="*/ 4224867 w 5444067"/>
              <a:gd name="connsiteY13" fmla="*/ 879926 h 879926"/>
              <a:gd name="connsiteX14" fmla="*/ 4368800 w 5444067"/>
              <a:gd name="connsiteY14" fmla="*/ 727526 h 879926"/>
              <a:gd name="connsiteX15" fmla="*/ 4529667 w 5444067"/>
              <a:gd name="connsiteY15" fmla="*/ 625926 h 879926"/>
              <a:gd name="connsiteX16" fmla="*/ 4597400 w 5444067"/>
              <a:gd name="connsiteY16" fmla="*/ 575126 h 879926"/>
              <a:gd name="connsiteX17" fmla="*/ 4749800 w 5444067"/>
              <a:gd name="connsiteY17" fmla="*/ 812193 h 879926"/>
              <a:gd name="connsiteX18" fmla="*/ 4902200 w 5444067"/>
              <a:gd name="connsiteY18" fmla="*/ 259441 h 879926"/>
              <a:gd name="connsiteX19" fmla="*/ 5054600 w 5444067"/>
              <a:gd name="connsiteY19" fmla="*/ 52613 h 879926"/>
              <a:gd name="connsiteX20" fmla="*/ 5223933 w 5444067"/>
              <a:gd name="connsiteY20" fmla="*/ 575126 h 879926"/>
              <a:gd name="connsiteX21" fmla="*/ 5444067 w 5444067"/>
              <a:gd name="connsiteY21" fmla="*/ 566659 h 879926"/>
              <a:gd name="connsiteX0" fmla="*/ 101600 w 5444067"/>
              <a:gd name="connsiteY0" fmla="*/ 370113 h 827312"/>
              <a:gd name="connsiteX1" fmla="*/ 406400 w 5444067"/>
              <a:gd name="connsiteY1" fmla="*/ 522513 h 827312"/>
              <a:gd name="connsiteX2" fmla="*/ 635000 w 5444067"/>
              <a:gd name="connsiteY2" fmla="*/ 217713 h 827312"/>
              <a:gd name="connsiteX3" fmla="*/ 1016000 w 5444067"/>
              <a:gd name="connsiteY3" fmla="*/ 370113 h 827312"/>
              <a:gd name="connsiteX4" fmla="*/ 1397000 w 5444067"/>
              <a:gd name="connsiteY4" fmla="*/ 217713 h 827312"/>
              <a:gd name="connsiteX5" fmla="*/ 1778000 w 5444067"/>
              <a:gd name="connsiteY5" fmla="*/ 446313 h 827312"/>
              <a:gd name="connsiteX6" fmla="*/ 2082800 w 5444067"/>
              <a:gd name="connsiteY6" fmla="*/ 141513 h 827312"/>
              <a:gd name="connsiteX7" fmla="*/ 2540000 w 5444067"/>
              <a:gd name="connsiteY7" fmla="*/ 217712 h 827312"/>
              <a:gd name="connsiteX8" fmla="*/ 2844800 w 5444067"/>
              <a:gd name="connsiteY8" fmla="*/ 446312 h 827312"/>
              <a:gd name="connsiteX9" fmla="*/ 3073400 w 5444067"/>
              <a:gd name="connsiteY9" fmla="*/ 217713 h 827312"/>
              <a:gd name="connsiteX10" fmla="*/ 3378200 w 5444067"/>
              <a:gd name="connsiteY10" fmla="*/ 446313 h 827312"/>
              <a:gd name="connsiteX11" fmla="*/ 3894667 w 5444067"/>
              <a:gd name="connsiteY11" fmla="*/ 353179 h 827312"/>
              <a:gd name="connsiteX12" fmla="*/ 4072467 w 5444067"/>
              <a:gd name="connsiteY12" fmla="*/ 674912 h 827312"/>
              <a:gd name="connsiteX13" fmla="*/ 4224867 w 5444067"/>
              <a:gd name="connsiteY13" fmla="*/ 827312 h 827312"/>
              <a:gd name="connsiteX14" fmla="*/ 4368800 w 5444067"/>
              <a:gd name="connsiteY14" fmla="*/ 674912 h 827312"/>
              <a:gd name="connsiteX15" fmla="*/ 4529667 w 5444067"/>
              <a:gd name="connsiteY15" fmla="*/ 573312 h 827312"/>
              <a:gd name="connsiteX16" fmla="*/ 4597400 w 5444067"/>
              <a:gd name="connsiteY16" fmla="*/ 522512 h 827312"/>
              <a:gd name="connsiteX17" fmla="*/ 4749800 w 5444067"/>
              <a:gd name="connsiteY17" fmla="*/ 759579 h 827312"/>
              <a:gd name="connsiteX18" fmla="*/ 4902200 w 5444067"/>
              <a:gd name="connsiteY18" fmla="*/ 206827 h 827312"/>
              <a:gd name="connsiteX19" fmla="*/ 5054600 w 5444067"/>
              <a:gd name="connsiteY19" fmla="*/ -1 h 827312"/>
              <a:gd name="connsiteX20" fmla="*/ 5207000 w 5444067"/>
              <a:gd name="connsiteY20" fmla="*/ 206827 h 827312"/>
              <a:gd name="connsiteX21" fmla="*/ 5444067 w 5444067"/>
              <a:gd name="connsiteY21" fmla="*/ 514045 h 827312"/>
              <a:gd name="connsiteX0" fmla="*/ 101600 w 5435600"/>
              <a:gd name="connsiteY0" fmla="*/ 370114 h 827313"/>
              <a:gd name="connsiteX1" fmla="*/ 406400 w 5435600"/>
              <a:gd name="connsiteY1" fmla="*/ 522514 h 827313"/>
              <a:gd name="connsiteX2" fmla="*/ 635000 w 5435600"/>
              <a:gd name="connsiteY2" fmla="*/ 217714 h 827313"/>
              <a:gd name="connsiteX3" fmla="*/ 1016000 w 5435600"/>
              <a:gd name="connsiteY3" fmla="*/ 370114 h 827313"/>
              <a:gd name="connsiteX4" fmla="*/ 1397000 w 5435600"/>
              <a:gd name="connsiteY4" fmla="*/ 217714 h 827313"/>
              <a:gd name="connsiteX5" fmla="*/ 1778000 w 5435600"/>
              <a:gd name="connsiteY5" fmla="*/ 446314 h 827313"/>
              <a:gd name="connsiteX6" fmla="*/ 2082800 w 5435600"/>
              <a:gd name="connsiteY6" fmla="*/ 141514 h 827313"/>
              <a:gd name="connsiteX7" fmla="*/ 2540000 w 5435600"/>
              <a:gd name="connsiteY7" fmla="*/ 217713 h 827313"/>
              <a:gd name="connsiteX8" fmla="*/ 2844800 w 5435600"/>
              <a:gd name="connsiteY8" fmla="*/ 446313 h 827313"/>
              <a:gd name="connsiteX9" fmla="*/ 3073400 w 5435600"/>
              <a:gd name="connsiteY9" fmla="*/ 217714 h 827313"/>
              <a:gd name="connsiteX10" fmla="*/ 3378200 w 5435600"/>
              <a:gd name="connsiteY10" fmla="*/ 446314 h 827313"/>
              <a:gd name="connsiteX11" fmla="*/ 3894667 w 5435600"/>
              <a:gd name="connsiteY11" fmla="*/ 353180 h 827313"/>
              <a:gd name="connsiteX12" fmla="*/ 4072467 w 5435600"/>
              <a:gd name="connsiteY12" fmla="*/ 674913 h 827313"/>
              <a:gd name="connsiteX13" fmla="*/ 4224867 w 5435600"/>
              <a:gd name="connsiteY13" fmla="*/ 827313 h 827313"/>
              <a:gd name="connsiteX14" fmla="*/ 4368800 w 5435600"/>
              <a:gd name="connsiteY14" fmla="*/ 674913 h 827313"/>
              <a:gd name="connsiteX15" fmla="*/ 4529667 w 5435600"/>
              <a:gd name="connsiteY15" fmla="*/ 573313 h 827313"/>
              <a:gd name="connsiteX16" fmla="*/ 4597400 w 5435600"/>
              <a:gd name="connsiteY16" fmla="*/ 522513 h 827313"/>
              <a:gd name="connsiteX17" fmla="*/ 4749800 w 5435600"/>
              <a:gd name="connsiteY17" fmla="*/ 759580 h 827313"/>
              <a:gd name="connsiteX18" fmla="*/ 4902200 w 5435600"/>
              <a:gd name="connsiteY18" fmla="*/ 206828 h 827313"/>
              <a:gd name="connsiteX19" fmla="*/ 5054600 w 5435600"/>
              <a:gd name="connsiteY19" fmla="*/ 0 h 827313"/>
              <a:gd name="connsiteX20" fmla="*/ 5207000 w 5435600"/>
              <a:gd name="connsiteY20" fmla="*/ 206828 h 827313"/>
              <a:gd name="connsiteX21" fmla="*/ 5435600 w 5435600"/>
              <a:gd name="connsiteY21" fmla="*/ 310242 h 827313"/>
              <a:gd name="connsiteX0" fmla="*/ 101600 w 5435600"/>
              <a:gd name="connsiteY0" fmla="*/ 511625 h 971545"/>
              <a:gd name="connsiteX1" fmla="*/ 406400 w 5435600"/>
              <a:gd name="connsiteY1" fmla="*/ 664025 h 971545"/>
              <a:gd name="connsiteX2" fmla="*/ 635000 w 5435600"/>
              <a:gd name="connsiteY2" fmla="*/ 359225 h 971545"/>
              <a:gd name="connsiteX3" fmla="*/ 1016000 w 5435600"/>
              <a:gd name="connsiteY3" fmla="*/ 511625 h 971545"/>
              <a:gd name="connsiteX4" fmla="*/ 1397000 w 5435600"/>
              <a:gd name="connsiteY4" fmla="*/ 359225 h 971545"/>
              <a:gd name="connsiteX5" fmla="*/ 1778000 w 5435600"/>
              <a:gd name="connsiteY5" fmla="*/ 587825 h 971545"/>
              <a:gd name="connsiteX6" fmla="*/ 2082800 w 5435600"/>
              <a:gd name="connsiteY6" fmla="*/ 283025 h 971545"/>
              <a:gd name="connsiteX7" fmla="*/ 2540000 w 5435600"/>
              <a:gd name="connsiteY7" fmla="*/ 359224 h 971545"/>
              <a:gd name="connsiteX8" fmla="*/ 2844800 w 5435600"/>
              <a:gd name="connsiteY8" fmla="*/ 587824 h 971545"/>
              <a:gd name="connsiteX9" fmla="*/ 3073400 w 5435600"/>
              <a:gd name="connsiteY9" fmla="*/ 359225 h 971545"/>
              <a:gd name="connsiteX10" fmla="*/ 3378200 w 5435600"/>
              <a:gd name="connsiteY10" fmla="*/ 587825 h 971545"/>
              <a:gd name="connsiteX11" fmla="*/ 3835400 w 5435600"/>
              <a:gd name="connsiteY11" fmla="*/ 38100 h 971545"/>
              <a:gd name="connsiteX12" fmla="*/ 4072467 w 5435600"/>
              <a:gd name="connsiteY12" fmla="*/ 816424 h 971545"/>
              <a:gd name="connsiteX13" fmla="*/ 4224867 w 5435600"/>
              <a:gd name="connsiteY13" fmla="*/ 968824 h 971545"/>
              <a:gd name="connsiteX14" fmla="*/ 4368800 w 5435600"/>
              <a:gd name="connsiteY14" fmla="*/ 816424 h 971545"/>
              <a:gd name="connsiteX15" fmla="*/ 4529667 w 5435600"/>
              <a:gd name="connsiteY15" fmla="*/ 714824 h 971545"/>
              <a:gd name="connsiteX16" fmla="*/ 4597400 w 5435600"/>
              <a:gd name="connsiteY16" fmla="*/ 664024 h 971545"/>
              <a:gd name="connsiteX17" fmla="*/ 4749800 w 5435600"/>
              <a:gd name="connsiteY17" fmla="*/ 901091 h 971545"/>
              <a:gd name="connsiteX18" fmla="*/ 4902200 w 5435600"/>
              <a:gd name="connsiteY18" fmla="*/ 348339 h 971545"/>
              <a:gd name="connsiteX19" fmla="*/ 5054600 w 5435600"/>
              <a:gd name="connsiteY19" fmla="*/ 141511 h 971545"/>
              <a:gd name="connsiteX20" fmla="*/ 5207000 w 5435600"/>
              <a:gd name="connsiteY20" fmla="*/ 348339 h 971545"/>
              <a:gd name="connsiteX21" fmla="*/ 5435600 w 5435600"/>
              <a:gd name="connsiteY21" fmla="*/ 451753 h 971545"/>
              <a:gd name="connsiteX0" fmla="*/ 101600 w 5435600"/>
              <a:gd name="connsiteY0" fmla="*/ 513439 h 1048652"/>
              <a:gd name="connsiteX1" fmla="*/ 406400 w 5435600"/>
              <a:gd name="connsiteY1" fmla="*/ 665839 h 1048652"/>
              <a:gd name="connsiteX2" fmla="*/ 635000 w 5435600"/>
              <a:gd name="connsiteY2" fmla="*/ 361039 h 1048652"/>
              <a:gd name="connsiteX3" fmla="*/ 1016000 w 5435600"/>
              <a:gd name="connsiteY3" fmla="*/ 513439 h 1048652"/>
              <a:gd name="connsiteX4" fmla="*/ 1397000 w 5435600"/>
              <a:gd name="connsiteY4" fmla="*/ 361039 h 1048652"/>
              <a:gd name="connsiteX5" fmla="*/ 1778000 w 5435600"/>
              <a:gd name="connsiteY5" fmla="*/ 589639 h 1048652"/>
              <a:gd name="connsiteX6" fmla="*/ 2082800 w 5435600"/>
              <a:gd name="connsiteY6" fmla="*/ 284839 h 1048652"/>
              <a:gd name="connsiteX7" fmla="*/ 2540000 w 5435600"/>
              <a:gd name="connsiteY7" fmla="*/ 361038 h 1048652"/>
              <a:gd name="connsiteX8" fmla="*/ 2844800 w 5435600"/>
              <a:gd name="connsiteY8" fmla="*/ 589638 h 1048652"/>
              <a:gd name="connsiteX9" fmla="*/ 3073400 w 5435600"/>
              <a:gd name="connsiteY9" fmla="*/ 361039 h 1048652"/>
              <a:gd name="connsiteX10" fmla="*/ 3378200 w 5435600"/>
              <a:gd name="connsiteY10" fmla="*/ 589639 h 1048652"/>
              <a:gd name="connsiteX11" fmla="*/ 3835400 w 5435600"/>
              <a:gd name="connsiteY11" fmla="*/ 39914 h 1048652"/>
              <a:gd name="connsiteX12" fmla="*/ 4064000 w 5435600"/>
              <a:gd name="connsiteY12" fmla="*/ 350154 h 1048652"/>
              <a:gd name="connsiteX13" fmla="*/ 4224867 w 5435600"/>
              <a:gd name="connsiteY13" fmla="*/ 970638 h 1048652"/>
              <a:gd name="connsiteX14" fmla="*/ 4368800 w 5435600"/>
              <a:gd name="connsiteY14" fmla="*/ 818238 h 1048652"/>
              <a:gd name="connsiteX15" fmla="*/ 4529667 w 5435600"/>
              <a:gd name="connsiteY15" fmla="*/ 716638 h 1048652"/>
              <a:gd name="connsiteX16" fmla="*/ 4597400 w 5435600"/>
              <a:gd name="connsiteY16" fmla="*/ 665838 h 1048652"/>
              <a:gd name="connsiteX17" fmla="*/ 4749800 w 5435600"/>
              <a:gd name="connsiteY17" fmla="*/ 902905 h 1048652"/>
              <a:gd name="connsiteX18" fmla="*/ 4902200 w 5435600"/>
              <a:gd name="connsiteY18" fmla="*/ 350153 h 1048652"/>
              <a:gd name="connsiteX19" fmla="*/ 5054600 w 5435600"/>
              <a:gd name="connsiteY19" fmla="*/ 143325 h 1048652"/>
              <a:gd name="connsiteX20" fmla="*/ 5207000 w 5435600"/>
              <a:gd name="connsiteY20" fmla="*/ 350153 h 1048652"/>
              <a:gd name="connsiteX21" fmla="*/ 5435600 w 5435600"/>
              <a:gd name="connsiteY21" fmla="*/ 453567 h 1048652"/>
              <a:gd name="connsiteX0" fmla="*/ 101600 w 5435600"/>
              <a:gd name="connsiteY0" fmla="*/ 513439 h 955519"/>
              <a:gd name="connsiteX1" fmla="*/ 406400 w 5435600"/>
              <a:gd name="connsiteY1" fmla="*/ 665839 h 955519"/>
              <a:gd name="connsiteX2" fmla="*/ 635000 w 5435600"/>
              <a:gd name="connsiteY2" fmla="*/ 361039 h 955519"/>
              <a:gd name="connsiteX3" fmla="*/ 1016000 w 5435600"/>
              <a:gd name="connsiteY3" fmla="*/ 513439 h 955519"/>
              <a:gd name="connsiteX4" fmla="*/ 1397000 w 5435600"/>
              <a:gd name="connsiteY4" fmla="*/ 361039 h 955519"/>
              <a:gd name="connsiteX5" fmla="*/ 1778000 w 5435600"/>
              <a:gd name="connsiteY5" fmla="*/ 589639 h 955519"/>
              <a:gd name="connsiteX6" fmla="*/ 2082800 w 5435600"/>
              <a:gd name="connsiteY6" fmla="*/ 284839 h 955519"/>
              <a:gd name="connsiteX7" fmla="*/ 2540000 w 5435600"/>
              <a:gd name="connsiteY7" fmla="*/ 361038 h 955519"/>
              <a:gd name="connsiteX8" fmla="*/ 2844800 w 5435600"/>
              <a:gd name="connsiteY8" fmla="*/ 589638 h 955519"/>
              <a:gd name="connsiteX9" fmla="*/ 3073400 w 5435600"/>
              <a:gd name="connsiteY9" fmla="*/ 361039 h 955519"/>
              <a:gd name="connsiteX10" fmla="*/ 3378200 w 5435600"/>
              <a:gd name="connsiteY10" fmla="*/ 589639 h 955519"/>
              <a:gd name="connsiteX11" fmla="*/ 3835400 w 5435600"/>
              <a:gd name="connsiteY11" fmla="*/ 39914 h 955519"/>
              <a:gd name="connsiteX12" fmla="*/ 4064000 w 5435600"/>
              <a:gd name="connsiteY12" fmla="*/ 350154 h 955519"/>
              <a:gd name="connsiteX13" fmla="*/ 4292600 w 5435600"/>
              <a:gd name="connsiteY13" fmla="*/ 660396 h 955519"/>
              <a:gd name="connsiteX14" fmla="*/ 4368800 w 5435600"/>
              <a:gd name="connsiteY14" fmla="*/ 818238 h 955519"/>
              <a:gd name="connsiteX15" fmla="*/ 4529667 w 5435600"/>
              <a:gd name="connsiteY15" fmla="*/ 716638 h 955519"/>
              <a:gd name="connsiteX16" fmla="*/ 4597400 w 5435600"/>
              <a:gd name="connsiteY16" fmla="*/ 665838 h 955519"/>
              <a:gd name="connsiteX17" fmla="*/ 4749800 w 5435600"/>
              <a:gd name="connsiteY17" fmla="*/ 902905 h 955519"/>
              <a:gd name="connsiteX18" fmla="*/ 4902200 w 5435600"/>
              <a:gd name="connsiteY18" fmla="*/ 350153 h 955519"/>
              <a:gd name="connsiteX19" fmla="*/ 5054600 w 5435600"/>
              <a:gd name="connsiteY19" fmla="*/ 143325 h 955519"/>
              <a:gd name="connsiteX20" fmla="*/ 5207000 w 5435600"/>
              <a:gd name="connsiteY20" fmla="*/ 350153 h 955519"/>
              <a:gd name="connsiteX21" fmla="*/ 5435600 w 5435600"/>
              <a:gd name="connsiteY21" fmla="*/ 453567 h 955519"/>
              <a:gd name="connsiteX0" fmla="*/ 101600 w 5435600"/>
              <a:gd name="connsiteY0" fmla="*/ 513439 h 955519"/>
              <a:gd name="connsiteX1" fmla="*/ 406400 w 5435600"/>
              <a:gd name="connsiteY1" fmla="*/ 665839 h 955519"/>
              <a:gd name="connsiteX2" fmla="*/ 635000 w 5435600"/>
              <a:gd name="connsiteY2" fmla="*/ 361039 h 955519"/>
              <a:gd name="connsiteX3" fmla="*/ 1016000 w 5435600"/>
              <a:gd name="connsiteY3" fmla="*/ 513439 h 955519"/>
              <a:gd name="connsiteX4" fmla="*/ 1397000 w 5435600"/>
              <a:gd name="connsiteY4" fmla="*/ 361039 h 955519"/>
              <a:gd name="connsiteX5" fmla="*/ 1778000 w 5435600"/>
              <a:gd name="connsiteY5" fmla="*/ 589639 h 955519"/>
              <a:gd name="connsiteX6" fmla="*/ 2082800 w 5435600"/>
              <a:gd name="connsiteY6" fmla="*/ 284839 h 955519"/>
              <a:gd name="connsiteX7" fmla="*/ 2540000 w 5435600"/>
              <a:gd name="connsiteY7" fmla="*/ 361038 h 955519"/>
              <a:gd name="connsiteX8" fmla="*/ 2844800 w 5435600"/>
              <a:gd name="connsiteY8" fmla="*/ 589638 h 955519"/>
              <a:gd name="connsiteX9" fmla="*/ 3073400 w 5435600"/>
              <a:gd name="connsiteY9" fmla="*/ 361039 h 955519"/>
              <a:gd name="connsiteX10" fmla="*/ 3378200 w 5435600"/>
              <a:gd name="connsiteY10" fmla="*/ 589639 h 955519"/>
              <a:gd name="connsiteX11" fmla="*/ 3835400 w 5435600"/>
              <a:gd name="connsiteY11" fmla="*/ 39914 h 955519"/>
              <a:gd name="connsiteX12" fmla="*/ 4064000 w 5435600"/>
              <a:gd name="connsiteY12" fmla="*/ 350154 h 955519"/>
              <a:gd name="connsiteX13" fmla="*/ 4292600 w 5435600"/>
              <a:gd name="connsiteY13" fmla="*/ 660396 h 955519"/>
              <a:gd name="connsiteX14" fmla="*/ 4445000 w 5435600"/>
              <a:gd name="connsiteY14" fmla="*/ 143329 h 955519"/>
              <a:gd name="connsiteX15" fmla="*/ 4529667 w 5435600"/>
              <a:gd name="connsiteY15" fmla="*/ 716638 h 955519"/>
              <a:gd name="connsiteX16" fmla="*/ 4597400 w 5435600"/>
              <a:gd name="connsiteY16" fmla="*/ 665838 h 955519"/>
              <a:gd name="connsiteX17" fmla="*/ 4749800 w 5435600"/>
              <a:gd name="connsiteY17" fmla="*/ 902905 h 955519"/>
              <a:gd name="connsiteX18" fmla="*/ 4902200 w 5435600"/>
              <a:gd name="connsiteY18" fmla="*/ 350153 h 955519"/>
              <a:gd name="connsiteX19" fmla="*/ 5054600 w 5435600"/>
              <a:gd name="connsiteY19" fmla="*/ 143325 h 955519"/>
              <a:gd name="connsiteX20" fmla="*/ 5207000 w 5435600"/>
              <a:gd name="connsiteY20" fmla="*/ 350153 h 955519"/>
              <a:gd name="connsiteX21" fmla="*/ 5435600 w 5435600"/>
              <a:gd name="connsiteY21" fmla="*/ 453567 h 955519"/>
              <a:gd name="connsiteX0" fmla="*/ 101600 w 5435600"/>
              <a:gd name="connsiteY0" fmla="*/ 513439 h 955519"/>
              <a:gd name="connsiteX1" fmla="*/ 406400 w 5435600"/>
              <a:gd name="connsiteY1" fmla="*/ 665839 h 955519"/>
              <a:gd name="connsiteX2" fmla="*/ 635000 w 5435600"/>
              <a:gd name="connsiteY2" fmla="*/ 361039 h 955519"/>
              <a:gd name="connsiteX3" fmla="*/ 1016000 w 5435600"/>
              <a:gd name="connsiteY3" fmla="*/ 513439 h 955519"/>
              <a:gd name="connsiteX4" fmla="*/ 1397000 w 5435600"/>
              <a:gd name="connsiteY4" fmla="*/ 361039 h 955519"/>
              <a:gd name="connsiteX5" fmla="*/ 1778000 w 5435600"/>
              <a:gd name="connsiteY5" fmla="*/ 589639 h 955519"/>
              <a:gd name="connsiteX6" fmla="*/ 2082800 w 5435600"/>
              <a:gd name="connsiteY6" fmla="*/ 284839 h 955519"/>
              <a:gd name="connsiteX7" fmla="*/ 2540000 w 5435600"/>
              <a:gd name="connsiteY7" fmla="*/ 361038 h 955519"/>
              <a:gd name="connsiteX8" fmla="*/ 2844800 w 5435600"/>
              <a:gd name="connsiteY8" fmla="*/ 589638 h 955519"/>
              <a:gd name="connsiteX9" fmla="*/ 3073400 w 5435600"/>
              <a:gd name="connsiteY9" fmla="*/ 361039 h 955519"/>
              <a:gd name="connsiteX10" fmla="*/ 3378200 w 5435600"/>
              <a:gd name="connsiteY10" fmla="*/ 589639 h 955519"/>
              <a:gd name="connsiteX11" fmla="*/ 3835400 w 5435600"/>
              <a:gd name="connsiteY11" fmla="*/ 39914 h 955519"/>
              <a:gd name="connsiteX12" fmla="*/ 4064000 w 5435600"/>
              <a:gd name="connsiteY12" fmla="*/ 350154 h 955519"/>
              <a:gd name="connsiteX13" fmla="*/ 4292600 w 5435600"/>
              <a:gd name="connsiteY13" fmla="*/ 660396 h 955519"/>
              <a:gd name="connsiteX14" fmla="*/ 4445000 w 5435600"/>
              <a:gd name="connsiteY14" fmla="*/ 143329 h 955519"/>
              <a:gd name="connsiteX15" fmla="*/ 4521200 w 5435600"/>
              <a:gd name="connsiteY15" fmla="*/ 556984 h 955519"/>
              <a:gd name="connsiteX16" fmla="*/ 4597400 w 5435600"/>
              <a:gd name="connsiteY16" fmla="*/ 665838 h 955519"/>
              <a:gd name="connsiteX17" fmla="*/ 4749800 w 5435600"/>
              <a:gd name="connsiteY17" fmla="*/ 902905 h 955519"/>
              <a:gd name="connsiteX18" fmla="*/ 4902200 w 5435600"/>
              <a:gd name="connsiteY18" fmla="*/ 350153 h 955519"/>
              <a:gd name="connsiteX19" fmla="*/ 5054600 w 5435600"/>
              <a:gd name="connsiteY19" fmla="*/ 143325 h 955519"/>
              <a:gd name="connsiteX20" fmla="*/ 5207000 w 5435600"/>
              <a:gd name="connsiteY20" fmla="*/ 350153 h 955519"/>
              <a:gd name="connsiteX21" fmla="*/ 5435600 w 5435600"/>
              <a:gd name="connsiteY21" fmla="*/ 453567 h 955519"/>
              <a:gd name="connsiteX0" fmla="*/ 101600 w 5435600"/>
              <a:gd name="connsiteY0" fmla="*/ 513439 h 902906"/>
              <a:gd name="connsiteX1" fmla="*/ 406400 w 5435600"/>
              <a:gd name="connsiteY1" fmla="*/ 665839 h 902906"/>
              <a:gd name="connsiteX2" fmla="*/ 635000 w 5435600"/>
              <a:gd name="connsiteY2" fmla="*/ 361039 h 902906"/>
              <a:gd name="connsiteX3" fmla="*/ 1016000 w 5435600"/>
              <a:gd name="connsiteY3" fmla="*/ 513439 h 902906"/>
              <a:gd name="connsiteX4" fmla="*/ 1397000 w 5435600"/>
              <a:gd name="connsiteY4" fmla="*/ 361039 h 902906"/>
              <a:gd name="connsiteX5" fmla="*/ 1778000 w 5435600"/>
              <a:gd name="connsiteY5" fmla="*/ 589639 h 902906"/>
              <a:gd name="connsiteX6" fmla="*/ 2082800 w 5435600"/>
              <a:gd name="connsiteY6" fmla="*/ 284839 h 902906"/>
              <a:gd name="connsiteX7" fmla="*/ 2540000 w 5435600"/>
              <a:gd name="connsiteY7" fmla="*/ 361038 h 902906"/>
              <a:gd name="connsiteX8" fmla="*/ 2844800 w 5435600"/>
              <a:gd name="connsiteY8" fmla="*/ 589638 h 902906"/>
              <a:gd name="connsiteX9" fmla="*/ 3073400 w 5435600"/>
              <a:gd name="connsiteY9" fmla="*/ 361039 h 902906"/>
              <a:gd name="connsiteX10" fmla="*/ 3378200 w 5435600"/>
              <a:gd name="connsiteY10" fmla="*/ 589639 h 902906"/>
              <a:gd name="connsiteX11" fmla="*/ 3835400 w 5435600"/>
              <a:gd name="connsiteY11" fmla="*/ 39914 h 902906"/>
              <a:gd name="connsiteX12" fmla="*/ 4064000 w 5435600"/>
              <a:gd name="connsiteY12" fmla="*/ 350154 h 902906"/>
              <a:gd name="connsiteX13" fmla="*/ 4292600 w 5435600"/>
              <a:gd name="connsiteY13" fmla="*/ 660396 h 902906"/>
              <a:gd name="connsiteX14" fmla="*/ 4445000 w 5435600"/>
              <a:gd name="connsiteY14" fmla="*/ 143329 h 902906"/>
              <a:gd name="connsiteX15" fmla="*/ 4521200 w 5435600"/>
              <a:gd name="connsiteY15" fmla="*/ 556984 h 902906"/>
              <a:gd name="connsiteX16" fmla="*/ 4673600 w 5435600"/>
              <a:gd name="connsiteY16" fmla="*/ 350156 h 902906"/>
              <a:gd name="connsiteX17" fmla="*/ 4749800 w 5435600"/>
              <a:gd name="connsiteY17" fmla="*/ 902905 h 902906"/>
              <a:gd name="connsiteX18" fmla="*/ 4902200 w 5435600"/>
              <a:gd name="connsiteY18" fmla="*/ 350153 h 902906"/>
              <a:gd name="connsiteX19" fmla="*/ 5054600 w 5435600"/>
              <a:gd name="connsiteY19" fmla="*/ 143325 h 902906"/>
              <a:gd name="connsiteX20" fmla="*/ 5207000 w 5435600"/>
              <a:gd name="connsiteY20" fmla="*/ 350153 h 902906"/>
              <a:gd name="connsiteX21" fmla="*/ 5435600 w 5435600"/>
              <a:gd name="connsiteY21" fmla="*/ 453567 h 902906"/>
              <a:gd name="connsiteX0" fmla="*/ 101600 w 5435600"/>
              <a:gd name="connsiteY0" fmla="*/ 513439 h 902906"/>
              <a:gd name="connsiteX1" fmla="*/ 406400 w 5435600"/>
              <a:gd name="connsiteY1" fmla="*/ 665839 h 902906"/>
              <a:gd name="connsiteX2" fmla="*/ 635000 w 5435600"/>
              <a:gd name="connsiteY2" fmla="*/ 361039 h 902906"/>
              <a:gd name="connsiteX3" fmla="*/ 1016000 w 5435600"/>
              <a:gd name="connsiteY3" fmla="*/ 513439 h 902906"/>
              <a:gd name="connsiteX4" fmla="*/ 1397000 w 5435600"/>
              <a:gd name="connsiteY4" fmla="*/ 361039 h 902906"/>
              <a:gd name="connsiteX5" fmla="*/ 1778000 w 5435600"/>
              <a:gd name="connsiteY5" fmla="*/ 589639 h 902906"/>
              <a:gd name="connsiteX6" fmla="*/ 2082800 w 5435600"/>
              <a:gd name="connsiteY6" fmla="*/ 284839 h 902906"/>
              <a:gd name="connsiteX7" fmla="*/ 2540000 w 5435600"/>
              <a:gd name="connsiteY7" fmla="*/ 361038 h 902906"/>
              <a:gd name="connsiteX8" fmla="*/ 2844800 w 5435600"/>
              <a:gd name="connsiteY8" fmla="*/ 589638 h 902906"/>
              <a:gd name="connsiteX9" fmla="*/ 3073400 w 5435600"/>
              <a:gd name="connsiteY9" fmla="*/ 361039 h 902906"/>
              <a:gd name="connsiteX10" fmla="*/ 3378200 w 5435600"/>
              <a:gd name="connsiteY10" fmla="*/ 589639 h 902906"/>
              <a:gd name="connsiteX11" fmla="*/ 3835400 w 5435600"/>
              <a:gd name="connsiteY11" fmla="*/ 39914 h 902906"/>
              <a:gd name="connsiteX12" fmla="*/ 4064000 w 5435600"/>
              <a:gd name="connsiteY12" fmla="*/ 350154 h 902906"/>
              <a:gd name="connsiteX13" fmla="*/ 4292600 w 5435600"/>
              <a:gd name="connsiteY13" fmla="*/ 453570 h 902906"/>
              <a:gd name="connsiteX14" fmla="*/ 4445000 w 5435600"/>
              <a:gd name="connsiteY14" fmla="*/ 143329 h 902906"/>
              <a:gd name="connsiteX15" fmla="*/ 4521200 w 5435600"/>
              <a:gd name="connsiteY15" fmla="*/ 556984 h 902906"/>
              <a:gd name="connsiteX16" fmla="*/ 4673600 w 5435600"/>
              <a:gd name="connsiteY16" fmla="*/ 350156 h 902906"/>
              <a:gd name="connsiteX17" fmla="*/ 4749800 w 5435600"/>
              <a:gd name="connsiteY17" fmla="*/ 902905 h 902906"/>
              <a:gd name="connsiteX18" fmla="*/ 4902200 w 5435600"/>
              <a:gd name="connsiteY18" fmla="*/ 350153 h 902906"/>
              <a:gd name="connsiteX19" fmla="*/ 5054600 w 5435600"/>
              <a:gd name="connsiteY19" fmla="*/ 143325 h 902906"/>
              <a:gd name="connsiteX20" fmla="*/ 5207000 w 5435600"/>
              <a:gd name="connsiteY20" fmla="*/ 350153 h 902906"/>
              <a:gd name="connsiteX21" fmla="*/ 5435600 w 5435600"/>
              <a:gd name="connsiteY21" fmla="*/ 453567 h 902906"/>
              <a:gd name="connsiteX0" fmla="*/ 101600 w 5435600"/>
              <a:gd name="connsiteY0" fmla="*/ 513439 h 902906"/>
              <a:gd name="connsiteX1" fmla="*/ 406400 w 5435600"/>
              <a:gd name="connsiteY1" fmla="*/ 665839 h 902906"/>
              <a:gd name="connsiteX2" fmla="*/ 635000 w 5435600"/>
              <a:gd name="connsiteY2" fmla="*/ 361039 h 902906"/>
              <a:gd name="connsiteX3" fmla="*/ 1016000 w 5435600"/>
              <a:gd name="connsiteY3" fmla="*/ 513439 h 902906"/>
              <a:gd name="connsiteX4" fmla="*/ 1397000 w 5435600"/>
              <a:gd name="connsiteY4" fmla="*/ 361039 h 902906"/>
              <a:gd name="connsiteX5" fmla="*/ 1778000 w 5435600"/>
              <a:gd name="connsiteY5" fmla="*/ 589639 h 902906"/>
              <a:gd name="connsiteX6" fmla="*/ 2082800 w 5435600"/>
              <a:gd name="connsiteY6" fmla="*/ 284839 h 902906"/>
              <a:gd name="connsiteX7" fmla="*/ 2540000 w 5435600"/>
              <a:gd name="connsiteY7" fmla="*/ 361038 h 902906"/>
              <a:gd name="connsiteX8" fmla="*/ 2844800 w 5435600"/>
              <a:gd name="connsiteY8" fmla="*/ 589638 h 902906"/>
              <a:gd name="connsiteX9" fmla="*/ 3073400 w 5435600"/>
              <a:gd name="connsiteY9" fmla="*/ 361039 h 902906"/>
              <a:gd name="connsiteX10" fmla="*/ 3378200 w 5435600"/>
              <a:gd name="connsiteY10" fmla="*/ 589639 h 902906"/>
              <a:gd name="connsiteX11" fmla="*/ 3835400 w 5435600"/>
              <a:gd name="connsiteY11" fmla="*/ 39914 h 902906"/>
              <a:gd name="connsiteX12" fmla="*/ 4064000 w 5435600"/>
              <a:gd name="connsiteY12" fmla="*/ 350154 h 902906"/>
              <a:gd name="connsiteX13" fmla="*/ 4292600 w 5435600"/>
              <a:gd name="connsiteY13" fmla="*/ 453570 h 902906"/>
              <a:gd name="connsiteX14" fmla="*/ 4445000 w 5435600"/>
              <a:gd name="connsiteY14" fmla="*/ 143329 h 902906"/>
              <a:gd name="connsiteX15" fmla="*/ 4521200 w 5435600"/>
              <a:gd name="connsiteY15" fmla="*/ 556984 h 902906"/>
              <a:gd name="connsiteX16" fmla="*/ 4673600 w 5435600"/>
              <a:gd name="connsiteY16" fmla="*/ 350156 h 902906"/>
              <a:gd name="connsiteX17" fmla="*/ 4749800 w 5435600"/>
              <a:gd name="connsiteY17" fmla="*/ 902905 h 902906"/>
              <a:gd name="connsiteX18" fmla="*/ 4902200 w 5435600"/>
              <a:gd name="connsiteY18" fmla="*/ 350153 h 902906"/>
              <a:gd name="connsiteX19" fmla="*/ 5054600 w 5435600"/>
              <a:gd name="connsiteY19" fmla="*/ 143325 h 902906"/>
              <a:gd name="connsiteX20" fmla="*/ 5283200 w 5435600"/>
              <a:gd name="connsiteY20" fmla="*/ 143329 h 902906"/>
              <a:gd name="connsiteX21" fmla="*/ 5435600 w 5435600"/>
              <a:gd name="connsiteY21" fmla="*/ 453567 h 902906"/>
              <a:gd name="connsiteX0" fmla="*/ 101600 w 5435600"/>
              <a:gd name="connsiteY0" fmla="*/ 513439 h 691239"/>
              <a:gd name="connsiteX1" fmla="*/ 406400 w 5435600"/>
              <a:gd name="connsiteY1" fmla="*/ 665839 h 691239"/>
              <a:gd name="connsiteX2" fmla="*/ 635000 w 5435600"/>
              <a:gd name="connsiteY2" fmla="*/ 361039 h 691239"/>
              <a:gd name="connsiteX3" fmla="*/ 1016000 w 5435600"/>
              <a:gd name="connsiteY3" fmla="*/ 513439 h 691239"/>
              <a:gd name="connsiteX4" fmla="*/ 1397000 w 5435600"/>
              <a:gd name="connsiteY4" fmla="*/ 361039 h 691239"/>
              <a:gd name="connsiteX5" fmla="*/ 1778000 w 5435600"/>
              <a:gd name="connsiteY5" fmla="*/ 589639 h 691239"/>
              <a:gd name="connsiteX6" fmla="*/ 2082800 w 5435600"/>
              <a:gd name="connsiteY6" fmla="*/ 284839 h 691239"/>
              <a:gd name="connsiteX7" fmla="*/ 2540000 w 5435600"/>
              <a:gd name="connsiteY7" fmla="*/ 361038 h 691239"/>
              <a:gd name="connsiteX8" fmla="*/ 2844800 w 5435600"/>
              <a:gd name="connsiteY8" fmla="*/ 589638 h 691239"/>
              <a:gd name="connsiteX9" fmla="*/ 3073400 w 5435600"/>
              <a:gd name="connsiteY9" fmla="*/ 361039 h 691239"/>
              <a:gd name="connsiteX10" fmla="*/ 3378200 w 5435600"/>
              <a:gd name="connsiteY10" fmla="*/ 589639 h 691239"/>
              <a:gd name="connsiteX11" fmla="*/ 3835400 w 5435600"/>
              <a:gd name="connsiteY11" fmla="*/ 39914 h 691239"/>
              <a:gd name="connsiteX12" fmla="*/ 4064000 w 5435600"/>
              <a:gd name="connsiteY12" fmla="*/ 350154 h 691239"/>
              <a:gd name="connsiteX13" fmla="*/ 4292600 w 5435600"/>
              <a:gd name="connsiteY13" fmla="*/ 453570 h 691239"/>
              <a:gd name="connsiteX14" fmla="*/ 4445000 w 5435600"/>
              <a:gd name="connsiteY14" fmla="*/ 143329 h 691239"/>
              <a:gd name="connsiteX15" fmla="*/ 4521200 w 5435600"/>
              <a:gd name="connsiteY15" fmla="*/ 556984 h 691239"/>
              <a:gd name="connsiteX16" fmla="*/ 4673600 w 5435600"/>
              <a:gd name="connsiteY16" fmla="*/ 350156 h 691239"/>
              <a:gd name="connsiteX17" fmla="*/ 4749800 w 5435600"/>
              <a:gd name="connsiteY17" fmla="*/ 350156 h 691239"/>
              <a:gd name="connsiteX18" fmla="*/ 4902200 w 5435600"/>
              <a:gd name="connsiteY18" fmla="*/ 350153 h 691239"/>
              <a:gd name="connsiteX19" fmla="*/ 5054600 w 5435600"/>
              <a:gd name="connsiteY19" fmla="*/ 143325 h 691239"/>
              <a:gd name="connsiteX20" fmla="*/ 5283200 w 5435600"/>
              <a:gd name="connsiteY20" fmla="*/ 143329 h 691239"/>
              <a:gd name="connsiteX21" fmla="*/ 5435600 w 5435600"/>
              <a:gd name="connsiteY21" fmla="*/ 453567 h 691239"/>
              <a:gd name="connsiteX0" fmla="*/ 101600 w 5435600"/>
              <a:gd name="connsiteY0" fmla="*/ 530675 h 708475"/>
              <a:gd name="connsiteX1" fmla="*/ 406400 w 5435600"/>
              <a:gd name="connsiteY1" fmla="*/ 683075 h 708475"/>
              <a:gd name="connsiteX2" fmla="*/ 635000 w 5435600"/>
              <a:gd name="connsiteY2" fmla="*/ 378275 h 708475"/>
              <a:gd name="connsiteX3" fmla="*/ 1016000 w 5435600"/>
              <a:gd name="connsiteY3" fmla="*/ 530675 h 708475"/>
              <a:gd name="connsiteX4" fmla="*/ 1397000 w 5435600"/>
              <a:gd name="connsiteY4" fmla="*/ 378275 h 708475"/>
              <a:gd name="connsiteX5" fmla="*/ 1778000 w 5435600"/>
              <a:gd name="connsiteY5" fmla="*/ 606875 h 708475"/>
              <a:gd name="connsiteX6" fmla="*/ 2082800 w 5435600"/>
              <a:gd name="connsiteY6" fmla="*/ 302075 h 708475"/>
              <a:gd name="connsiteX7" fmla="*/ 2540000 w 5435600"/>
              <a:gd name="connsiteY7" fmla="*/ 378274 h 708475"/>
              <a:gd name="connsiteX8" fmla="*/ 2844800 w 5435600"/>
              <a:gd name="connsiteY8" fmla="*/ 606874 h 708475"/>
              <a:gd name="connsiteX9" fmla="*/ 3073400 w 5435600"/>
              <a:gd name="connsiteY9" fmla="*/ 378275 h 708475"/>
              <a:gd name="connsiteX10" fmla="*/ 3378200 w 5435600"/>
              <a:gd name="connsiteY10" fmla="*/ 606875 h 708475"/>
              <a:gd name="connsiteX11" fmla="*/ 3835400 w 5435600"/>
              <a:gd name="connsiteY11" fmla="*/ 57150 h 708475"/>
              <a:gd name="connsiteX12" fmla="*/ 4064000 w 5435600"/>
              <a:gd name="connsiteY12" fmla="*/ 263979 h 708475"/>
              <a:gd name="connsiteX13" fmla="*/ 4292600 w 5435600"/>
              <a:gd name="connsiteY13" fmla="*/ 470806 h 708475"/>
              <a:gd name="connsiteX14" fmla="*/ 4445000 w 5435600"/>
              <a:gd name="connsiteY14" fmla="*/ 160565 h 708475"/>
              <a:gd name="connsiteX15" fmla="*/ 4521200 w 5435600"/>
              <a:gd name="connsiteY15" fmla="*/ 574220 h 708475"/>
              <a:gd name="connsiteX16" fmla="*/ 4673600 w 5435600"/>
              <a:gd name="connsiteY16" fmla="*/ 367392 h 708475"/>
              <a:gd name="connsiteX17" fmla="*/ 4749800 w 5435600"/>
              <a:gd name="connsiteY17" fmla="*/ 367392 h 708475"/>
              <a:gd name="connsiteX18" fmla="*/ 4902200 w 5435600"/>
              <a:gd name="connsiteY18" fmla="*/ 367389 h 708475"/>
              <a:gd name="connsiteX19" fmla="*/ 5054600 w 5435600"/>
              <a:gd name="connsiteY19" fmla="*/ 160561 h 708475"/>
              <a:gd name="connsiteX20" fmla="*/ 5283200 w 5435600"/>
              <a:gd name="connsiteY20" fmla="*/ 160565 h 708475"/>
              <a:gd name="connsiteX21" fmla="*/ 5435600 w 5435600"/>
              <a:gd name="connsiteY21" fmla="*/ 470803 h 708475"/>
              <a:gd name="connsiteX0" fmla="*/ 101600 w 5435600"/>
              <a:gd name="connsiteY0" fmla="*/ 530674 h 708474"/>
              <a:gd name="connsiteX1" fmla="*/ 406400 w 5435600"/>
              <a:gd name="connsiteY1" fmla="*/ 683074 h 708474"/>
              <a:gd name="connsiteX2" fmla="*/ 635000 w 5435600"/>
              <a:gd name="connsiteY2" fmla="*/ 378274 h 708474"/>
              <a:gd name="connsiteX3" fmla="*/ 1016000 w 5435600"/>
              <a:gd name="connsiteY3" fmla="*/ 530674 h 708474"/>
              <a:gd name="connsiteX4" fmla="*/ 1397000 w 5435600"/>
              <a:gd name="connsiteY4" fmla="*/ 378274 h 708474"/>
              <a:gd name="connsiteX5" fmla="*/ 1778000 w 5435600"/>
              <a:gd name="connsiteY5" fmla="*/ 606874 h 708474"/>
              <a:gd name="connsiteX6" fmla="*/ 2082800 w 5435600"/>
              <a:gd name="connsiteY6" fmla="*/ 302074 h 708474"/>
              <a:gd name="connsiteX7" fmla="*/ 2540000 w 5435600"/>
              <a:gd name="connsiteY7" fmla="*/ 378273 h 708474"/>
              <a:gd name="connsiteX8" fmla="*/ 2844800 w 5435600"/>
              <a:gd name="connsiteY8" fmla="*/ 606873 h 708474"/>
              <a:gd name="connsiteX9" fmla="*/ 3073400 w 5435600"/>
              <a:gd name="connsiteY9" fmla="*/ 378274 h 708474"/>
              <a:gd name="connsiteX10" fmla="*/ 3378200 w 5435600"/>
              <a:gd name="connsiteY10" fmla="*/ 606874 h 708474"/>
              <a:gd name="connsiteX11" fmla="*/ 3835400 w 5435600"/>
              <a:gd name="connsiteY11" fmla="*/ 57149 h 708474"/>
              <a:gd name="connsiteX12" fmla="*/ 4064000 w 5435600"/>
              <a:gd name="connsiteY12" fmla="*/ 263978 h 708474"/>
              <a:gd name="connsiteX13" fmla="*/ 4292600 w 5435600"/>
              <a:gd name="connsiteY13" fmla="*/ 263977 h 708474"/>
              <a:gd name="connsiteX14" fmla="*/ 4445000 w 5435600"/>
              <a:gd name="connsiteY14" fmla="*/ 160564 h 708474"/>
              <a:gd name="connsiteX15" fmla="*/ 4521200 w 5435600"/>
              <a:gd name="connsiteY15" fmla="*/ 574219 h 708474"/>
              <a:gd name="connsiteX16" fmla="*/ 4673600 w 5435600"/>
              <a:gd name="connsiteY16" fmla="*/ 367391 h 708474"/>
              <a:gd name="connsiteX17" fmla="*/ 4749800 w 5435600"/>
              <a:gd name="connsiteY17" fmla="*/ 367391 h 708474"/>
              <a:gd name="connsiteX18" fmla="*/ 4902200 w 5435600"/>
              <a:gd name="connsiteY18" fmla="*/ 367388 h 708474"/>
              <a:gd name="connsiteX19" fmla="*/ 5054600 w 5435600"/>
              <a:gd name="connsiteY19" fmla="*/ 160560 h 708474"/>
              <a:gd name="connsiteX20" fmla="*/ 5283200 w 5435600"/>
              <a:gd name="connsiteY20" fmla="*/ 160564 h 708474"/>
              <a:gd name="connsiteX21" fmla="*/ 5435600 w 5435600"/>
              <a:gd name="connsiteY21" fmla="*/ 470802 h 708474"/>
              <a:gd name="connsiteX0" fmla="*/ 101600 w 5435600"/>
              <a:gd name="connsiteY0" fmla="*/ 530674 h 708474"/>
              <a:gd name="connsiteX1" fmla="*/ 406400 w 5435600"/>
              <a:gd name="connsiteY1" fmla="*/ 683074 h 708474"/>
              <a:gd name="connsiteX2" fmla="*/ 635000 w 5435600"/>
              <a:gd name="connsiteY2" fmla="*/ 378274 h 708474"/>
              <a:gd name="connsiteX3" fmla="*/ 1016000 w 5435600"/>
              <a:gd name="connsiteY3" fmla="*/ 530674 h 708474"/>
              <a:gd name="connsiteX4" fmla="*/ 1397000 w 5435600"/>
              <a:gd name="connsiteY4" fmla="*/ 378274 h 708474"/>
              <a:gd name="connsiteX5" fmla="*/ 1778000 w 5435600"/>
              <a:gd name="connsiteY5" fmla="*/ 606874 h 708474"/>
              <a:gd name="connsiteX6" fmla="*/ 2082800 w 5435600"/>
              <a:gd name="connsiteY6" fmla="*/ 302074 h 708474"/>
              <a:gd name="connsiteX7" fmla="*/ 2540000 w 5435600"/>
              <a:gd name="connsiteY7" fmla="*/ 378273 h 708474"/>
              <a:gd name="connsiteX8" fmla="*/ 2844800 w 5435600"/>
              <a:gd name="connsiteY8" fmla="*/ 606873 h 708474"/>
              <a:gd name="connsiteX9" fmla="*/ 3073400 w 5435600"/>
              <a:gd name="connsiteY9" fmla="*/ 378274 h 708474"/>
              <a:gd name="connsiteX10" fmla="*/ 3378200 w 5435600"/>
              <a:gd name="connsiteY10" fmla="*/ 606874 h 708474"/>
              <a:gd name="connsiteX11" fmla="*/ 3835400 w 5435600"/>
              <a:gd name="connsiteY11" fmla="*/ 57149 h 708474"/>
              <a:gd name="connsiteX12" fmla="*/ 4064000 w 5435600"/>
              <a:gd name="connsiteY12" fmla="*/ 263978 h 708474"/>
              <a:gd name="connsiteX13" fmla="*/ 4292600 w 5435600"/>
              <a:gd name="connsiteY13" fmla="*/ 263977 h 708474"/>
              <a:gd name="connsiteX14" fmla="*/ 4445000 w 5435600"/>
              <a:gd name="connsiteY14" fmla="*/ 160564 h 708474"/>
              <a:gd name="connsiteX15" fmla="*/ 4521200 w 5435600"/>
              <a:gd name="connsiteY15" fmla="*/ 367390 h 708474"/>
              <a:gd name="connsiteX16" fmla="*/ 4673600 w 5435600"/>
              <a:gd name="connsiteY16" fmla="*/ 367391 h 708474"/>
              <a:gd name="connsiteX17" fmla="*/ 4749800 w 5435600"/>
              <a:gd name="connsiteY17" fmla="*/ 367391 h 708474"/>
              <a:gd name="connsiteX18" fmla="*/ 4902200 w 5435600"/>
              <a:gd name="connsiteY18" fmla="*/ 367388 h 708474"/>
              <a:gd name="connsiteX19" fmla="*/ 5054600 w 5435600"/>
              <a:gd name="connsiteY19" fmla="*/ 160560 h 708474"/>
              <a:gd name="connsiteX20" fmla="*/ 5283200 w 5435600"/>
              <a:gd name="connsiteY20" fmla="*/ 160564 h 708474"/>
              <a:gd name="connsiteX21" fmla="*/ 5435600 w 5435600"/>
              <a:gd name="connsiteY21" fmla="*/ 470802 h 708474"/>
              <a:gd name="connsiteX0" fmla="*/ 101600 w 5359400"/>
              <a:gd name="connsiteY0" fmla="*/ 530674 h 708474"/>
              <a:gd name="connsiteX1" fmla="*/ 406400 w 5359400"/>
              <a:gd name="connsiteY1" fmla="*/ 683074 h 708474"/>
              <a:gd name="connsiteX2" fmla="*/ 635000 w 5359400"/>
              <a:gd name="connsiteY2" fmla="*/ 378274 h 708474"/>
              <a:gd name="connsiteX3" fmla="*/ 1016000 w 5359400"/>
              <a:gd name="connsiteY3" fmla="*/ 530674 h 708474"/>
              <a:gd name="connsiteX4" fmla="*/ 1397000 w 5359400"/>
              <a:gd name="connsiteY4" fmla="*/ 378274 h 708474"/>
              <a:gd name="connsiteX5" fmla="*/ 1778000 w 5359400"/>
              <a:gd name="connsiteY5" fmla="*/ 606874 h 708474"/>
              <a:gd name="connsiteX6" fmla="*/ 2082800 w 5359400"/>
              <a:gd name="connsiteY6" fmla="*/ 302074 h 708474"/>
              <a:gd name="connsiteX7" fmla="*/ 2540000 w 5359400"/>
              <a:gd name="connsiteY7" fmla="*/ 378273 h 708474"/>
              <a:gd name="connsiteX8" fmla="*/ 2844800 w 5359400"/>
              <a:gd name="connsiteY8" fmla="*/ 606873 h 708474"/>
              <a:gd name="connsiteX9" fmla="*/ 3073400 w 5359400"/>
              <a:gd name="connsiteY9" fmla="*/ 378274 h 708474"/>
              <a:gd name="connsiteX10" fmla="*/ 3378200 w 5359400"/>
              <a:gd name="connsiteY10" fmla="*/ 606874 h 708474"/>
              <a:gd name="connsiteX11" fmla="*/ 3835400 w 5359400"/>
              <a:gd name="connsiteY11" fmla="*/ 57149 h 708474"/>
              <a:gd name="connsiteX12" fmla="*/ 4064000 w 5359400"/>
              <a:gd name="connsiteY12" fmla="*/ 263978 h 708474"/>
              <a:gd name="connsiteX13" fmla="*/ 4292600 w 5359400"/>
              <a:gd name="connsiteY13" fmla="*/ 263977 h 708474"/>
              <a:gd name="connsiteX14" fmla="*/ 4445000 w 5359400"/>
              <a:gd name="connsiteY14" fmla="*/ 160564 h 708474"/>
              <a:gd name="connsiteX15" fmla="*/ 4521200 w 5359400"/>
              <a:gd name="connsiteY15" fmla="*/ 367390 h 708474"/>
              <a:gd name="connsiteX16" fmla="*/ 4673600 w 5359400"/>
              <a:gd name="connsiteY16" fmla="*/ 367391 h 708474"/>
              <a:gd name="connsiteX17" fmla="*/ 4749800 w 5359400"/>
              <a:gd name="connsiteY17" fmla="*/ 367391 h 708474"/>
              <a:gd name="connsiteX18" fmla="*/ 4902200 w 5359400"/>
              <a:gd name="connsiteY18" fmla="*/ 367388 h 708474"/>
              <a:gd name="connsiteX19" fmla="*/ 5054600 w 5359400"/>
              <a:gd name="connsiteY19" fmla="*/ 160560 h 708474"/>
              <a:gd name="connsiteX20" fmla="*/ 5283200 w 5359400"/>
              <a:gd name="connsiteY20" fmla="*/ 160564 h 708474"/>
              <a:gd name="connsiteX21" fmla="*/ 5359400 w 5359400"/>
              <a:gd name="connsiteY21" fmla="*/ 263976 h 708474"/>
              <a:gd name="connsiteX0" fmla="*/ 101600 w 6807200"/>
              <a:gd name="connsiteY0" fmla="*/ 530674 h 708474"/>
              <a:gd name="connsiteX1" fmla="*/ 406400 w 6807200"/>
              <a:gd name="connsiteY1" fmla="*/ 683074 h 708474"/>
              <a:gd name="connsiteX2" fmla="*/ 635000 w 6807200"/>
              <a:gd name="connsiteY2" fmla="*/ 378274 h 708474"/>
              <a:gd name="connsiteX3" fmla="*/ 1016000 w 6807200"/>
              <a:gd name="connsiteY3" fmla="*/ 530674 h 708474"/>
              <a:gd name="connsiteX4" fmla="*/ 1397000 w 6807200"/>
              <a:gd name="connsiteY4" fmla="*/ 378274 h 708474"/>
              <a:gd name="connsiteX5" fmla="*/ 1778000 w 6807200"/>
              <a:gd name="connsiteY5" fmla="*/ 606874 h 708474"/>
              <a:gd name="connsiteX6" fmla="*/ 2082800 w 6807200"/>
              <a:gd name="connsiteY6" fmla="*/ 302074 h 708474"/>
              <a:gd name="connsiteX7" fmla="*/ 2540000 w 6807200"/>
              <a:gd name="connsiteY7" fmla="*/ 378273 h 708474"/>
              <a:gd name="connsiteX8" fmla="*/ 2844800 w 6807200"/>
              <a:gd name="connsiteY8" fmla="*/ 606873 h 708474"/>
              <a:gd name="connsiteX9" fmla="*/ 3073400 w 6807200"/>
              <a:gd name="connsiteY9" fmla="*/ 378274 h 708474"/>
              <a:gd name="connsiteX10" fmla="*/ 3378200 w 6807200"/>
              <a:gd name="connsiteY10" fmla="*/ 606874 h 708474"/>
              <a:gd name="connsiteX11" fmla="*/ 3835400 w 6807200"/>
              <a:gd name="connsiteY11" fmla="*/ 57149 h 708474"/>
              <a:gd name="connsiteX12" fmla="*/ 4064000 w 6807200"/>
              <a:gd name="connsiteY12" fmla="*/ 263978 h 708474"/>
              <a:gd name="connsiteX13" fmla="*/ 4292600 w 6807200"/>
              <a:gd name="connsiteY13" fmla="*/ 263977 h 708474"/>
              <a:gd name="connsiteX14" fmla="*/ 4445000 w 6807200"/>
              <a:gd name="connsiteY14" fmla="*/ 160564 h 708474"/>
              <a:gd name="connsiteX15" fmla="*/ 4521200 w 6807200"/>
              <a:gd name="connsiteY15" fmla="*/ 367390 h 708474"/>
              <a:gd name="connsiteX16" fmla="*/ 4673600 w 6807200"/>
              <a:gd name="connsiteY16" fmla="*/ 367391 h 708474"/>
              <a:gd name="connsiteX17" fmla="*/ 4749800 w 6807200"/>
              <a:gd name="connsiteY17" fmla="*/ 367391 h 708474"/>
              <a:gd name="connsiteX18" fmla="*/ 4902200 w 6807200"/>
              <a:gd name="connsiteY18" fmla="*/ 367388 h 708474"/>
              <a:gd name="connsiteX19" fmla="*/ 5054600 w 6807200"/>
              <a:gd name="connsiteY19" fmla="*/ 160560 h 708474"/>
              <a:gd name="connsiteX20" fmla="*/ 5283200 w 6807200"/>
              <a:gd name="connsiteY20" fmla="*/ 160564 h 708474"/>
              <a:gd name="connsiteX21" fmla="*/ 6807200 w 6807200"/>
              <a:gd name="connsiteY21" fmla="*/ 160562 h 708474"/>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749800 w 6807200"/>
              <a:gd name="connsiteY17" fmla="*/ 413657 h 754740"/>
              <a:gd name="connsiteX18" fmla="*/ 4902200 w 6807200"/>
              <a:gd name="connsiteY18" fmla="*/ 413654 h 754740"/>
              <a:gd name="connsiteX19" fmla="*/ 5054600 w 6807200"/>
              <a:gd name="connsiteY19" fmla="*/ 206826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749800 w 6807200"/>
              <a:gd name="connsiteY17" fmla="*/ 413657 h 754740"/>
              <a:gd name="connsiteX18" fmla="*/ 4902200 w 6807200"/>
              <a:gd name="connsiteY18" fmla="*/ 413654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749800 w 6807200"/>
              <a:gd name="connsiteY17" fmla="*/ 413657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902200 w 6807200"/>
              <a:gd name="connsiteY17" fmla="*/ 206829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902200 w 6807200"/>
              <a:gd name="connsiteY17" fmla="*/ 206829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397015 w 6807200"/>
              <a:gd name="connsiteY21" fmla="*/ 712456 h 754740"/>
              <a:gd name="connsiteX22" fmla="*/ 6807200 w 6807200"/>
              <a:gd name="connsiteY22"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902200 w 6807200"/>
              <a:gd name="connsiteY17" fmla="*/ 206829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354582 w 6807200"/>
              <a:gd name="connsiteY21" fmla="*/ 514553 h 754740"/>
              <a:gd name="connsiteX22" fmla="*/ 6807200 w 6807200"/>
              <a:gd name="connsiteY22" fmla="*/ 206828 h 754740"/>
              <a:gd name="connsiteX0" fmla="*/ -1 w 6705599"/>
              <a:gd name="connsiteY0" fmla="*/ 576940 h 706659"/>
              <a:gd name="connsiteX1" fmla="*/ 533399 w 6705599"/>
              <a:gd name="connsiteY1" fmla="*/ 424540 h 706659"/>
              <a:gd name="connsiteX2" fmla="*/ 914399 w 6705599"/>
              <a:gd name="connsiteY2" fmla="*/ 576940 h 706659"/>
              <a:gd name="connsiteX3" fmla="*/ 1295399 w 6705599"/>
              <a:gd name="connsiteY3" fmla="*/ 424540 h 706659"/>
              <a:gd name="connsiteX4" fmla="*/ 1676399 w 6705599"/>
              <a:gd name="connsiteY4" fmla="*/ 653140 h 706659"/>
              <a:gd name="connsiteX5" fmla="*/ 1981199 w 6705599"/>
              <a:gd name="connsiteY5" fmla="*/ 348340 h 706659"/>
              <a:gd name="connsiteX6" fmla="*/ 2438399 w 6705599"/>
              <a:gd name="connsiteY6" fmla="*/ 424539 h 706659"/>
              <a:gd name="connsiteX7" fmla="*/ 2743199 w 6705599"/>
              <a:gd name="connsiteY7" fmla="*/ 653139 h 706659"/>
              <a:gd name="connsiteX8" fmla="*/ 2971799 w 6705599"/>
              <a:gd name="connsiteY8" fmla="*/ 424540 h 706659"/>
              <a:gd name="connsiteX9" fmla="*/ 3276599 w 6705599"/>
              <a:gd name="connsiteY9" fmla="*/ 653140 h 706659"/>
              <a:gd name="connsiteX10" fmla="*/ 3733799 w 6705599"/>
              <a:gd name="connsiteY10" fmla="*/ 103415 h 706659"/>
              <a:gd name="connsiteX11" fmla="*/ 3962399 w 6705599"/>
              <a:gd name="connsiteY11" fmla="*/ 310244 h 706659"/>
              <a:gd name="connsiteX12" fmla="*/ 4190999 w 6705599"/>
              <a:gd name="connsiteY12" fmla="*/ 310243 h 706659"/>
              <a:gd name="connsiteX13" fmla="*/ 4343399 w 6705599"/>
              <a:gd name="connsiteY13" fmla="*/ 206830 h 706659"/>
              <a:gd name="connsiteX14" fmla="*/ 4419599 w 6705599"/>
              <a:gd name="connsiteY14" fmla="*/ 413656 h 706659"/>
              <a:gd name="connsiteX15" fmla="*/ 4571999 w 6705599"/>
              <a:gd name="connsiteY15" fmla="*/ 413657 h 706659"/>
              <a:gd name="connsiteX16" fmla="*/ 4800599 w 6705599"/>
              <a:gd name="connsiteY16" fmla="*/ 206829 h 706659"/>
              <a:gd name="connsiteX17" fmla="*/ 5105399 w 6705599"/>
              <a:gd name="connsiteY17" fmla="*/ 103415 h 706659"/>
              <a:gd name="connsiteX18" fmla="*/ 5562599 w 6705599"/>
              <a:gd name="connsiteY18" fmla="*/ 206829 h 706659"/>
              <a:gd name="connsiteX19" fmla="*/ 5943599 w 6705599"/>
              <a:gd name="connsiteY19" fmla="*/ 0 h 706659"/>
              <a:gd name="connsiteX20" fmla="*/ 6252981 w 6705599"/>
              <a:gd name="connsiteY20" fmla="*/ 514553 h 706659"/>
              <a:gd name="connsiteX21" fmla="*/ 6705599 w 6705599"/>
              <a:gd name="connsiteY21" fmla="*/ 206828 h 706659"/>
              <a:gd name="connsiteX0" fmla="*/ -1 w 6705599"/>
              <a:gd name="connsiteY0" fmla="*/ 576940 h 706659"/>
              <a:gd name="connsiteX1" fmla="*/ 533399 w 6705599"/>
              <a:gd name="connsiteY1" fmla="*/ 424540 h 706659"/>
              <a:gd name="connsiteX2" fmla="*/ 1295399 w 6705599"/>
              <a:gd name="connsiteY2" fmla="*/ 424540 h 706659"/>
              <a:gd name="connsiteX3" fmla="*/ 1676399 w 6705599"/>
              <a:gd name="connsiteY3" fmla="*/ 653140 h 706659"/>
              <a:gd name="connsiteX4" fmla="*/ 1981199 w 6705599"/>
              <a:gd name="connsiteY4" fmla="*/ 348340 h 706659"/>
              <a:gd name="connsiteX5" fmla="*/ 2438399 w 6705599"/>
              <a:gd name="connsiteY5" fmla="*/ 424539 h 706659"/>
              <a:gd name="connsiteX6" fmla="*/ 2743199 w 6705599"/>
              <a:gd name="connsiteY6" fmla="*/ 653139 h 706659"/>
              <a:gd name="connsiteX7" fmla="*/ 2971799 w 6705599"/>
              <a:gd name="connsiteY7" fmla="*/ 424540 h 706659"/>
              <a:gd name="connsiteX8" fmla="*/ 3276599 w 6705599"/>
              <a:gd name="connsiteY8" fmla="*/ 653140 h 706659"/>
              <a:gd name="connsiteX9" fmla="*/ 3733799 w 6705599"/>
              <a:gd name="connsiteY9" fmla="*/ 103415 h 706659"/>
              <a:gd name="connsiteX10" fmla="*/ 3962399 w 6705599"/>
              <a:gd name="connsiteY10" fmla="*/ 310244 h 706659"/>
              <a:gd name="connsiteX11" fmla="*/ 4190999 w 6705599"/>
              <a:gd name="connsiteY11" fmla="*/ 310243 h 706659"/>
              <a:gd name="connsiteX12" fmla="*/ 4343399 w 6705599"/>
              <a:gd name="connsiteY12" fmla="*/ 206830 h 706659"/>
              <a:gd name="connsiteX13" fmla="*/ 4419599 w 6705599"/>
              <a:gd name="connsiteY13" fmla="*/ 413656 h 706659"/>
              <a:gd name="connsiteX14" fmla="*/ 4571999 w 6705599"/>
              <a:gd name="connsiteY14" fmla="*/ 413657 h 706659"/>
              <a:gd name="connsiteX15" fmla="*/ 4800599 w 6705599"/>
              <a:gd name="connsiteY15" fmla="*/ 206829 h 706659"/>
              <a:gd name="connsiteX16" fmla="*/ 5105399 w 6705599"/>
              <a:gd name="connsiteY16" fmla="*/ 103415 h 706659"/>
              <a:gd name="connsiteX17" fmla="*/ 5562599 w 6705599"/>
              <a:gd name="connsiteY17" fmla="*/ 206829 h 706659"/>
              <a:gd name="connsiteX18" fmla="*/ 5943599 w 6705599"/>
              <a:gd name="connsiteY18" fmla="*/ 0 h 706659"/>
              <a:gd name="connsiteX19" fmla="*/ 6252981 w 6705599"/>
              <a:gd name="connsiteY19" fmla="*/ 514553 h 706659"/>
              <a:gd name="connsiteX20" fmla="*/ 6705599 w 6705599"/>
              <a:gd name="connsiteY20" fmla="*/ 206828 h 706659"/>
              <a:gd name="connsiteX0" fmla="*/ -1 w 6705599"/>
              <a:gd name="connsiteY0" fmla="*/ 576940 h 706659"/>
              <a:gd name="connsiteX1" fmla="*/ 533399 w 6705599"/>
              <a:gd name="connsiteY1" fmla="*/ 424540 h 706659"/>
              <a:gd name="connsiteX2" fmla="*/ 1295399 w 6705599"/>
              <a:gd name="connsiteY2" fmla="*/ 424540 h 706659"/>
              <a:gd name="connsiteX3" fmla="*/ 1981199 w 6705599"/>
              <a:gd name="connsiteY3" fmla="*/ 348340 h 706659"/>
              <a:gd name="connsiteX4" fmla="*/ 2438399 w 6705599"/>
              <a:gd name="connsiteY4" fmla="*/ 424539 h 706659"/>
              <a:gd name="connsiteX5" fmla="*/ 2743199 w 6705599"/>
              <a:gd name="connsiteY5" fmla="*/ 653139 h 706659"/>
              <a:gd name="connsiteX6" fmla="*/ 2971799 w 6705599"/>
              <a:gd name="connsiteY6" fmla="*/ 424540 h 706659"/>
              <a:gd name="connsiteX7" fmla="*/ 3276599 w 6705599"/>
              <a:gd name="connsiteY7" fmla="*/ 653140 h 706659"/>
              <a:gd name="connsiteX8" fmla="*/ 3733799 w 6705599"/>
              <a:gd name="connsiteY8" fmla="*/ 103415 h 706659"/>
              <a:gd name="connsiteX9" fmla="*/ 3962399 w 6705599"/>
              <a:gd name="connsiteY9" fmla="*/ 310244 h 706659"/>
              <a:gd name="connsiteX10" fmla="*/ 4190999 w 6705599"/>
              <a:gd name="connsiteY10" fmla="*/ 310243 h 706659"/>
              <a:gd name="connsiteX11" fmla="*/ 4343399 w 6705599"/>
              <a:gd name="connsiteY11" fmla="*/ 206830 h 706659"/>
              <a:gd name="connsiteX12" fmla="*/ 4419599 w 6705599"/>
              <a:gd name="connsiteY12" fmla="*/ 413656 h 706659"/>
              <a:gd name="connsiteX13" fmla="*/ 4571999 w 6705599"/>
              <a:gd name="connsiteY13" fmla="*/ 413657 h 706659"/>
              <a:gd name="connsiteX14" fmla="*/ 4800599 w 6705599"/>
              <a:gd name="connsiteY14" fmla="*/ 206829 h 706659"/>
              <a:gd name="connsiteX15" fmla="*/ 5105399 w 6705599"/>
              <a:gd name="connsiteY15" fmla="*/ 103415 h 706659"/>
              <a:gd name="connsiteX16" fmla="*/ 5562599 w 6705599"/>
              <a:gd name="connsiteY16" fmla="*/ 206829 h 706659"/>
              <a:gd name="connsiteX17" fmla="*/ 5943599 w 6705599"/>
              <a:gd name="connsiteY17" fmla="*/ 0 h 706659"/>
              <a:gd name="connsiteX18" fmla="*/ 6252981 w 6705599"/>
              <a:gd name="connsiteY18" fmla="*/ 514553 h 706659"/>
              <a:gd name="connsiteX19" fmla="*/ 6705599 w 6705599"/>
              <a:gd name="connsiteY19" fmla="*/ 206828 h 706659"/>
              <a:gd name="connsiteX0" fmla="*/ -1 w 6705599"/>
              <a:gd name="connsiteY0" fmla="*/ 576940 h 706659"/>
              <a:gd name="connsiteX1" fmla="*/ 533399 w 6705599"/>
              <a:gd name="connsiteY1" fmla="*/ 424540 h 706659"/>
              <a:gd name="connsiteX2" fmla="*/ 1295399 w 6705599"/>
              <a:gd name="connsiteY2" fmla="*/ 424540 h 706659"/>
              <a:gd name="connsiteX3" fmla="*/ 1981199 w 6705599"/>
              <a:gd name="connsiteY3" fmla="*/ 348340 h 706659"/>
              <a:gd name="connsiteX4" fmla="*/ 2438399 w 6705599"/>
              <a:gd name="connsiteY4" fmla="*/ 424539 h 706659"/>
              <a:gd name="connsiteX5" fmla="*/ 2971799 w 6705599"/>
              <a:gd name="connsiteY5" fmla="*/ 424540 h 706659"/>
              <a:gd name="connsiteX6" fmla="*/ 3276599 w 6705599"/>
              <a:gd name="connsiteY6" fmla="*/ 653140 h 706659"/>
              <a:gd name="connsiteX7" fmla="*/ 3733799 w 6705599"/>
              <a:gd name="connsiteY7" fmla="*/ 103415 h 706659"/>
              <a:gd name="connsiteX8" fmla="*/ 3962399 w 6705599"/>
              <a:gd name="connsiteY8" fmla="*/ 310244 h 706659"/>
              <a:gd name="connsiteX9" fmla="*/ 4190999 w 6705599"/>
              <a:gd name="connsiteY9" fmla="*/ 310243 h 706659"/>
              <a:gd name="connsiteX10" fmla="*/ 4343399 w 6705599"/>
              <a:gd name="connsiteY10" fmla="*/ 206830 h 706659"/>
              <a:gd name="connsiteX11" fmla="*/ 4419599 w 6705599"/>
              <a:gd name="connsiteY11" fmla="*/ 413656 h 706659"/>
              <a:gd name="connsiteX12" fmla="*/ 4571999 w 6705599"/>
              <a:gd name="connsiteY12" fmla="*/ 413657 h 706659"/>
              <a:gd name="connsiteX13" fmla="*/ 4800599 w 6705599"/>
              <a:gd name="connsiteY13" fmla="*/ 206829 h 706659"/>
              <a:gd name="connsiteX14" fmla="*/ 5105399 w 6705599"/>
              <a:gd name="connsiteY14" fmla="*/ 103415 h 706659"/>
              <a:gd name="connsiteX15" fmla="*/ 5562599 w 6705599"/>
              <a:gd name="connsiteY15" fmla="*/ 206829 h 706659"/>
              <a:gd name="connsiteX16" fmla="*/ 5943599 w 6705599"/>
              <a:gd name="connsiteY16" fmla="*/ 0 h 706659"/>
              <a:gd name="connsiteX17" fmla="*/ 6252981 w 6705599"/>
              <a:gd name="connsiteY17" fmla="*/ 514553 h 706659"/>
              <a:gd name="connsiteX18" fmla="*/ 6705599 w 6705599"/>
              <a:gd name="connsiteY18" fmla="*/ 206828 h 706659"/>
              <a:gd name="connsiteX0" fmla="*/ -1 w 6705599"/>
              <a:gd name="connsiteY0" fmla="*/ 576940 h 1174153"/>
              <a:gd name="connsiteX1" fmla="*/ 647894 w 6705599"/>
              <a:gd name="connsiteY1" fmla="*/ 1174153 h 1174153"/>
              <a:gd name="connsiteX2" fmla="*/ 1295399 w 6705599"/>
              <a:gd name="connsiteY2" fmla="*/ 424540 h 1174153"/>
              <a:gd name="connsiteX3" fmla="*/ 1981199 w 6705599"/>
              <a:gd name="connsiteY3" fmla="*/ 348340 h 1174153"/>
              <a:gd name="connsiteX4" fmla="*/ 2438399 w 6705599"/>
              <a:gd name="connsiteY4" fmla="*/ 424539 h 1174153"/>
              <a:gd name="connsiteX5" fmla="*/ 2971799 w 6705599"/>
              <a:gd name="connsiteY5" fmla="*/ 424540 h 1174153"/>
              <a:gd name="connsiteX6" fmla="*/ 3276599 w 6705599"/>
              <a:gd name="connsiteY6" fmla="*/ 653140 h 1174153"/>
              <a:gd name="connsiteX7" fmla="*/ 3733799 w 6705599"/>
              <a:gd name="connsiteY7" fmla="*/ 103415 h 1174153"/>
              <a:gd name="connsiteX8" fmla="*/ 3962399 w 6705599"/>
              <a:gd name="connsiteY8" fmla="*/ 310244 h 1174153"/>
              <a:gd name="connsiteX9" fmla="*/ 4190999 w 6705599"/>
              <a:gd name="connsiteY9" fmla="*/ 310243 h 1174153"/>
              <a:gd name="connsiteX10" fmla="*/ 4343399 w 6705599"/>
              <a:gd name="connsiteY10" fmla="*/ 206830 h 1174153"/>
              <a:gd name="connsiteX11" fmla="*/ 4419599 w 6705599"/>
              <a:gd name="connsiteY11" fmla="*/ 413656 h 1174153"/>
              <a:gd name="connsiteX12" fmla="*/ 4571999 w 6705599"/>
              <a:gd name="connsiteY12" fmla="*/ 413657 h 1174153"/>
              <a:gd name="connsiteX13" fmla="*/ 4800599 w 6705599"/>
              <a:gd name="connsiteY13" fmla="*/ 206829 h 1174153"/>
              <a:gd name="connsiteX14" fmla="*/ 5105399 w 6705599"/>
              <a:gd name="connsiteY14" fmla="*/ 103415 h 1174153"/>
              <a:gd name="connsiteX15" fmla="*/ 5562599 w 6705599"/>
              <a:gd name="connsiteY15" fmla="*/ 206829 h 1174153"/>
              <a:gd name="connsiteX16" fmla="*/ 5943599 w 6705599"/>
              <a:gd name="connsiteY16" fmla="*/ 0 h 1174153"/>
              <a:gd name="connsiteX17" fmla="*/ 6252981 w 6705599"/>
              <a:gd name="connsiteY17" fmla="*/ 514553 h 1174153"/>
              <a:gd name="connsiteX18" fmla="*/ 6705599 w 6705599"/>
              <a:gd name="connsiteY18" fmla="*/ 206828 h 1174153"/>
              <a:gd name="connsiteX0" fmla="*/ -1 w 6705599"/>
              <a:gd name="connsiteY0" fmla="*/ 576940 h 1174153"/>
              <a:gd name="connsiteX1" fmla="*/ 647894 w 6705599"/>
              <a:gd name="connsiteY1" fmla="*/ 1174153 h 1174153"/>
              <a:gd name="connsiteX2" fmla="*/ 1295400 w 6705599"/>
              <a:gd name="connsiteY2" fmla="*/ 49728 h 1174153"/>
              <a:gd name="connsiteX3" fmla="*/ 1981199 w 6705599"/>
              <a:gd name="connsiteY3" fmla="*/ 348340 h 1174153"/>
              <a:gd name="connsiteX4" fmla="*/ 2438399 w 6705599"/>
              <a:gd name="connsiteY4" fmla="*/ 424539 h 1174153"/>
              <a:gd name="connsiteX5" fmla="*/ 2971799 w 6705599"/>
              <a:gd name="connsiteY5" fmla="*/ 424540 h 1174153"/>
              <a:gd name="connsiteX6" fmla="*/ 3276599 w 6705599"/>
              <a:gd name="connsiteY6" fmla="*/ 653140 h 1174153"/>
              <a:gd name="connsiteX7" fmla="*/ 3733799 w 6705599"/>
              <a:gd name="connsiteY7" fmla="*/ 103415 h 1174153"/>
              <a:gd name="connsiteX8" fmla="*/ 3962399 w 6705599"/>
              <a:gd name="connsiteY8" fmla="*/ 310244 h 1174153"/>
              <a:gd name="connsiteX9" fmla="*/ 4190999 w 6705599"/>
              <a:gd name="connsiteY9" fmla="*/ 310243 h 1174153"/>
              <a:gd name="connsiteX10" fmla="*/ 4343399 w 6705599"/>
              <a:gd name="connsiteY10" fmla="*/ 206830 h 1174153"/>
              <a:gd name="connsiteX11" fmla="*/ 4419599 w 6705599"/>
              <a:gd name="connsiteY11" fmla="*/ 413656 h 1174153"/>
              <a:gd name="connsiteX12" fmla="*/ 4571999 w 6705599"/>
              <a:gd name="connsiteY12" fmla="*/ 413657 h 1174153"/>
              <a:gd name="connsiteX13" fmla="*/ 4800599 w 6705599"/>
              <a:gd name="connsiteY13" fmla="*/ 206829 h 1174153"/>
              <a:gd name="connsiteX14" fmla="*/ 5105399 w 6705599"/>
              <a:gd name="connsiteY14" fmla="*/ 103415 h 1174153"/>
              <a:gd name="connsiteX15" fmla="*/ 5562599 w 6705599"/>
              <a:gd name="connsiteY15" fmla="*/ 206829 h 1174153"/>
              <a:gd name="connsiteX16" fmla="*/ 5943599 w 6705599"/>
              <a:gd name="connsiteY16" fmla="*/ 0 h 1174153"/>
              <a:gd name="connsiteX17" fmla="*/ 6252981 w 6705599"/>
              <a:gd name="connsiteY17" fmla="*/ 514553 h 1174153"/>
              <a:gd name="connsiteX18" fmla="*/ 6705599 w 6705599"/>
              <a:gd name="connsiteY18" fmla="*/ 206828 h 1174153"/>
              <a:gd name="connsiteX0" fmla="*/ -1 w 6705599"/>
              <a:gd name="connsiteY0" fmla="*/ 576940 h 1186855"/>
              <a:gd name="connsiteX1" fmla="*/ 647894 w 6705599"/>
              <a:gd name="connsiteY1" fmla="*/ 1174153 h 1186855"/>
              <a:gd name="connsiteX2" fmla="*/ 1295400 w 6705599"/>
              <a:gd name="connsiteY2" fmla="*/ 49728 h 1186855"/>
              <a:gd name="connsiteX3" fmla="*/ 1981199 w 6705599"/>
              <a:gd name="connsiteY3" fmla="*/ 348340 h 1186855"/>
              <a:gd name="connsiteX4" fmla="*/ 2438400 w 6705599"/>
              <a:gd name="connsiteY4" fmla="*/ 1174153 h 1186855"/>
              <a:gd name="connsiteX5" fmla="*/ 2971799 w 6705599"/>
              <a:gd name="connsiteY5" fmla="*/ 424540 h 1186855"/>
              <a:gd name="connsiteX6" fmla="*/ 3276599 w 6705599"/>
              <a:gd name="connsiteY6" fmla="*/ 653140 h 1186855"/>
              <a:gd name="connsiteX7" fmla="*/ 3733799 w 6705599"/>
              <a:gd name="connsiteY7" fmla="*/ 103415 h 1186855"/>
              <a:gd name="connsiteX8" fmla="*/ 3962399 w 6705599"/>
              <a:gd name="connsiteY8" fmla="*/ 310244 h 1186855"/>
              <a:gd name="connsiteX9" fmla="*/ 4190999 w 6705599"/>
              <a:gd name="connsiteY9" fmla="*/ 310243 h 1186855"/>
              <a:gd name="connsiteX10" fmla="*/ 4343399 w 6705599"/>
              <a:gd name="connsiteY10" fmla="*/ 206830 h 1186855"/>
              <a:gd name="connsiteX11" fmla="*/ 4419599 w 6705599"/>
              <a:gd name="connsiteY11" fmla="*/ 413656 h 1186855"/>
              <a:gd name="connsiteX12" fmla="*/ 4571999 w 6705599"/>
              <a:gd name="connsiteY12" fmla="*/ 413657 h 1186855"/>
              <a:gd name="connsiteX13" fmla="*/ 4800599 w 6705599"/>
              <a:gd name="connsiteY13" fmla="*/ 206829 h 1186855"/>
              <a:gd name="connsiteX14" fmla="*/ 5105399 w 6705599"/>
              <a:gd name="connsiteY14" fmla="*/ 103415 h 1186855"/>
              <a:gd name="connsiteX15" fmla="*/ 5562599 w 6705599"/>
              <a:gd name="connsiteY15" fmla="*/ 206829 h 1186855"/>
              <a:gd name="connsiteX16" fmla="*/ 5943599 w 6705599"/>
              <a:gd name="connsiteY16" fmla="*/ 0 h 1186855"/>
              <a:gd name="connsiteX17" fmla="*/ 6252981 w 6705599"/>
              <a:gd name="connsiteY17" fmla="*/ 514553 h 1186855"/>
              <a:gd name="connsiteX18" fmla="*/ 6705599 w 6705599"/>
              <a:gd name="connsiteY18" fmla="*/ 206828 h 1186855"/>
              <a:gd name="connsiteX0" fmla="*/ -1 w 6705599"/>
              <a:gd name="connsiteY0" fmla="*/ 576940 h 1186855"/>
              <a:gd name="connsiteX1" fmla="*/ 647894 w 6705599"/>
              <a:gd name="connsiteY1" fmla="*/ 1174153 h 1186855"/>
              <a:gd name="connsiteX2" fmla="*/ 1295400 w 6705599"/>
              <a:gd name="connsiteY2" fmla="*/ 49728 h 1186855"/>
              <a:gd name="connsiteX3" fmla="*/ 1981199 w 6705599"/>
              <a:gd name="connsiteY3" fmla="*/ 348340 h 1186855"/>
              <a:gd name="connsiteX4" fmla="*/ 2438400 w 6705599"/>
              <a:gd name="connsiteY4" fmla="*/ 1174153 h 1186855"/>
              <a:gd name="connsiteX5" fmla="*/ 2971799 w 6705599"/>
              <a:gd name="connsiteY5" fmla="*/ 724387 h 1186855"/>
              <a:gd name="connsiteX6" fmla="*/ 3276599 w 6705599"/>
              <a:gd name="connsiteY6" fmla="*/ 653140 h 1186855"/>
              <a:gd name="connsiteX7" fmla="*/ 3733799 w 6705599"/>
              <a:gd name="connsiteY7" fmla="*/ 103415 h 1186855"/>
              <a:gd name="connsiteX8" fmla="*/ 3962399 w 6705599"/>
              <a:gd name="connsiteY8" fmla="*/ 310244 h 1186855"/>
              <a:gd name="connsiteX9" fmla="*/ 4190999 w 6705599"/>
              <a:gd name="connsiteY9" fmla="*/ 310243 h 1186855"/>
              <a:gd name="connsiteX10" fmla="*/ 4343399 w 6705599"/>
              <a:gd name="connsiteY10" fmla="*/ 206830 h 1186855"/>
              <a:gd name="connsiteX11" fmla="*/ 4419599 w 6705599"/>
              <a:gd name="connsiteY11" fmla="*/ 413656 h 1186855"/>
              <a:gd name="connsiteX12" fmla="*/ 4571999 w 6705599"/>
              <a:gd name="connsiteY12" fmla="*/ 413657 h 1186855"/>
              <a:gd name="connsiteX13" fmla="*/ 4800599 w 6705599"/>
              <a:gd name="connsiteY13" fmla="*/ 206829 h 1186855"/>
              <a:gd name="connsiteX14" fmla="*/ 5105399 w 6705599"/>
              <a:gd name="connsiteY14" fmla="*/ 103415 h 1186855"/>
              <a:gd name="connsiteX15" fmla="*/ 5562599 w 6705599"/>
              <a:gd name="connsiteY15" fmla="*/ 206829 h 1186855"/>
              <a:gd name="connsiteX16" fmla="*/ 5943599 w 6705599"/>
              <a:gd name="connsiteY16" fmla="*/ 0 h 1186855"/>
              <a:gd name="connsiteX17" fmla="*/ 6252981 w 6705599"/>
              <a:gd name="connsiteY17" fmla="*/ 514553 h 1186855"/>
              <a:gd name="connsiteX18" fmla="*/ 6705599 w 6705599"/>
              <a:gd name="connsiteY18" fmla="*/ 206828 h 1186855"/>
              <a:gd name="connsiteX0" fmla="*/ -1 w 6705599"/>
              <a:gd name="connsiteY0" fmla="*/ 576940 h 1186855"/>
              <a:gd name="connsiteX1" fmla="*/ 647894 w 6705599"/>
              <a:gd name="connsiteY1" fmla="*/ 1174153 h 1186855"/>
              <a:gd name="connsiteX2" fmla="*/ 1295400 w 6705599"/>
              <a:gd name="connsiteY2" fmla="*/ 49728 h 1186855"/>
              <a:gd name="connsiteX3" fmla="*/ 1981199 w 6705599"/>
              <a:gd name="connsiteY3" fmla="*/ 348340 h 1186855"/>
              <a:gd name="connsiteX4" fmla="*/ 2438400 w 6705599"/>
              <a:gd name="connsiteY4" fmla="*/ 1174153 h 1186855"/>
              <a:gd name="connsiteX5" fmla="*/ 2971799 w 6705599"/>
              <a:gd name="connsiteY5" fmla="*/ 724387 h 1186855"/>
              <a:gd name="connsiteX6" fmla="*/ 3345296 w 6705599"/>
              <a:gd name="connsiteY6" fmla="*/ 728108 h 1186855"/>
              <a:gd name="connsiteX7" fmla="*/ 3733799 w 6705599"/>
              <a:gd name="connsiteY7" fmla="*/ 103415 h 1186855"/>
              <a:gd name="connsiteX8" fmla="*/ 3962399 w 6705599"/>
              <a:gd name="connsiteY8" fmla="*/ 310244 h 1186855"/>
              <a:gd name="connsiteX9" fmla="*/ 4190999 w 6705599"/>
              <a:gd name="connsiteY9" fmla="*/ 310243 h 1186855"/>
              <a:gd name="connsiteX10" fmla="*/ 4343399 w 6705599"/>
              <a:gd name="connsiteY10" fmla="*/ 206830 h 1186855"/>
              <a:gd name="connsiteX11" fmla="*/ 4419599 w 6705599"/>
              <a:gd name="connsiteY11" fmla="*/ 413656 h 1186855"/>
              <a:gd name="connsiteX12" fmla="*/ 4571999 w 6705599"/>
              <a:gd name="connsiteY12" fmla="*/ 413657 h 1186855"/>
              <a:gd name="connsiteX13" fmla="*/ 4800599 w 6705599"/>
              <a:gd name="connsiteY13" fmla="*/ 206829 h 1186855"/>
              <a:gd name="connsiteX14" fmla="*/ 5105399 w 6705599"/>
              <a:gd name="connsiteY14" fmla="*/ 103415 h 1186855"/>
              <a:gd name="connsiteX15" fmla="*/ 5562599 w 6705599"/>
              <a:gd name="connsiteY15" fmla="*/ 206829 h 1186855"/>
              <a:gd name="connsiteX16" fmla="*/ 5943599 w 6705599"/>
              <a:gd name="connsiteY16" fmla="*/ 0 h 1186855"/>
              <a:gd name="connsiteX17" fmla="*/ 6252981 w 6705599"/>
              <a:gd name="connsiteY17" fmla="*/ 514553 h 1186855"/>
              <a:gd name="connsiteX18" fmla="*/ 6705599 w 6705599"/>
              <a:gd name="connsiteY18" fmla="*/ 206828 h 1186855"/>
              <a:gd name="connsiteX0" fmla="*/ -1 w 6705599"/>
              <a:gd name="connsiteY0" fmla="*/ 576940 h 1372446"/>
              <a:gd name="connsiteX1" fmla="*/ 647894 w 6705599"/>
              <a:gd name="connsiteY1" fmla="*/ 1174153 h 1372446"/>
              <a:gd name="connsiteX2" fmla="*/ 1295400 w 6705599"/>
              <a:gd name="connsiteY2" fmla="*/ 49728 h 1372446"/>
              <a:gd name="connsiteX3" fmla="*/ 1981199 w 6705599"/>
              <a:gd name="connsiteY3" fmla="*/ 348340 h 1372446"/>
              <a:gd name="connsiteX4" fmla="*/ 2438400 w 6705599"/>
              <a:gd name="connsiteY4" fmla="*/ 1174153 h 1372446"/>
              <a:gd name="connsiteX5" fmla="*/ 2971799 w 6705599"/>
              <a:gd name="connsiteY5" fmla="*/ 724387 h 1372446"/>
              <a:gd name="connsiteX6" fmla="*/ 3345296 w 6705599"/>
              <a:gd name="connsiteY6" fmla="*/ 728108 h 1372446"/>
              <a:gd name="connsiteX7" fmla="*/ 3825398 w 6705599"/>
              <a:gd name="connsiteY7" fmla="*/ 1302800 h 1372446"/>
              <a:gd name="connsiteX8" fmla="*/ 3962399 w 6705599"/>
              <a:gd name="connsiteY8" fmla="*/ 310244 h 1372446"/>
              <a:gd name="connsiteX9" fmla="*/ 4190999 w 6705599"/>
              <a:gd name="connsiteY9" fmla="*/ 310243 h 1372446"/>
              <a:gd name="connsiteX10" fmla="*/ 4343399 w 6705599"/>
              <a:gd name="connsiteY10" fmla="*/ 206830 h 1372446"/>
              <a:gd name="connsiteX11" fmla="*/ 4419599 w 6705599"/>
              <a:gd name="connsiteY11" fmla="*/ 413656 h 1372446"/>
              <a:gd name="connsiteX12" fmla="*/ 4571999 w 6705599"/>
              <a:gd name="connsiteY12" fmla="*/ 413657 h 1372446"/>
              <a:gd name="connsiteX13" fmla="*/ 4800599 w 6705599"/>
              <a:gd name="connsiteY13" fmla="*/ 206829 h 1372446"/>
              <a:gd name="connsiteX14" fmla="*/ 5105399 w 6705599"/>
              <a:gd name="connsiteY14" fmla="*/ 103415 h 1372446"/>
              <a:gd name="connsiteX15" fmla="*/ 5562599 w 6705599"/>
              <a:gd name="connsiteY15" fmla="*/ 206829 h 1372446"/>
              <a:gd name="connsiteX16" fmla="*/ 5943599 w 6705599"/>
              <a:gd name="connsiteY16" fmla="*/ 0 h 1372446"/>
              <a:gd name="connsiteX17" fmla="*/ 6252981 w 6705599"/>
              <a:gd name="connsiteY17" fmla="*/ 514553 h 1372446"/>
              <a:gd name="connsiteX18" fmla="*/ 6705599 w 6705599"/>
              <a:gd name="connsiteY18" fmla="*/ 206828 h 1372446"/>
              <a:gd name="connsiteX0" fmla="*/ -1 w 6705599"/>
              <a:gd name="connsiteY0" fmla="*/ 576940 h 1372446"/>
              <a:gd name="connsiteX1" fmla="*/ 647894 w 6705599"/>
              <a:gd name="connsiteY1" fmla="*/ 1174153 h 1372446"/>
              <a:gd name="connsiteX2" fmla="*/ 1295400 w 6705599"/>
              <a:gd name="connsiteY2" fmla="*/ 49728 h 1372446"/>
              <a:gd name="connsiteX3" fmla="*/ 1981199 w 6705599"/>
              <a:gd name="connsiteY3" fmla="*/ 348340 h 1372446"/>
              <a:gd name="connsiteX4" fmla="*/ 2438400 w 6705599"/>
              <a:gd name="connsiteY4" fmla="*/ 1174153 h 1372446"/>
              <a:gd name="connsiteX5" fmla="*/ 2971799 w 6705599"/>
              <a:gd name="connsiteY5" fmla="*/ 724387 h 1372446"/>
              <a:gd name="connsiteX6" fmla="*/ 3345296 w 6705599"/>
              <a:gd name="connsiteY6" fmla="*/ 728108 h 1372446"/>
              <a:gd name="connsiteX7" fmla="*/ 3825398 w 6705599"/>
              <a:gd name="connsiteY7" fmla="*/ 1302800 h 1372446"/>
              <a:gd name="connsiteX8" fmla="*/ 3962399 w 6705599"/>
              <a:gd name="connsiteY8" fmla="*/ 310244 h 1372446"/>
              <a:gd name="connsiteX9" fmla="*/ 4190999 w 6705599"/>
              <a:gd name="connsiteY9" fmla="*/ 310243 h 1372446"/>
              <a:gd name="connsiteX10" fmla="*/ 4343399 w 6705599"/>
              <a:gd name="connsiteY10" fmla="*/ 206830 h 1372446"/>
              <a:gd name="connsiteX11" fmla="*/ 4419599 w 6705599"/>
              <a:gd name="connsiteY11" fmla="*/ 413656 h 1372446"/>
              <a:gd name="connsiteX12" fmla="*/ 4571999 w 6705599"/>
              <a:gd name="connsiteY12" fmla="*/ 413657 h 1372446"/>
              <a:gd name="connsiteX13" fmla="*/ 4800599 w 6705599"/>
              <a:gd name="connsiteY13" fmla="*/ 206829 h 1372446"/>
              <a:gd name="connsiteX14" fmla="*/ 5059602 w 6705599"/>
              <a:gd name="connsiteY14" fmla="*/ 927997 h 1372446"/>
              <a:gd name="connsiteX15" fmla="*/ 5562599 w 6705599"/>
              <a:gd name="connsiteY15" fmla="*/ 206829 h 1372446"/>
              <a:gd name="connsiteX16" fmla="*/ 5943599 w 6705599"/>
              <a:gd name="connsiteY16" fmla="*/ 0 h 1372446"/>
              <a:gd name="connsiteX17" fmla="*/ 6252981 w 6705599"/>
              <a:gd name="connsiteY17" fmla="*/ 514553 h 1372446"/>
              <a:gd name="connsiteX18" fmla="*/ 6705599 w 6705599"/>
              <a:gd name="connsiteY18" fmla="*/ 206828 h 1372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705599" h="1372446">
                <a:moveTo>
                  <a:pt x="-1" y="576940"/>
                </a:moveTo>
                <a:cubicBezTo>
                  <a:pt x="111124" y="545190"/>
                  <a:pt x="495494" y="1174153"/>
                  <a:pt x="647894" y="1174153"/>
                </a:cubicBezTo>
                <a:cubicBezTo>
                  <a:pt x="863794" y="1148753"/>
                  <a:pt x="1104900" y="11628"/>
                  <a:pt x="1295400" y="49728"/>
                </a:cubicBezTo>
                <a:cubicBezTo>
                  <a:pt x="1536700" y="37028"/>
                  <a:pt x="1790699" y="348340"/>
                  <a:pt x="1981199" y="348340"/>
                </a:cubicBezTo>
                <a:cubicBezTo>
                  <a:pt x="2108199" y="310240"/>
                  <a:pt x="2312811" y="1155809"/>
                  <a:pt x="2438400" y="1174153"/>
                </a:cubicBezTo>
                <a:cubicBezTo>
                  <a:pt x="2603500" y="1186853"/>
                  <a:pt x="2820650" y="798728"/>
                  <a:pt x="2971799" y="724387"/>
                </a:cubicBezTo>
                <a:cubicBezTo>
                  <a:pt x="3122948" y="650046"/>
                  <a:pt x="3203030" y="631706"/>
                  <a:pt x="3345296" y="728108"/>
                </a:cubicBezTo>
                <a:cubicBezTo>
                  <a:pt x="3487562" y="824510"/>
                  <a:pt x="3722548" y="1372444"/>
                  <a:pt x="3825398" y="1302800"/>
                </a:cubicBezTo>
                <a:cubicBezTo>
                  <a:pt x="3928248" y="1233156"/>
                  <a:pt x="3901466" y="475670"/>
                  <a:pt x="3962399" y="310244"/>
                </a:cubicBezTo>
                <a:cubicBezTo>
                  <a:pt x="4023332" y="144818"/>
                  <a:pt x="4127499" y="327479"/>
                  <a:pt x="4190999" y="310243"/>
                </a:cubicBezTo>
                <a:cubicBezTo>
                  <a:pt x="4254499" y="293007"/>
                  <a:pt x="4305299" y="189595"/>
                  <a:pt x="4343399" y="206830"/>
                </a:cubicBezTo>
                <a:cubicBezTo>
                  <a:pt x="4381499" y="224065"/>
                  <a:pt x="4381499" y="379185"/>
                  <a:pt x="4419599" y="413656"/>
                </a:cubicBezTo>
                <a:cubicBezTo>
                  <a:pt x="4457699" y="448127"/>
                  <a:pt x="4533899" y="413657"/>
                  <a:pt x="4571999" y="413657"/>
                </a:cubicBezTo>
                <a:lnTo>
                  <a:pt x="4800599" y="206829"/>
                </a:lnTo>
                <a:cubicBezTo>
                  <a:pt x="4838699" y="206829"/>
                  <a:pt x="4932602" y="927997"/>
                  <a:pt x="5059602" y="927997"/>
                </a:cubicBezTo>
                <a:cubicBezTo>
                  <a:pt x="5186602" y="927997"/>
                  <a:pt x="5415266" y="361495"/>
                  <a:pt x="5562599" y="206829"/>
                </a:cubicBezTo>
                <a:cubicBezTo>
                  <a:pt x="5709932" y="52163"/>
                  <a:pt x="5823821" y="14682"/>
                  <a:pt x="5943599" y="0"/>
                </a:cubicBezTo>
                <a:lnTo>
                  <a:pt x="6252981" y="514553"/>
                </a:lnTo>
                <a:lnTo>
                  <a:pt x="6705599" y="206828"/>
                </a:lnTo>
              </a:path>
            </a:pathLst>
          </a:custGeom>
          <a:noFill/>
          <a:ln w="28575" cap="flat" cmpd="sng" algn="ctr">
            <a:solidFill>
              <a:schemeClr val="accent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sp>
        <p:nvSpPr>
          <p:cNvPr id="84" name="Forme libre 83"/>
          <p:cNvSpPr/>
          <p:nvPr/>
        </p:nvSpPr>
        <p:spPr bwMode="auto">
          <a:xfrm flipV="1">
            <a:off x="5846519" y="1745348"/>
            <a:ext cx="1603152" cy="128275"/>
          </a:xfrm>
          <a:custGeom>
            <a:avLst/>
            <a:gdLst>
              <a:gd name="connsiteX0" fmla="*/ 0 w 1837267"/>
              <a:gd name="connsiteY0" fmla="*/ 103010 h 517877"/>
              <a:gd name="connsiteX1" fmla="*/ 287867 w 1837267"/>
              <a:gd name="connsiteY1" fmla="*/ 43744 h 517877"/>
              <a:gd name="connsiteX2" fmla="*/ 465667 w 1837267"/>
              <a:gd name="connsiteY2" fmla="*/ 365477 h 517877"/>
              <a:gd name="connsiteX3" fmla="*/ 618067 w 1837267"/>
              <a:gd name="connsiteY3" fmla="*/ 517877 h 517877"/>
              <a:gd name="connsiteX4" fmla="*/ 762000 w 1837267"/>
              <a:gd name="connsiteY4" fmla="*/ 365477 h 517877"/>
              <a:gd name="connsiteX5" fmla="*/ 922867 w 1837267"/>
              <a:gd name="connsiteY5" fmla="*/ 263877 h 517877"/>
              <a:gd name="connsiteX6" fmla="*/ 990600 w 1837267"/>
              <a:gd name="connsiteY6" fmla="*/ 213077 h 517877"/>
              <a:gd name="connsiteX7" fmla="*/ 1143000 w 1837267"/>
              <a:gd name="connsiteY7" fmla="*/ 450144 h 517877"/>
              <a:gd name="connsiteX8" fmla="*/ 1295400 w 1837267"/>
              <a:gd name="connsiteY8" fmla="*/ 373944 h 517877"/>
              <a:gd name="connsiteX9" fmla="*/ 1439333 w 1837267"/>
              <a:gd name="connsiteY9" fmla="*/ 289277 h 517877"/>
              <a:gd name="connsiteX10" fmla="*/ 1617133 w 1837267"/>
              <a:gd name="connsiteY10" fmla="*/ 213077 h 517877"/>
              <a:gd name="connsiteX11" fmla="*/ 1837267 w 1837267"/>
              <a:gd name="connsiteY11" fmla="*/ 204610 h 517877"/>
              <a:gd name="connsiteX0" fmla="*/ 0 w 3208867"/>
              <a:gd name="connsiteY0" fmla="*/ 131233 h 512233"/>
              <a:gd name="connsiteX1" fmla="*/ 1659467 w 3208867"/>
              <a:gd name="connsiteY1" fmla="*/ 38100 h 512233"/>
              <a:gd name="connsiteX2" fmla="*/ 1837267 w 3208867"/>
              <a:gd name="connsiteY2" fmla="*/ 359833 h 512233"/>
              <a:gd name="connsiteX3" fmla="*/ 1989667 w 3208867"/>
              <a:gd name="connsiteY3" fmla="*/ 512233 h 512233"/>
              <a:gd name="connsiteX4" fmla="*/ 2133600 w 3208867"/>
              <a:gd name="connsiteY4" fmla="*/ 359833 h 512233"/>
              <a:gd name="connsiteX5" fmla="*/ 2294467 w 3208867"/>
              <a:gd name="connsiteY5" fmla="*/ 258233 h 512233"/>
              <a:gd name="connsiteX6" fmla="*/ 2362200 w 3208867"/>
              <a:gd name="connsiteY6" fmla="*/ 207433 h 512233"/>
              <a:gd name="connsiteX7" fmla="*/ 2514600 w 3208867"/>
              <a:gd name="connsiteY7" fmla="*/ 444500 h 512233"/>
              <a:gd name="connsiteX8" fmla="*/ 2667000 w 3208867"/>
              <a:gd name="connsiteY8" fmla="*/ 368300 h 512233"/>
              <a:gd name="connsiteX9" fmla="*/ 2810933 w 3208867"/>
              <a:gd name="connsiteY9" fmla="*/ 283633 h 512233"/>
              <a:gd name="connsiteX10" fmla="*/ 2988733 w 3208867"/>
              <a:gd name="connsiteY10" fmla="*/ 207433 h 512233"/>
              <a:gd name="connsiteX11" fmla="*/ 3208867 w 3208867"/>
              <a:gd name="connsiteY11" fmla="*/ 198966 h 512233"/>
              <a:gd name="connsiteX0" fmla="*/ 0 w 3208867"/>
              <a:gd name="connsiteY0" fmla="*/ 244122 h 625122"/>
              <a:gd name="connsiteX1" fmla="*/ 304800 w 3208867"/>
              <a:gd name="connsiteY1" fmla="*/ 15522 h 625122"/>
              <a:gd name="connsiteX2" fmla="*/ 1659467 w 3208867"/>
              <a:gd name="connsiteY2" fmla="*/ 150989 h 625122"/>
              <a:gd name="connsiteX3" fmla="*/ 1837267 w 3208867"/>
              <a:gd name="connsiteY3" fmla="*/ 472722 h 625122"/>
              <a:gd name="connsiteX4" fmla="*/ 1989667 w 3208867"/>
              <a:gd name="connsiteY4" fmla="*/ 625122 h 625122"/>
              <a:gd name="connsiteX5" fmla="*/ 2133600 w 3208867"/>
              <a:gd name="connsiteY5" fmla="*/ 472722 h 625122"/>
              <a:gd name="connsiteX6" fmla="*/ 2294467 w 3208867"/>
              <a:gd name="connsiteY6" fmla="*/ 371122 h 625122"/>
              <a:gd name="connsiteX7" fmla="*/ 2362200 w 3208867"/>
              <a:gd name="connsiteY7" fmla="*/ 320322 h 625122"/>
              <a:gd name="connsiteX8" fmla="*/ 2514600 w 3208867"/>
              <a:gd name="connsiteY8" fmla="*/ 557389 h 625122"/>
              <a:gd name="connsiteX9" fmla="*/ 2667000 w 3208867"/>
              <a:gd name="connsiteY9" fmla="*/ 481189 h 625122"/>
              <a:gd name="connsiteX10" fmla="*/ 2810933 w 3208867"/>
              <a:gd name="connsiteY10" fmla="*/ 396522 h 625122"/>
              <a:gd name="connsiteX11" fmla="*/ 2988733 w 3208867"/>
              <a:gd name="connsiteY11" fmla="*/ 320322 h 625122"/>
              <a:gd name="connsiteX12" fmla="*/ 3208867 w 3208867"/>
              <a:gd name="connsiteY12" fmla="*/ 311855 h 625122"/>
              <a:gd name="connsiteX0" fmla="*/ 0 w 3208867"/>
              <a:gd name="connsiteY0" fmla="*/ 265289 h 646289"/>
              <a:gd name="connsiteX1" fmla="*/ 304800 w 3208867"/>
              <a:gd name="connsiteY1" fmla="*/ 36689 h 646289"/>
              <a:gd name="connsiteX2" fmla="*/ 609600 w 3208867"/>
              <a:gd name="connsiteY2" fmla="*/ 265289 h 646289"/>
              <a:gd name="connsiteX3" fmla="*/ 1659467 w 3208867"/>
              <a:gd name="connsiteY3" fmla="*/ 172156 h 646289"/>
              <a:gd name="connsiteX4" fmla="*/ 1837267 w 3208867"/>
              <a:gd name="connsiteY4" fmla="*/ 493889 h 646289"/>
              <a:gd name="connsiteX5" fmla="*/ 1989667 w 3208867"/>
              <a:gd name="connsiteY5" fmla="*/ 646289 h 646289"/>
              <a:gd name="connsiteX6" fmla="*/ 2133600 w 3208867"/>
              <a:gd name="connsiteY6" fmla="*/ 493889 h 646289"/>
              <a:gd name="connsiteX7" fmla="*/ 2294467 w 3208867"/>
              <a:gd name="connsiteY7" fmla="*/ 392289 h 646289"/>
              <a:gd name="connsiteX8" fmla="*/ 2362200 w 3208867"/>
              <a:gd name="connsiteY8" fmla="*/ 341489 h 646289"/>
              <a:gd name="connsiteX9" fmla="*/ 2514600 w 3208867"/>
              <a:gd name="connsiteY9" fmla="*/ 578556 h 646289"/>
              <a:gd name="connsiteX10" fmla="*/ 2667000 w 3208867"/>
              <a:gd name="connsiteY10" fmla="*/ 502356 h 646289"/>
              <a:gd name="connsiteX11" fmla="*/ 2810933 w 3208867"/>
              <a:gd name="connsiteY11" fmla="*/ 417689 h 646289"/>
              <a:gd name="connsiteX12" fmla="*/ 2988733 w 3208867"/>
              <a:gd name="connsiteY12" fmla="*/ 341489 h 646289"/>
              <a:gd name="connsiteX13" fmla="*/ 3208867 w 3208867"/>
              <a:gd name="connsiteY13" fmla="*/ 333022 h 646289"/>
              <a:gd name="connsiteX0" fmla="*/ 0 w 3208867"/>
              <a:gd name="connsiteY0" fmla="*/ 265289 h 646289"/>
              <a:gd name="connsiteX1" fmla="*/ 304800 w 3208867"/>
              <a:gd name="connsiteY1" fmla="*/ 36689 h 646289"/>
              <a:gd name="connsiteX2" fmla="*/ 609600 w 3208867"/>
              <a:gd name="connsiteY2" fmla="*/ 265289 h 646289"/>
              <a:gd name="connsiteX3" fmla="*/ 838200 w 3208867"/>
              <a:gd name="connsiteY3" fmla="*/ 36690 h 646289"/>
              <a:gd name="connsiteX4" fmla="*/ 1659467 w 3208867"/>
              <a:gd name="connsiteY4" fmla="*/ 172156 h 646289"/>
              <a:gd name="connsiteX5" fmla="*/ 1837267 w 3208867"/>
              <a:gd name="connsiteY5" fmla="*/ 493889 h 646289"/>
              <a:gd name="connsiteX6" fmla="*/ 1989667 w 3208867"/>
              <a:gd name="connsiteY6" fmla="*/ 646289 h 646289"/>
              <a:gd name="connsiteX7" fmla="*/ 2133600 w 3208867"/>
              <a:gd name="connsiteY7" fmla="*/ 493889 h 646289"/>
              <a:gd name="connsiteX8" fmla="*/ 2294467 w 3208867"/>
              <a:gd name="connsiteY8" fmla="*/ 392289 h 646289"/>
              <a:gd name="connsiteX9" fmla="*/ 2362200 w 3208867"/>
              <a:gd name="connsiteY9" fmla="*/ 341489 h 646289"/>
              <a:gd name="connsiteX10" fmla="*/ 2514600 w 3208867"/>
              <a:gd name="connsiteY10" fmla="*/ 578556 h 646289"/>
              <a:gd name="connsiteX11" fmla="*/ 2667000 w 3208867"/>
              <a:gd name="connsiteY11" fmla="*/ 502356 h 646289"/>
              <a:gd name="connsiteX12" fmla="*/ 2810933 w 3208867"/>
              <a:gd name="connsiteY12" fmla="*/ 417689 h 646289"/>
              <a:gd name="connsiteX13" fmla="*/ 2988733 w 3208867"/>
              <a:gd name="connsiteY13" fmla="*/ 341489 h 646289"/>
              <a:gd name="connsiteX14" fmla="*/ 3208867 w 3208867"/>
              <a:gd name="connsiteY14" fmla="*/ 333022 h 646289"/>
              <a:gd name="connsiteX0" fmla="*/ 0 w 3208867"/>
              <a:gd name="connsiteY0" fmla="*/ 265289 h 646289"/>
              <a:gd name="connsiteX1" fmla="*/ 304800 w 3208867"/>
              <a:gd name="connsiteY1" fmla="*/ 36689 h 646289"/>
              <a:gd name="connsiteX2" fmla="*/ 609600 w 3208867"/>
              <a:gd name="connsiteY2" fmla="*/ 265289 h 646289"/>
              <a:gd name="connsiteX3" fmla="*/ 838200 w 3208867"/>
              <a:gd name="connsiteY3" fmla="*/ 36690 h 646289"/>
              <a:gd name="connsiteX4" fmla="*/ 1143000 w 3208867"/>
              <a:gd name="connsiteY4" fmla="*/ 265290 h 646289"/>
              <a:gd name="connsiteX5" fmla="*/ 1659467 w 3208867"/>
              <a:gd name="connsiteY5" fmla="*/ 172156 h 646289"/>
              <a:gd name="connsiteX6" fmla="*/ 1837267 w 3208867"/>
              <a:gd name="connsiteY6" fmla="*/ 493889 h 646289"/>
              <a:gd name="connsiteX7" fmla="*/ 1989667 w 3208867"/>
              <a:gd name="connsiteY7" fmla="*/ 646289 h 646289"/>
              <a:gd name="connsiteX8" fmla="*/ 2133600 w 3208867"/>
              <a:gd name="connsiteY8" fmla="*/ 493889 h 646289"/>
              <a:gd name="connsiteX9" fmla="*/ 2294467 w 3208867"/>
              <a:gd name="connsiteY9" fmla="*/ 392289 h 646289"/>
              <a:gd name="connsiteX10" fmla="*/ 2362200 w 3208867"/>
              <a:gd name="connsiteY10" fmla="*/ 341489 h 646289"/>
              <a:gd name="connsiteX11" fmla="*/ 2514600 w 3208867"/>
              <a:gd name="connsiteY11" fmla="*/ 578556 h 646289"/>
              <a:gd name="connsiteX12" fmla="*/ 2667000 w 3208867"/>
              <a:gd name="connsiteY12" fmla="*/ 502356 h 646289"/>
              <a:gd name="connsiteX13" fmla="*/ 2810933 w 3208867"/>
              <a:gd name="connsiteY13" fmla="*/ 417689 h 646289"/>
              <a:gd name="connsiteX14" fmla="*/ 2988733 w 3208867"/>
              <a:gd name="connsiteY14" fmla="*/ 341489 h 646289"/>
              <a:gd name="connsiteX15" fmla="*/ 3208867 w 3208867"/>
              <a:gd name="connsiteY15" fmla="*/ 333022 h 646289"/>
              <a:gd name="connsiteX0" fmla="*/ 0 w 5342467"/>
              <a:gd name="connsiteY0" fmla="*/ 189090 h 646289"/>
              <a:gd name="connsiteX1" fmla="*/ 2438400 w 5342467"/>
              <a:gd name="connsiteY1" fmla="*/ 36689 h 646289"/>
              <a:gd name="connsiteX2" fmla="*/ 2743200 w 5342467"/>
              <a:gd name="connsiteY2" fmla="*/ 265289 h 646289"/>
              <a:gd name="connsiteX3" fmla="*/ 2971800 w 5342467"/>
              <a:gd name="connsiteY3" fmla="*/ 36690 h 646289"/>
              <a:gd name="connsiteX4" fmla="*/ 3276600 w 5342467"/>
              <a:gd name="connsiteY4" fmla="*/ 265290 h 646289"/>
              <a:gd name="connsiteX5" fmla="*/ 3793067 w 5342467"/>
              <a:gd name="connsiteY5" fmla="*/ 172156 h 646289"/>
              <a:gd name="connsiteX6" fmla="*/ 3970867 w 5342467"/>
              <a:gd name="connsiteY6" fmla="*/ 493889 h 646289"/>
              <a:gd name="connsiteX7" fmla="*/ 4123267 w 5342467"/>
              <a:gd name="connsiteY7" fmla="*/ 646289 h 646289"/>
              <a:gd name="connsiteX8" fmla="*/ 4267200 w 5342467"/>
              <a:gd name="connsiteY8" fmla="*/ 493889 h 646289"/>
              <a:gd name="connsiteX9" fmla="*/ 4428067 w 5342467"/>
              <a:gd name="connsiteY9" fmla="*/ 392289 h 646289"/>
              <a:gd name="connsiteX10" fmla="*/ 4495800 w 5342467"/>
              <a:gd name="connsiteY10" fmla="*/ 341489 h 646289"/>
              <a:gd name="connsiteX11" fmla="*/ 4648200 w 5342467"/>
              <a:gd name="connsiteY11" fmla="*/ 578556 h 646289"/>
              <a:gd name="connsiteX12" fmla="*/ 4800600 w 5342467"/>
              <a:gd name="connsiteY12" fmla="*/ 502356 h 646289"/>
              <a:gd name="connsiteX13" fmla="*/ 4944533 w 5342467"/>
              <a:gd name="connsiteY13" fmla="*/ 417689 h 646289"/>
              <a:gd name="connsiteX14" fmla="*/ 5122333 w 5342467"/>
              <a:gd name="connsiteY14" fmla="*/ 341489 h 646289"/>
              <a:gd name="connsiteX15" fmla="*/ 5342467 w 5342467"/>
              <a:gd name="connsiteY15" fmla="*/ 333022 h 646289"/>
              <a:gd name="connsiteX0" fmla="*/ 101600 w 5444067"/>
              <a:gd name="connsiteY0" fmla="*/ 189090 h 646289"/>
              <a:gd name="connsiteX1" fmla="*/ 406400 w 5444067"/>
              <a:gd name="connsiteY1" fmla="*/ 341490 h 646289"/>
              <a:gd name="connsiteX2" fmla="*/ 2540000 w 5444067"/>
              <a:gd name="connsiteY2" fmla="*/ 36689 h 646289"/>
              <a:gd name="connsiteX3" fmla="*/ 2844800 w 5444067"/>
              <a:gd name="connsiteY3" fmla="*/ 265289 h 646289"/>
              <a:gd name="connsiteX4" fmla="*/ 3073400 w 5444067"/>
              <a:gd name="connsiteY4" fmla="*/ 36690 h 646289"/>
              <a:gd name="connsiteX5" fmla="*/ 3378200 w 5444067"/>
              <a:gd name="connsiteY5" fmla="*/ 265290 h 646289"/>
              <a:gd name="connsiteX6" fmla="*/ 3894667 w 5444067"/>
              <a:gd name="connsiteY6" fmla="*/ 172156 h 646289"/>
              <a:gd name="connsiteX7" fmla="*/ 4072467 w 5444067"/>
              <a:gd name="connsiteY7" fmla="*/ 493889 h 646289"/>
              <a:gd name="connsiteX8" fmla="*/ 4224867 w 5444067"/>
              <a:gd name="connsiteY8" fmla="*/ 646289 h 646289"/>
              <a:gd name="connsiteX9" fmla="*/ 4368800 w 5444067"/>
              <a:gd name="connsiteY9" fmla="*/ 493889 h 646289"/>
              <a:gd name="connsiteX10" fmla="*/ 4529667 w 5444067"/>
              <a:gd name="connsiteY10" fmla="*/ 392289 h 646289"/>
              <a:gd name="connsiteX11" fmla="*/ 4597400 w 5444067"/>
              <a:gd name="connsiteY11" fmla="*/ 341489 h 646289"/>
              <a:gd name="connsiteX12" fmla="*/ 4749800 w 5444067"/>
              <a:gd name="connsiteY12" fmla="*/ 578556 h 646289"/>
              <a:gd name="connsiteX13" fmla="*/ 4902200 w 5444067"/>
              <a:gd name="connsiteY13" fmla="*/ 502356 h 646289"/>
              <a:gd name="connsiteX14" fmla="*/ 5046133 w 5444067"/>
              <a:gd name="connsiteY14" fmla="*/ 417689 h 646289"/>
              <a:gd name="connsiteX15" fmla="*/ 5223933 w 5444067"/>
              <a:gd name="connsiteY15" fmla="*/ 341489 h 646289"/>
              <a:gd name="connsiteX16" fmla="*/ 5444067 w 5444067"/>
              <a:gd name="connsiteY16" fmla="*/ 333022 h 646289"/>
              <a:gd name="connsiteX0" fmla="*/ 101600 w 5444067"/>
              <a:gd name="connsiteY0" fmla="*/ 203200 h 660399"/>
              <a:gd name="connsiteX1" fmla="*/ 406400 w 5444067"/>
              <a:gd name="connsiteY1" fmla="*/ 355600 h 660399"/>
              <a:gd name="connsiteX2" fmla="*/ 635000 w 5444067"/>
              <a:gd name="connsiteY2" fmla="*/ 50800 h 660399"/>
              <a:gd name="connsiteX3" fmla="*/ 2540000 w 5444067"/>
              <a:gd name="connsiteY3" fmla="*/ 50799 h 660399"/>
              <a:gd name="connsiteX4" fmla="*/ 2844800 w 5444067"/>
              <a:gd name="connsiteY4" fmla="*/ 279399 h 660399"/>
              <a:gd name="connsiteX5" fmla="*/ 3073400 w 5444067"/>
              <a:gd name="connsiteY5" fmla="*/ 50800 h 660399"/>
              <a:gd name="connsiteX6" fmla="*/ 3378200 w 5444067"/>
              <a:gd name="connsiteY6" fmla="*/ 279400 h 660399"/>
              <a:gd name="connsiteX7" fmla="*/ 3894667 w 5444067"/>
              <a:gd name="connsiteY7" fmla="*/ 186266 h 660399"/>
              <a:gd name="connsiteX8" fmla="*/ 4072467 w 5444067"/>
              <a:gd name="connsiteY8" fmla="*/ 507999 h 660399"/>
              <a:gd name="connsiteX9" fmla="*/ 4224867 w 5444067"/>
              <a:gd name="connsiteY9" fmla="*/ 660399 h 660399"/>
              <a:gd name="connsiteX10" fmla="*/ 4368800 w 5444067"/>
              <a:gd name="connsiteY10" fmla="*/ 507999 h 660399"/>
              <a:gd name="connsiteX11" fmla="*/ 4529667 w 5444067"/>
              <a:gd name="connsiteY11" fmla="*/ 406399 h 660399"/>
              <a:gd name="connsiteX12" fmla="*/ 4597400 w 5444067"/>
              <a:gd name="connsiteY12" fmla="*/ 355599 h 660399"/>
              <a:gd name="connsiteX13" fmla="*/ 4749800 w 5444067"/>
              <a:gd name="connsiteY13" fmla="*/ 592666 h 660399"/>
              <a:gd name="connsiteX14" fmla="*/ 4902200 w 5444067"/>
              <a:gd name="connsiteY14" fmla="*/ 516466 h 660399"/>
              <a:gd name="connsiteX15" fmla="*/ 5046133 w 5444067"/>
              <a:gd name="connsiteY15" fmla="*/ 431799 h 660399"/>
              <a:gd name="connsiteX16" fmla="*/ 5223933 w 5444067"/>
              <a:gd name="connsiteY16" fmla="*/ 355599 h 660399"/>
              <a:gd name="connsiteX17" fmla="*/ 5444067 w 5444067"/>
              <a:gd name="connsiteY17" fmla="*/ 347132 h 660399"/>
              <a:gd name="connsiteX0" fmla="*/ 101600 w 5444067"/>
              <a:gd name="connsiteY0" fmla="*/ 208844 h 666043"/>
              <a:gd name="connsiteX1" fmla="*/ 406400 w 5444067"/>
              <a:gd name="connsiteY1" fmla="*/ 361244 h 666043"/>
              <a:gd name="connsiteX2" fmla="*/ 635000 w 5444067"/>
              <a:gd name="connsiteY2" fmla="*/ 56444 h 666043"/>
              <a:gd name="connsiteX3" fmla="*/ 1016000 w 5444067"/>
              <a:gd name="connsiteY3" fmla="*/ 208844 h 666043"/>
              <a:gd name="connsiteX4" fmla="*/ 2540000 w 5444067"/>
              <a:gd name="connsiteY4" fmla="*/ 56443 h 666043"/>
              <a:gd name="connsiteX5" fmla="*/ 2844800 w 5444067"/>
              <a:gd name="connsiteY5" fmla="*/ 285043 h 666043"/>
              <a:gd name="connsiteX6" fmla="*/ 3073400 w 5444067"/>
              <a:gd name="connsiteY6" fmla="*/ 56444 h 666043"/>
              <a:gd name="connsiteX7" fmla="*/ 3378200 w 5444067"/>
              <a:gd name="connsiteY7" fmla="*/ 285044 h 666043"/>
              <a:gd name="connsiteX8" fmla="*/ 3894667 w 5444067"/>
              <a:gd name="connsiteY8" fmla="*/ 191910 h 666043"/>
              <a:gd name="connsiteX9" fmla="*/ 4072467 w 5444067"/>
              <a:gd name="connsiteY9" fmla="*/ 513643 h 666043"/>
              <a:gd name="connsiteX10" fmla="*/ 4224867 w 5444067"/>
              <a:gd name="connsiteY10" fmla="*/ 666043 h 666043"/>
              <a:gd name="connsiteX11" fmla="*/ 4368800 w 5444067"/>
              <a:gd name="connsiteY11" fmla="*/ 513643 h 666043"/>
              <a:gd name="connsiteX12" fmla="*/ 4529667 w 5444067"/>
              <a:gd name="connsiteY12" fmla="*/ 412043 h 666043"/>
              <a:gd name="connsiteX13" fmla="*/ 4597400 w 5444067"/>
              <a:gd name="connsiteY13" fmla="*/ 361243 h 666043"/>
              <a:gd name="connsiteX14" fmla="*/ 4749800 w 5444067"/>
              <a:gd name="connsiteY14" fmla="*/ 598310 h 666043"/>
              <a:gd name="connsiteX15" fmla="*/ 4902200 w 5444067"/>
              <a:gd name="connsiteY15" fmla="*/ 522110 h 666043"/>
              <a:gd name="connsiteX16" fmla="*/ 5046133 w 5444067"/>
              <a:gd name="connsiteY16" fmla="*/ 437443 h 666043"/>
              <a:gd name="connsiteX17" fmla="*/ 5223933 w 5444067"/>
              <a:gd name="connsiteY17" fmla="*/ 361243 h 666043"/>
              <a:gd name="connsiteX18" fmla="*/ 5444067 w 5444067"/>
              <a:gd name="connsiteY18" fmla="*/ 352776 h 666043"/>
              <a:gd name="connsiteX0" fmla="*/ 101600 w 5444067"/>
              <a:gd name="connsiteY0" fmla="*/ 208844 h 666043"/>
              <a:gd name="connsiteX1" fmla="*/ 406400 w 5444067"/>
              <a:gd name="connsiteY1" fmla="*/ 361244 h 666043"/>
              <a:gd name="connsiteX2" fmla="*/ 635000 w 5444067"/>
              <a:gd name="connsiteY2" fmla="*/ 56444 h 666043"/>
              <a:gd name="connsiteX3" fmla="*/ 1016000 w 5444067"/>
              <a:gd name="connsiteY3" fmla="*/ 208844 h 666043"/>
              <a:gd name="connsiteX4" fmla="*/ 1397000 w 5444067"/>
              <a:gd name="connsiteY4" fmla="*/ 56444 h 666043"/>
              <a:gd name="connsiteX5" fmla="*/ 2540000 w 5444067"/>
              <a:gd name="connsiteY5" fmla="*/ 56443 h 666043"/>
              <a:gd name="connsiteX6" fmla="*/ 2844800 w 5444067"/>
              <a:gd name="connsiteY6" fmla="*/ 285043 h 666043"/>
              <a:gd name="connsiteX7" fmla="*/ 3073400 w 5444067"/>
              <a:gd name="connsiteY7" fmla="*/ 56444 h 666043"/>
              <a:gd name="connsiteX8" fmla="*/ 3378200 w 5444067"/>
              <a:gd name="connsiteY8" fmla="*/ 285044 h 666043"/>
              <a:gd name="connsiteX9" fmla="*/ 3894667 w 5444067"/>
              <a:gd name="connsiteY9" fmla="*/ 191910 h 666043"/>
              <a:gd name="connsiteX10" fmla="*/ 4072467 w 5444067"/>
              <a:gd name="connsiteY10" fmla="*/ 513643 h 666043"/>
              <a:gd name="connsiteX11" fmla="*/ 4224867 w 5444067"/>
              <a:gd name="connsiteY11" fmla="*/ 666043 h 666043"/>
              <a:gd name="connsiteX12" fmla="*/ 4368800 w 5444067"/>
              <a:gd name="connsiteY12" fmla="*/ 513643 h 666043"/>
              <a:gd name="connsiteX13" fmla="*/ 4529667 w 5444067"/>
              <a:gd name="connsiteY13" fmla="*/ 412043 h 666043"/>
              <a:gd name="connsiteX14" fmla="*/ 4597400 w 5444067"/>
              <a:gd name="connsiteY14" fmla="*/ 361243 h 666043"/>
              <a:gd name="connsiteX15" fmla="*/ 4749800 w 5444067"/>
              <a:gd name="connsiteY15" fmla="*/ 598310 h 666043"/>
              <a:gd name="connsiteX16" fmla="*/ 4902200 w 5444067"/>
              <a:gd name="connsiteY16" fmla="*/ 522110 h 666043"/>
              <a:gd name="connsiteX17" fmla="*/ 5046133 w 5444067"/>
              <a:gd name="connsiteY17" fmla="*/ 437443 h 666043"/>
              <a:gd name="connsiteX18" fmla="*/ 5223933 w 5444067"/>
              <a:gd name="connsiteY18" fmla="*/ 361243 h 666043"/>
              <a:gd name="connsiteX19" fmla="*/ 5444067 w 5444067"/>
              <a:gd name="connsiteY19" fmla="*/ 352776 h 666043"/>
              <a:gd name="connsiteX0" fmla="*/ 101600 w 5444067"/>
              <a:gd name="connsiteY0" fmla="*/ 208844 h 666043"/>
              <a:gd name="connsiteX1" fmla="*/ 406400 w 5444067"/>
              <a:gd name="connsiteY1" fmla="*/ 361244 h 666043"/>
              <a:gd name="connsiteX2" fmla="*/ 635000 w 5444067"/>
              <a:gd name="connsiteY2" fmla="*/ 56444 h 666043"/>
              <a:gd name="connsiteX3" fmla="*/ 1016000 w 5444067"/>
              <a:gd name="connsiteY3" fmla="*/ 208844 h 666043"/>
              <a:gd name="connsiteX4" fmla="*/ 1397000 w 5444067"/>
              <a:gd name="connsiteY4" fmla="*/ 56444 h 666043"/>
              <a:gd name="connsiteX5" fmla="*/ 1778000 w 5444067"/>
              <a:gd name="connsiteY5" fmla="*/ 285044 h 666043"/>
              <a:gd name="connsiteX6" fmla="*/ 2540000 w 5444067"/>
              <a:gd name="connsiteY6" fmla="*/ 56443 h 666043"/>
              <a:gd name="connsiteX7" fmla="*/ 2844800 w 5444067"/>
              <a:gd name="connsiteY7" fmla="*/ 285043 h 666043"/>
              <a:gd name="connsiteX8" fmla="*/ 3073400 w 5444067"/>
              <a:gd name="connsiteY8" fmla="*/ 56444 h 666043"/>
              <a:gd name="connsiteX9" fmla="*/ 3378200 w 5444067"/>
              <a:gd name="connsiteY9" fmla="*/ 285044 h 666043"/>
              <a:gd name="connsiteX10" fmla="*/ 3894667 w 5444067"/>
              <a:gd name="connsiteY10" fmla="*/ 191910 h 666043"/>
              <a:gd name="connsiteX11" fmla="*/ 4072467 w 5444067"/>
              <a:gd name="connsiteY11" fmla="*/ 513643 h 666043"/>
              <a:gd name="connsiteX12" fmla="*/ 4224867 w 5444067"/>
              <a:gd name="connsiteY12" fmla="*/ 666043 h 666043"/>
              <a:gd name="connsiteX13" fmla="*/ 4368800 w 5444067"/>
              <a:gd name="connsiteY13" fmla="*/ 513643 h 666043"/>
              <a:gd name="connsiteX14" fmla="*/ 4529667 w 5444067"/>
              <a:gd name="connsiteY14" fmla="*/ 412043 h 666043"/>
              <a:gd name="connsiteX15" fmla="*/ 4597400 w 5444067"/>
              <a:gd name="connsiteY15" fmla="*/ 361243 h 666043"/>
              <a:gd name="connsiteX16" fmla="*/ 4749800 w 5444067"/>
              <a:gd name="connsiteY16" fmla="*/ 598310 h 666043"/>
              <a:gd name="connsiteX17" fmla="*/ 4902200 w 5444067"/>
              <a:gd name="connsiteY17" fmla="*/ 522110 h 666043"/>
              <a:gd name="connsiteX18" fmla="*/ 5046133 w 5444067"/>
              <a:gd name="connsiteY18" fmla="*/ 437443 h 666043"/>
              <a:gd name="connsiteX19" fmla="*/ 5223933 w 5444067"/>
              <a:gd name="connsiteY19" fmla="*/ 361243 h 666043"/>
              <a:gd name="connsiteX20" fmla="*/ 5444067 w 5444067"/>
              <a:gd name="connsiteY20" fmla="*/ 352776 h 666043"/>
              <a:gd name="connsiteX0" fmla="*/ 101600 w 5444067"/>
              <a:gd name="connsiteY0" fmla="*/ 266700 h 723899"/>
              <a:gd name="connsiteX1" fmla="*/ 406400 w 5444067"/>
              <a:gd name="connsiteY1" fmla="*/ 419100 h 723899"/>
              <a:gd name="connsiteX2" fmla="*/ 635000 w 5444067"/>
              <a:gd name="connsiteY2" fmla="*/ 114300 h 723899"/>
              <a:gd name="connsiteX3" fmla="*/ 1016000 w 5444067"/>
              <a:gd name="connsiteY3" fmla="*/ 266700 h 723899"/>
              <a:gd name="connsiteX4" fmla="*/ 1397000 w 5444067"/>
              <a:gd name="connsiteY4" fmla="*/ 114300 h 723899"/>
              <a:gd name="connsiteX5" fmla="*/ 1778000 w 5444067"/>
              <a:gd name="connsiteY5" fmla="*/ 342900 h 723899"/>
              <a:gd name="connsiteX6" fmla="*/ 2082800 w 5444067"/>
              <a:gd name="connsiteY6" fmla="*/ 38100 h 723899"/>
              <a:gd name="connsiteX7" fmla="*/ 2540000 w 5444067"/>
              <a:gd name="connsiteY7" fmla="*/ 114299 h 723899"/>
              <a:gd name="connsiteX8" fmla="*/ 2844800 w 5444067"/>
              <a:gd name="connsiteY8" fmla="*/ 342899 h 723899"/>
              <a:gd name="connsiteX9" fmla="*/ 3073400 w 5444067"/>
              <a:gd name="connsiteY9" fmla="*/ 114300 h 723899"/>
              <a:gd name="connsiteX10" fmla="*/ 3378200 w 5444067"/>
              <a:gd name="connsiteY10" fmla="*/ 342900 h 723899"/>
              <a:gd name="connsiteX11" fmla="*/ 3894667 w 5444067"/>
              <a:gd name="connsiteY11" fmla="*/ 249766 h 723899"/>
              <a:gd name="connsiteX12" fmla="*/ 4072467 w 5444067"/>
              <a:gd name="connsiteY12" fmla="*/ 571499 h 723899"/>
              <a:gd name="connsiteX13" fmla="*/ 4224867 w 5444067"/>
              <a:gd name="connsiteY13" fmla="*/ 723899 h 723899"/>
              <a:gd name="connsiteX14" fmla="*/ 4368800 w 5444067"/>
              <a:gd name="connsiteY14" fmla="*/ 571499 h 723899"/>
              <a:gd name="connsiteX15" fmla="*/ 4529667 w 5444067"/>
              <a:gd name="connsiteY15" fmla="*/ 469899 h 723899"/>
              <a:gd name="connsiteX16" fmla="*/ 4597400 w 5444067"/>
              <a:gd name="connsiteY16" fmla="*/ 419099 h 723899"/>
              <a:gd name="connsiteX17" fmla="*/ 4749800 w 5444067"/>
              <a:gd name="connsiteY17" fmla="*/ 656166 h 723899"/>
              <a:gd name="connsiteX18" fmla="*/ 4902200 w 5444067"/>
              <a:gd name="connsiteY18" fmla="*/ 579966 h 723899"/>
              <a:gd name="connsiteX19" fmla="*/ 5046133 w 5444067"/>
              <a:gd name="connsiteY19" fmla="*/ 495299 h 723899"/>
              <a:gd name="connsiteX20" fmla="*/ 5223933 w 5444067"/>
              <a:gd name="connsiteY20" fmla="*/ 419099 h 723899"/>
              <a:gd name="connsiteX21" fmla="*/ 5444067 w 5444067"/>
              <a:gd name="connsiteY21" fmla="*/ 410632 h 723899"/>
              <a:gd name="connsiteX0" fmla="*/ 101600 w 5444067"/>
              <a:gd name="connsiteY0" fmla="*/ 266700 h 723899"/>
              <a:gd name="connsiteX1" fmla="*/ 406400 w 5444067"/>
              <a:gd name="connsiteY1" fmla="*/ 419100 h 723899"/>
              <a:gd name="connsiteX2" fmla="*/ 635000 w 5444067"/>
              <a:gd name="connsiteY2" fmla="*/ 114300 h 723899"/>
              <a:gd name="connsiteX3" fmla="*/ 1016000 w 5444067"/>
              <a:gd name="connsiteY3" fmla="*/ 266700 h 723899"/>
              <a:gd name="connsiteX4" fmla="*/ 1397000 w 5444067"/>
              <a:gd name="connsiteY4" fmla="*/ 114300 h 723899"/>
              <a:gd name="connsiteX5" fmla="*/ 1778000 w 5444067"/>
              <a:gd name="connsiteY5" fmla="*/ 342900 h 723899"/>
              <a:gd name="connsiteX6" fmla="*/ 2082800 w 5444067"/>
              <a:gd name="connsiteY6" fmla="*/ 38100 h 723899"/>
              <a:gd name="connsiteX7" fmla="*/ 2540000 w 5444067"/>
              <a:gd name="connsiteY7" fmla="*/ 114299 h 723899"/>
              <a:gd name="connsiteX8" fmla="*/ 2844800 w 5444067"/>
              <a:gd name="connsiteY8" fmla="*/ 342899 h 723899"/>
              <a:gd name="connsiteX9" fmla="*/ 3073400 w 5444067"/>
              <a:gd name="connsiteY9" fmla="*/ 114300 h 723899"/>
              <a:gd name="connsiteX10" fmla="*/ 3378200 w 5444067"/>
              <a:gd name="connsiteY10" fmla="*/ 342900 h 723899"/>
              <a:gd name="connsiteX11" fmla="*/ 3894667 w 5444067"/>
              <a:gd name="connsiteY11" fmla="*/ 249766 h 723899"/>
              <a:gd name="connsiteX12" fmla="*/ 4072467 w 5444067"/>
              <a:gd name="connsiteY12" fmla="*/ 571499 h 723899"/>
              <a:gd name="connsiteX13" fmla="*/ 4224867 w 5444067"/>
              <a:gd name="connsiteY13" fmla="*/ 723899 h 723899"/>
              <a:gd name="connsiteX14" fmla="*/ 4368800 w 5444067"/>
              <a:gd name="connsiteY14" fmla="*/ 571499 h 723899"/>
              <a:gd name="connsiteX15" fmla="*/ 4529667 w 5444067"/>
              <a:gd name="connsiteY15" fmla="*/ 469899 h 723899"/>
              <a:gd name="connsiteX16" fmla="*/ 4597400 w 5444067"/>
              <a:gd name="connsiteY16" fmla="*/ 419099 h 723899"/>
              <a:gd name="connsiteX17" fmla="*/ 4749800 w 5444067"/>
              <a:gd name="connsiteY17" fmla="*/ 656166 h 723899"/>
              <a:gd name="connsiteX18" fmla="*/ 4902200 w 5444067"/>
              <a:gd name="connsiteY18" fmla="*/ 103414 h 723899"/>
              <a:gd name="connsiteX19" fmla="*/ 5046133 w 5444067"/>
              <a:gd name="connsiteY19" fmla="*/ 495299 h 723899"/>
              <a:gd name="connsiteX20" fmla="*/ 5223933 w 5444067"/>
              <a:gd name="connsiteY20" fmla="*/ 419099 h 723899"/>
              <a:gd name="connsiteX21" fmla="*/ 5444067 w 5444067"/>
              <a:gd name="connsiteY21" fmla="*/ 410632 h 723899"/>
              <a:gd name="connsiteX0" fmla="*/ 101600 w 5444067"/>
              <a:gd name="connsiteY0" fmla="*/ 422727 h 879926"/>
              <a:gd name="connsiteX1" fmla="*/ 406400 w 5444067"/>
              <a:gd name="connsiteY1" fmla="*/ 575127 h 879926"/>
              <a:gd name="connsiteX2" fmla="*/ 635000 w 5444067"/>
              <a:gd name="connsiteY2" fmla="*/ 270327 h 879926"/>
              <a:gd name="connsiteX3" fmla="*/ 1016000 w 5444067"/>
              <a:gd name="connsiteY3" fmla="*/ 422727 h 879926"/>
              <a:gd name="connsiteX4" fmla="*/ 1397000 w 5444067"/>
              <a:gd name="connsiteY4" fmla="*/ 270327 h 879926"/>
              <a:gd name="connsiteX5" fmla="*/ 1778000 w 5444067"/>
              <a:gd name="connsiteY5" fmla="*/ 498927 h 879926"/>
              <a:gd name="connsiteX6" fmla="*/ 2082800 w 5444067"/>
              <a:gd name="connsiteY6" fmla="*/ 194127 h 879926"/>
              <a:gd name="connsiteX7" fmla="*/ 2540000 w 5444067"/>
              <a:gd name="connsiteY7" fmla="*/ 270326 h 879926"/>
              <a:gd name="connsiteX8" fmla="*/ 2844800 w 5444067"/>
              <a:gd name="connsiteY8" fmla="*/ 498926 h 879926"/>
              <a:gd name="connsiteX9" fmla="*/ 3073400 w 5444067"/>
              <a:gd name="connsiteY9" fmla="*/ 270327 h 879926"/>
              <a:gd name="connsiteX10" fmla="*/ 3378200 w 5444067"/>
              <a:gd name="connsiteY10" fmla="*/ 498927 h 879926"/>
              <a:gd name="connsiteX11" fmla="*/ 3894667 w 5444067"/>
              <a:gd name="connsiteY11" fmla="*/ 405793 h 879926"/>
              <a:gd name="connsiteX12" fmla="*/ 4072467 w 5444067"/>
              <a:gd name="connsiteY12" fmla="*/ 727526 h 879926"/>
              <a:gd name="connsiteX13" fmla="*/ 4224867 w 5444067"/>
              <a:gd name="connsiteY13" fmla="*/ 879926 h 879926"/>
              <a:gd name="connsiteX14" fmla="*/ 4368800 w 5444067"/>
              <a:gd name="connsiteY14" fmla="*/ 727526 h 879926"/>
              <a:gd name="connsiteX15" fmla="*/ 4529667 w 5444067"/>
              <a:gd name="connsiteY15" fmla="*/ 625926 h 879926"/>
              <a:gd name="connsiteX16" fmla="*/ 4597400 w 5444067"/>
              <a:gd name="connsiteY16" fmla="*/ 575126 h 879926"/>
              <a:gd name="connsiteX17" fmla="*/ 4749800 w 5444067"/>
              <a:gd name="connsiteY17" fmla="*/ 812193 h 879926"/>
              <a:gd name="connsiteX18" fmla="*/ 4902200 w 5444067"/>
              <a:gd name="connsiteY18" fmla="*/ 259441 h 879926"/>
              <a:gd name="connsiteX19" fmla="*/ 5054600 w 5444067"/>
              <a:gd name="connsiteY19" fmla="*/ 52613 h 879926"/>
              <a:gd name="connsiteX20" fmla="*/ 5223933 w 5444067"/>
              <a:gd name="connsiteY20" fmla="*/ 575126 h 879926"/>
              <a:gd name="connsiteX21" fmla="*/ 5444067 w 5444067"/>
              <a:gd name="connsiteY21" fmla="*/ 566659 h 879926"/>
              <a:gd name="connsiteX0" fmla="*/ 101600 w 5444067"/>
              <a:gd name="connsiteY0" fmla="*/ 370113 h 827312"/>
              <a:gd name="connsiteX1" fmla="*/ 406400 w 5444067"/>
              <a:gd name="connsiteY1" fmla="*/ 522513 h 827312"/>
              <a:gd name="connsiteX2" fmla="*/ 635000 w 5444067"/>
              <a:gd name="connsiteY2" fmla="*/ 217713 h 827312"/>
              <a:gd name="connsiteX3" fmla="*/ 1016000 w 5444067"/>
              <a:gd name="connsiteY3" fmla="*/ 370113 h 827312"/>
              <a:gd name="connsiteX4" fmla="*/ 1397000 w 5444067"/>
              <a:gd name="connsiteY4" fmla="*/ 217713 h 827312"/>
              <a:gd name="connsiteX5" fmla="*/ 1778000 w 5444067"/>
              <a:gd name="connsiteY5" fmla="*/ 446313 h 827312"/>
              <a:gd name="connsiteX6" fmla="*/ 2082800 w 5444067"/>
              <a:gd name="connsiteY6" fmla="*/ 141513 h 827312"/>
              <a:gd name="connsiteX7" fmla="*/ 2540000 w 5444067"/>
              <a:gd name="connsiteY7" fmla="*/ 217712 h 827312"/>
              <a:gd name="connsiteX8" fmla="*/ 2844800 w 5444067"/>
              <a:gd name="connsiteY8" fmla="*/ 446312 h 827312"/>
              <a:gd name="connsiteX9" fmla="*/ 3073400 w 5444067"/>
              <a:gd name="connsiteY9" fmla="*/ 217713 h 827312"/>
              <a:gd name="connsiteX10" fmla="*/ 3378200 w 5444067"/>
              <a:gd name="connsiteY10" fmla="*/ 446313 h 827312"/>
              <a:gd name="connsiteX11" fmla="*/ 3894667 w 5444067"/>
              <a:gd name="connsiteY11" fmla="*/ 353179 h 827312"/>
              <a:gd name="connsiteX12" fmla="*/ 4072467 w 5444067"/>
              <a:gd name="connsiteY12" fmla="*/ 674912 h 827312"/>
              <a:gd name="connsiteX13" fmla="*/ 4224867 w 5444067"/>
              <a:gd name="connsiteY13" fmla="*/ 827312 h 827312"/>
              <a:gd name="connsiteX14" fmla="*/ 4368800 w 5444067"/>
              <a:gd name="connsiteY14" fmla="*/ 674912 h 827312"/>
              <a:gd name="connsiteX15" fmla="*/ 4529667 w 5444067"/>
              <a:gd name="connsiteY15" fmla="*/ 573312 h 827312"/>
              <a:gd name="connsiteX16" fmla="*/ 4597400 w 5444067"/>
              <a:gd name="connsiteY16" fmla="*/ 522512 h 827312"/>
              <a:gd name="connsiteX17" fmla="*/ 4749800 w 5444067"/>
              <a:gd name="connsiteY17" fmla="*/ 759579 h 827312"/>
              <a:gd name="connsiteX18" fmla="*/ 4902200 w 5444067"/>
              <a:gd name="connsiteY18" fmla="*/ 206827 h 827312"/>
              <a:gd name="connsiteX19" fmla="*/ 5054600 w 5444067"/>
              <a:gd name="connsiteY19" fmla="*/ -1 h 827312"/>
              <a:gd name="connsiteX20" fmla="*/ 5207000 w 5444067"/>
              <a:gd name="connsiteY20" fmla="*/ 206827 h 827312"/>
              <a:gd name="connsiteX21" fmla="*/ 5444067 w 5444067"/>
              <a:gd name="connsiteY21" fmla="*/ 514045 h 827312"/>
              <a:gd name="connsiteX0" fmla="*/ 101600 w 5435600"/>
              <a:gd name="connsiteY0" fmla="*/ 370114 h 827313"/>
              <a:gd name="connsiteX1" fmla="*/ 406400 w 5435600"/>
              <a:gd name="connsiteY1" fmla="*/ 522514 h 827313"/>
              <a:gd name="connsiteX2" fmla="*/ 635000 w 5435600"/>
              <a:gd name="connsiteY2" fmla="*/ 217714 h 827313"/>
              <a:gd name="connsiteX3" fmla="*/ 1016000 w 5435600"/>
              <a:gd name="connsiteY3" fmla="*/ 370114 h 827313"/>
              <a:gd name="connsiteX4" fmla="*/ 1397000 w 5435600"/>
              <a:gd name="connsiteY4" fmla="*/ 217714 h 827313"/>
              <a:gd name="connsiteX5" fmla="*/ 1778000 w 5435600"/>
              <a:gd name="connsiteY5" fmla="*/ 446314 h 827313"/>
              <a:gd name="connsiteX6" fmla="*/ 2082800 w 5435600"/>
              <a:gd name="connsiteY6" fmla="*/ 141514 h 827313"/>
              <a:gd name="connsiteX7" fmla="*/ 2540000 w 5435600"/>
              <a:gd name="connsiteY7" fmla="*/ 217713 h 827313"/>
              <a:gd name="connsiteX8" fmla="*/ 2844800 w 5435600"/>
              <a:gd name="connsiteY8" fmla="*/ 446313 h 827313"/>
              <a:gd name="connsiteX9" fmla="*/ 3073400 w 5435600"/>
              <a:gd name="connsiteY9" fmla="*/ 217714 h 827313"/>
              <a:gd name="connsiteX10" fmla="*/ 3378200 w 5435600"/>
              <a:gd name="connsiteY10" fmla="*/ 446314 h 827313"/>
              <a:gd name="connsiteX11" fmla="*/ 3894667 w 5435600"/>
              <a:gd name="connsiteY11" fmla="*/ 353180 h 827313"/>
              <a:gd name="connsiteX12" fmla="*/ 4072467 w 5435600"/>
              <a:gd name="connsiteY12" fmla="*/ 674913 h 827313"/>
              <a:gd name="connsiteX13" fmla="*/ 4224867 w 5435600"/>
              <a:gd name="connsiteY13" fmla="*/ 827313 h 827313"/>
              <a:gd name="connsiteX14" fmla="*/ 4368800 w 5435600"/>
              <a:gd name="connsiteY14" fmla="*/ 674913 h 827313"/>
              <a:gd name="connsiteX15" fmla="*/ 4529667 w 5435600"/>
              <a:gd name="connsiteY15" fmla="*/ 573313 h 827313"/>
              <a:gd name="connsiteX16" fmla="*/ 4597400 w 5435600"/>
              <a:gd name="connsiteY16" fmla="*/ 522513 h 827313"/>
              <a:gd name="connsiteX17" fmla="*/ 4749800 w 5435600"/>
              <a:gd name="connsiteY17" fmla="*/ 759580 h 827313"/>
              <a:gd name="connsiteX18" fmla="*/ 4902200 w 5435600"/>
              <a:gd name="connsiteY18" fmla="*/ 206828 h 827313"/>
              <a:gd name="connsiteX19" fmla="*/ 5054600 w 5435600"/>
              <a:gd name="connsiteY19" fmla="*/ 0 h 827313"/>
              <a:gd name="connsiteX20" fmla="*/ 5207000 w 5435600"/>
              <a:gd name="connsiteY20" fmla="*/ 206828 h 827313"/>
              <a:gd name="connsiteX21" fmla="*/ 5435600 w 5435600"/>
              <a:gd name="connsiteY21" fmla="*/ 310242 h 827313"/>
              <a:gd name="connsiteX0" fmla="*/ 101600 w 5435600"/>
              <a:gd name="connsiteY0" fmla="*/ 511625 h 971545"/>
              <a:gd name="connsiteX1" fmla="*/ 406400 w 5435600"/>
              <a:gd name="connsiteY1" fmla="*/ 664025 h 971545"/>
              <a:gd name="connsiteX2" fmla="*/ 635000 w 5435600"/>
              <a:gd name="connsiteY2" fmla="*/ 359225 h 971545"/>
              <a:gd name="connsiteX3" fmla="*/ 1016000 w 5435600"/>
              <a:gd name="connsiteY3" fmla="*/ 511625 h 971545"/>
              <a:gd name="connsiteX4" fmla="*/ 1397000 w 5435600"/>
              <a:gd name="connsiteY4" fmla="*/ 359225 h 971545"/>
              <a:gd name="connsiteX5" fmla="*/ 1778000 w 5435600"/>
              <a:gd name="connsiteY5" fmla="*/ 587825 h 971545"/>
              <a:gd name="connsiteX6" fmla="*/ 2082800 w 5435600"/>
              <a:gd name="connsiteY6" fmla="*/ 283025 h 971545"/>
              <a:gd name="connsiteX7" fmla="*/ 2540000 w 5435600"/>
              <a:gd name="connsiteY7" fmla="*/ 359224 h 971545"/>
              <a:gd name="connsiteX8" fmla="*/ 2844800 w 5435600"/>
              <a:gd name="connsiteY8" fmla="*/ 587824 h 971545"/>
              <a:gd name="connsiteX9" fmla="*/ 3073400 w 5435600"/>
              <a:gd name="connsiteY9" fmla="*/ 359225 h 971545"/>
              <a:gd name="connsiteX10" fmla="*/ 3378200 w 5435600"/>
              <a:gd name="connsiteY10" fmla="*/ 587825 h 971545"/>
              <a:gd name="connsiteX11" fmla="*/ 3835400 w 5435600"/>
              <a:gd name="connsiteY11" fmla="*/ 38100 h 971545"/>
              <a:gd name="connsiteX12" fmla="*/ 4072467 w 5435600"/>
              <a:gd name="connsiteY12" fmla="*/ 816424 h 971545"/>
              <a:gd name="connsiteX13" fmla="*/ 4224867 w 5435600"/>
              <a:gd name="connsiteY13" fmla="*/ 968824 h 971545"/>
              <a:gd name="connsiteX14" fmla="*/ 4368800 w 5435600"/>
              <a:gd name="connsiteY14" fmla="*/ 816424 h 971545"/>
              <a:gd name="connsiteX15" fmla="*/ 4529667 w 5435600"/>
              <a:gd name="connsiteY15" fmla="*/ 714824 h 971545"/>
              <a:gd name="connsiteX16" fmla="*/ 4597400 w 5435600"/>
              <a:gd name="connsiteY16" fmla="*/ 664024 h 971545"/>
              <a:gd name="connsiteX17" fmla="*/ 4749800 w 5435600"/>
              <a:gd name="connsiteY17" fmla="*/ 901091 h 971545"/>
              <a:gd name="connsiteX18" fmla="*/ 4902200 w 5435600"/>
              <a:gd name="connsiteY18" fmla="*/ 348339 h 971545"/>
              <a:gd name="connsiteX19" fmla="*/ 5054600 w 5435600"/>
              <a:gd name="connsiteY19" fmla="*/ 141511 h 971545"/>
              <a:gd name="connsiteX20" fmla="*/ 5207000 w 5435600"/>
              <a:gd name="connsiteY20" fmla="*/ 348339 h 971545"/>
              <a:gd name="connsiteX21" fmla="*/ 5435600 w 5435600"/>
              <a:gd name="connsiteY21" fmla="*/ 451753 h 971545"/>
              <a:gd name="connsiteX0" fmla="*/ 101600 w 5435600"/>
              <a:gd name="connsiteY0" fmla="*/ 513439 h 1048652"/>
              <a:gd name="connsiteX1" fmla="*/ 406400 w 5435600"/>
              <a:gd name="connsiteY1" fmla="*/ 665839 h 1048652"/>
              <a:gd name="connsiteX2" fmla="*/ 635000 w 5435600"/>
              <a:gd name="connsiteY2" fmla="*/ 361039 h 1048652"/>
              <a:gd name="connsiteX3" fmla="*/ 1016000 w 5435600"/>
              <a:gd name="connsiteY3" fmla="*/ 513439 h 1048652"/>
              <a:gd name="connsiteX4" fmla="*/ 1397000 w 5435600"/>
              <a:gd name="connsiteY4" fmla="*/ 361039 h 1048652"/>
              <a:gd name="connsiteX5" fmla="*/ 1778000 w 5435600"/>
              <a:gd name="connsiteY5" fmla="*/ 589639 h 1048652"/>
              <a:gd name="connsiteX6" fmla="*/ 2082800 w 5435600"/>
              <a:gd name="connsiteY6" fmla="*/ 284839 h 1048652"/>
              <a:gd name="connsiteX7" fmla="*/ 2540000 w 5435600"/>
              <a:gd name="connsiteY7" fmla="*/ 361038 h 1048652"/>
              <a:gd name="connsiteX8" fmla="*/ 2844800 w 5435600"/>
              <a:gd name="connsiteY8" fmla="*/ 589638 h 1048652"/>
              <a:gd name="connsiteX9" fmla="*/ 3073400 w 5435600"/>
              <a:gd name="connsiteY9" fmla="*/ 361039 h 1048652"/>
              <a:gd name="connsiteX10" fmla="*/ 3378200 w 5435600"/>
              <a:gd name="connsiteY10" fmla="*/ 589639 h 1048652"/>
              <a:gd name="connsiteX11" fmla="*/ 3835400 w 5435600"/>
              <a:gd name="connsiteY11" fmla="*/ 39914 h 1048652"/>
              <a:gd name="connsiteX12" fmla="*/ 4064000 w 5435600"/>
              <a:gd name="connsiteY12" fmla="*/ 350154 h 1048652"/>
              <a:gd name="connsiteX13" fmla="*/ 4224867 w 5435600"/>
              <a:gd name="connsiteY13" fmla="*/ 970638 h 1048652"/>
              <a:gd name="connsiteX14" fmla="*/ 4368800 w 5435600"/>
              <a:gd name="connsiteY14" fmla="*/ 818238 h 1048652"/>
              <a:gd name="connsiteX15" fmla="*/ 4529667 w 5435600"/>
              <a:gd name="connsiteY15" fmla="*/ 716638 h 1048652"/>
              <a:gd name="connsiteX16" fmla="*/ 4597400 w 5435600"/>
              <a:gd name="connsiteY16" fmla="*/ 665838 h 1048652"/>
              <a:gd name="connsiteX17" fmla="*/ 4749800 w 5435600"/>
              <a:gd name="connsiteY17" fmla="*/ 902905 h 1048652"/>
              <a:gd name="connsiteX18" fmla="*/ 4902200 w 5435600"/>
              <a:gd name="connsiteY18" fmla="*/ 350153 h 1048652"/>
              <a:gd name="connsiteX19" fmla="*/ 5054600 w 5435600"/>
              <a:gd name="connsiteY19" fmla="*/ 143325 h 1048652"/>
              <a:gd name="connsiteX20" fmla="*/ 5207000 w 5435600"/>
              <a:gd name="connsiteY20" fmla="*/ 350153 h 1048652"/>
              <a:gd name="connsiteX21" fmla="*/ 5435600 w 5435600"/>
              <a:gd name="connsiteY21" fmla="*/ 453567 h 1048652"/>
              <a:gd name="connsiteX0" fmla="*/ 101600 w 5435600"/>
              <a:gd name="connsiteY0" fmla="*/ 513439 h 955519"/>
              <a:gd name="connsiteX1" fmla="*/ 406400 w 5435600"/>
              <a:gd name="connsiteY1" fmla="*/ 665839 h 955519"/>
              <a:gd name="connsiteX2" fmla="*/ 635000 w 5435600"/>
              <a:gd name="connsiteY2" fmla="*/ 361039 h 955519"/>
              <a:gd name="connsiteX3" fmla="*/ 1016000 w 5435600"/>
              <a:gd name="connsiteY3" fmla="*/ 513439 h 955519"/>
              <a:gd name="connsiteX4" fmla="*/ 1397000 w 5435600"/>
              <a:gd name="connsiteY4" fmla="*/ 361039 h 955519"/>
              <a:gd name="connsiteX5" fmla="*/ 1778000 w 5435600"/>
              <a:gd name="connsiteY5" fmla="*/ 589639 h 955519"/>
              <a:gd name="connsiteX6" fmla="*/ 2082800 w 5435600"/>
              <a:gd name="connsiteY6" fmla="*/ 284839 h 955519"/>
              <a:gd name="connsiteX7" fmla="*/ 2540000 w 5435600"/>
              <a:gd name="connsiteY7" fmla="*/ 361038 h 955519"/>
              <a:gd name="connsiteX8" fmla="*/ 2844800 w 5435600"/>
              <a:gd name="connsiteY8" fmla="*/ 589638 h 955519"/>
              <a:gd name="connsiteX9" fmla="*/ 3073400 w 5435600"/>
              <a:gd name="connsiteY9" fmla="*/ 361039 h 955519"/>
              <a:gd name="connsiteX10" fmla="*/ 3378200 w 5435600"/>
              <a:gd name="connsiteY10" fmla="*/ 589639 h 955519"/>
              <a:gd name="connsiteX11" fmla="*/ 3835400 w 5435600"/>
              <a:gd name="connsiteY11" fmla="*/ 39914 h 955519"/>
              <a:gd name="connsiteX12" fmla="*/ 4064000 w 5435600"/>
              <a:gd name="connsiteY12" fmla="*/ 350154 h 955519"/>
              <a:gd name="connsiteX13" fmla="*/ 4292600 w 5435600"/>
              <a:gd name="connsiteY13" fmla="*/ 660396 h 955519"/>
              <a:gd name="connsiteX14" fmla="*/ 4368800 w 5435600"/>
              <a:gd name="connsiteY14" fmla="*/ 818238 h 955519"/>
              <a:gd name="connsiteX15" fmla="*/ 4529667 w 5435600"/>
              <a:gd name="connsiteY15" fmla="*/ 716638 h 955519"/>
              <a:gd name="connsiteX16" fmla="*/ 4597400 w 5435600"/>
              <a:gd name="connsiteY16" fmla="*/ 665838 h 955519"/>
              <a:gd name="connsiteX17" fmla="*/ 4749800 w 5435600"/>
              <a:gd name="connsiteY17" fmla="*/ 902905 h 955519"/>
              <a:gd name="connsiteX18" fmla="*/ 4902200 w 5435600"/>
              <a:gd name="connsiteY18" fmla="*/ 350153 h 955519"/>
              <a:gd name="connsiteX19" fmla="*/ 5054600 w 5435600"/>
              <a:gd name="connsiteY19" fmla="*/ 143325 h 955519"/>
              <a:gd name="connsiteX20" fmla="*/ 5207000 w 5435600"/>
              <a:gd name="connsiteY20" fmla="*/ 350153 h 955519"/>
              <a:gd name="connsiteX21" fmla="*/ 5435600 w 5435600"/>
              <a:gd name="connsiteY21" fmla="*/ 453567 h 955519"/>
              <a:gd name="connsiteX0" fmla="*/ 101600 w 5435600"/>
              <a:gd name="connsiteY0" fmla="*/ 513439 h 955519"/>
              <a:gd name="connsiteX1" fmla="*/ 406400 w 5435600"/>
              <a:gd name="connsiteY1" fmla="*/ 665839 h 955519"/>
              <a:gd name="connsiteX2" fmla="*/ 635000 w 5435600"/>
              <a:gd name="connsiteY2" fmla="*/ 361039 h 955519"/>
              <a:gd name="connsiteX3" fmla="*/ 1016000 w 5435600"/>
              <a:gd name="connsiteY3" fmla="*/ 513439 h 955519"/>
              <a:gd name="connsiteX4" fmla="*/ 1397000 w 5435600"/>
              <a:gd name="connsiteY4" fmla="*/ 361039 h 955519"/>
              <a:gd name="connsiteX5" fmla="*/ 1778000 w 5435600"/>
              <a:gd name="connsiteY5" fmla="*/ 589639 h 955519"/>
              <a:gd name="connsiteX6" fmla="*/ 2082800 w 5435600"/>
              <a:gd name="connsiteY6" fmla="*/ 284839 h 955519"/>
              <a:gd name="connsiteX7" fmla="*/ 2540000 w 5435600"/>
              <a:gd name="connsiteY7" fmla="*/ 361038 h 955519"/>
              <a:gd name="connsiteX8" fmla="*/ 2844800 w 5435600"/>
              <a:gd name="connsiteY8" fmla="*/ 589638 h 955519"/>
              <a:gd name="connsiteX9" fmla="*/ 3073400 w 5435600"/>
              <a:gd name="connsiteY9" fmla="*/ 361039 h 955519"/>
              <a:gd name="connsiteX10" fmla="*/ 3378200 w 5435600"/>
              <a:gd name="connsiteY10" fmla="*/ 589639 h 955519"/>
              <a:gd name="connsiteX11" fmla="*/ 3835400 w 5435600"/>
              <a:gd name="connsiteY11" fmla="*/ 39914 h 955519"/>
              <a:gd name="connsiteX12" fmla="*/ 4064000 w 5435600"/>
              <a:gd name="connsiteY12" fmla="*/ 350154 h 955519"/>
              <a:gd name="connsiteX13" fmla="*/ 4292600 w 5435600"/>
              <a:gd name="connsiteY13" fmla="*/ 660396 h 955519"/>
              <a:gd name="connsiteX14" fmla="*/ 4445000 w 5435600"/>
              <a:gd name="connsiteY14" fmla="*/ 143329 h 955519"/>
              <a:gd name="connsiteX15" fmla="*/ 4529667 w 5435600"/>
              <a:gd name="connsiteY15" fmla="*/ 716638 h 955519"/>
              <a:gd name="connsiteX16" fmla="*/ 4597400 w 5435600"/>
              <a:gd name="connsiteY16" fmla="*/ 665838 h 955519"/>
              <a:gd name="connsiteX17" fmla="*/ 4749800 w 5435600"/>
              <a:gd name="connsiteY17" fmla="*/ 902905 h 955519"/>
              <a:gd name="connsiteX18" fmla="*/ 4902200 w 5435600"/>
              <a:gd name="connsiteY18" fmla="*/ 350153 h 955519"/>
              <a:gd name="connsiteX19" fmla="*/ 5054600 w 5435600"/>
              <a:gd name="connsiteY19" fmla="*/ 143325 h 955519"/>
              <a:gd name="connsiteX20" fmla="*/ 5207000 w 5435600"/>
              <a:gd name="connsiteY20" fmla="*/ 350153 h 955519"/>
              <a:gd name="connsiteX21" fmla="*/ 5435600 w 5435600"/>
              <a:gd name="connsiteY21" fmla="*/ 453567 h 955519"/>
              <a:gd name="connsiteX0" fmla="*/ 101600 w 5435600"/>
              <a:gd name="connsiteY0" fmla="*/ 513439 h 955519"/>
              <a:gd name="connsiteX1" fmla="*/ 406400 w 5435600"/>
              <a:gd name="connsiteY1" fmla="*/ 665839 h 955519"/>
              <a:gd name="connsiteX2" fmla="*/ 635000 w 5435600"/>
              <a:gd name="connsiteY2" fmla="*/ 361039 h 955519"/>
              <a:gd name="connsiteX3" fmla="*/ 1016000 w 5435600"/>
              <a:gd name="connsiteY3" fmla="*/ 513439 h 955519"/>
              <a:gd name="connsiteX4" fmla="*/ 1397000 w 5435600"/>
              <a:gd name="connsiteY4" fmla="*/ 361039 h 955519"/>
              <a:gd name="connsiteX5" fmla="*/ 1778000 w 5435600"/>
              <a:gd name="connsiteY5" fmla="*/ 589639 h 955519"/>
              <a:gd name="connsiteX6" fmla="*/ 2082800 w 5435600"/>
              <a:gd name="connsiteY6" fmla="*/ 284839 h 955519"/>
              <a:gd name="connsiteX7" fmla="*/ 2540000 w 5435600"/>
              <a:gd name="connsiteY7" fmla="*/ 361038 h 955519"/>
              <a:gd name="connsiteX8" fmla="*/ 2844800 w 5435600"/>
              <a:gd name="connsiteY8" fmla="*/ 589638 h 955519"/>
              <a:gd name="connsiteX9" fmla="*/ 3073400 w 5435600"/>
              <a:gd name="connsiteY9" fmla="*/ 361039 h 955519"/>
              <a:gd name="connsiteX10" fmla="*/ 3378200 w 5435600"/>
              <a:gd name="connsiteY10" fmla="*/ 589639 h 955519"/>
              <a:gd name="connsiteX11" fmla="*/ 3835400 w 5435600"/>
              <a:gd name="connsiteY11" fmla="*/ 39914 h 955519"/>
              <a:gd name="connsiteX12" fmla="*/ 4064000 w 5435600"/>
              <a:gd name="connsiteY12" fmla="*/ 350154 h 955519"/>
              <a:gd name="connsiteX13" fmla="*/ 4292600 w 5435600"/>
              <a:gd name="connsiteY13" fmla="*/ 660396 h 955519"/>
              <a:gd name="connsiteX14" fmla="*/ 4445000 w 5435600"/>
              <a:gd name="connsiteY14" fmla="*/ 143329 h 955519"/>
              <a:gd name="connsiteX15" fmla="*/ 4521200 w 5435600"/>
              <a:gd name="connsiteY15" fmla="*/ 556984 h 955519"/>
              <a:gd name="connsiteX16" fmla="*/ 4597400 w 5435600"/>
              <a:gd name="connsiteY16" fmla="*/ 665838 h 955519"/>
              <a:gd name="connsiteX17" fmla="*/ 4749800 w 5435600"/>
              <a:gd name="connsiteY17" fmla="*/ 902905 h 955519"/>
              <a:gd name="connsiteX18" fmla="*/ 4902200 w 5435600"/>
              <a:gd name="connsiteY18" fmla="*/ 350153 h 955519"/>
              <a:gd name="connsiteX19" fmla="*/ 5054600 w 5435600"/>
              <a:gd name="connsiteY19" fmla="*/ 143325 h 955519"/>
              <a:gd name="connsiteX20" fmla="*/ 5207000 w 5435600"/>
              <a:gd name="connsiteY20" fmla="*/ 350153 h 955519"/>
              <a:gd name="connsiteX21" fmla="*/ 5435600 w 5435600"/>
              <a:gd name="connsiteY21" fmla="*/ 453567 h 955519"/>
              <a:gd name="connsiteX0" fmla="*/ 101600 w 5435600"/>
              <a:gd name="connsiteY0" fmla="*/ 513439 h 902906"/>
              <a:gd name="connsiteX1" fmla="*/ 406400 w 5435600"/>
              <a:gd name="connsiteY1" fmla="*/ 665839 h 902906"/>
              <a:gd name="connsiteX2" fmla="*/ 635000 w 5435600"/>
              <a:gd name="connsiteY2" fmla="*/ 361039 h 902906"/>
              <a:gd name="connsiteX3" fmla="*/ 1016000 w 5435600"/>
              <a:gd name="connsiteY3" fmla="*/ 513439 h 902906"/>
              <a:gd name="connsiteX4" fmla="*/ 1397000 w 5435600"/>
              <a:gd name="connsiteY4" fmla="*/ 361039 h 902906"/>
              <a:gd name="connsiteX5" fmla="*/ 1778000 w 5435600"/>
              <a:gd name="connsiteY5" fmla="*/ 589639 h 902906"/>
              <a:gd name="connsiteX6" fmla="*/ 2082800 w 5435600"/>
              <a:gd name="connsiteY6" fmla="*/ 284839 h 902906"/>
              <a:gd name="connsiteX7" fmla="*/ 2540000 w 5435600"/>
              <a:gd name="connsiteY7" fmla="*/ 361038 h 902906"/>
              <a:gd name="connsiteX8" fmla="*/ 2844800 w 5435600"/>
              <a:gd name="connsiteY8" fmla="*/ 589638 h 902906"/>
              <a:gd name="connsiteX9" fmla="*/ 3073400 w 5435600"/>
              <a:gd name="connsiteY9" fmla="*/ 361039 h 902906"/>
              <a:gd name="connsiteX10" fmla="*/ 3378200 w 5435600"/>
              <a:gd name="connsiteY10" fmla="*/ 589639 h 902906"/>
              <a:gd name="connsiteX11" fmla="*/ 3835400 w 5435600"/>
              <a:gd name="connsiteY11" fmla="*/ 39914 h 902906"/>
              <a:gd name="connsiteX12" fmla="*/ 4064000 w 5435600"/>
              <a:gd name="connsiteY12" fmla="*/ 350154 h 902906"/>
              <a:gd name="connsiteX13" fmla="*/ 4292600 w 5435600"/>
              <a:gd name="connsiteY13" fmla="*/ 660396 h 902906"/>
              <a:gd name="connsiteX14" fmla="*/ 4445000 w 5435600"/>
              <a:gd name="connsiteY14" fmla="*/ 143329 h 902906"/>
              <a:gd name="connsiteX15" fmla="*/ 4521200 w 5435600"/>
              <a:gd name="connsiteY15" fmla="*/ 556984 h 902906"/>
              <a:gd name="connsiteX16" fmla="*/ 4673600 w 5435600"/>
              <a:gd name="connsiteY16" fmla="*/ 350156 h 902906"/>
              <a:gd name="connsiteX17" fmla="*/ 4749800 w 5435600"/>
              <a:gd name="connsiteY17" fmla="*/ 902905 h 902906"/>
              <a:gd name="connsiteX18" fmla="*/ 4902200 w 5435600"/>
              <a:gd name="connsiteY18" fmla="*/ 350153 h 902906"/>
              <a:gd name="connsiteX19" fmla="*/ 5054600 w 5435600"/>
              <a:gd name="connsiteY19" fmla="*/ 143325 h 902906"/>
              <a:gd name="connsiteX20" fmla="*/ 5207000 w 5435600"/>
              <a:gd name="connsiteY20" fmla="*/ 350153 h 902906"/>
              <a:gd name="connsiteX21" fmla="*/ 5435600 w 5435600"/>
              <a:gd name="connsiteY21" fmla="*/ 453567 h 902906"/>
              <a:gd name="connsiteX0" fmla="*/ 101600 w 5435600"/>
              <a:gd name="connsiteY0" fmla="*/ 513439 h 902906"/>
              <a:gd name="connsiteX1" fmla="*/ 406400 w 5435600"/>
              <a:gd name="connsiteY1" fmla="*/ 665839 h 902906"/>
              <a:gd name="connsiteX2" fmla="*/ 635000 w 5435600"/>
              <a:gd name="connsiteY2" fmla="*/ 361039 h 902906"/>
              <a:gd name="connsiteX3" fmla="*/ 1016000 w 5435600"/>
              <a:gd name="connsiteY3" fmla="*/ 513439 h 902906"/>
              <a:gd name="connsiteX4" fmla="*/ 1397000 w 5435600"/>
              <a:gd name="connsiteY4" fmla="*/ 361039 h 902906"/>
              <a:gd name="connsiteX5" fmla="*/ 1778000 w 5435600"/>
              <a:gd name="connsiteY5" fmla="*/ 589639 h 902906"/>
              <a:gd name="connsiteX6" fmla="*/ 2082800 w 5435600"/>
              <a:gd name="connsiteY6" fmla="*/ 284839 h 902906"/>
              <a:gd name="connsiteX7" fmla="*/ 2540000 w 5435600"/>
              <a:gd name="connsiteY7" fmla="*/ 361038 h 902906"/>
              <a:gd name="connsiteX8" fmla="*/ 2844800 w 5435600"/>
              <a:gd name="connsiteY8" fmla="*/ 589638 h 902906"/>
              <a:gd name="connsiteX9" fmla="*/ 3073400 w 5435600"/>
              <a:gd name="connsiteY9" fmla="*/ 361039 h 902906"/>
              <a:gd name="connsiteX10" fmla="*/ 3378200 w 5435600"/>
              <a:gd name="connsiteY10" fmla="*/ 589639 h 902906"/>
              <a:gd name="connsiteX11" fmla="*/ 3835400 w 5435600"/>
              <a:gd name="connsiteY11" fmla="*/ 39914 h 902906"/>
              <a:gd name="connsiteX12" fmla="*/ 4064000 w 5435600"/>
              <a:gd name="connsiteY12" fmla="*/ 350154 h 902906"/>
              <a:gd name="connsiteX13" fmla="*/ 4292600 w 5435600"/>
              <a:gd name="connsiteY13" fmla="*/ 453570 h 902906"/>
              <a:gd name="connsiteX14" fmla="*/ 4445000 w 5435600"/>
              <a:gd name="connsiteY14" fmla="*/ 143329 h 902906"/>
              <a:gd name="connsiteX15" fmla="*/ 4521200 w 5435600"/>
              <a:gd name="connsiteY15" fmla="*/ 556984 h 902906"/>
              <a:gd name="connsiteX16" fmla="*/ 4673600 w 5435600"/>
              <a:gd name="connsiteY16" fmla="*/ 350156 h 902906"/>
              <a:gd name="connsiteX17" fmla="*/ 4749800 w 5435600"/>
              <a:gd name="connsiteY17" fmla="*/ 902905 h 902906"/>
              <a:gd name="connsiteX18" fmla="*/ 4902200 w 5435600"/>
              <a:gd name="connsiteY18" fmla="*/ 350153 h 902906"/>
              <a:gd name="connsiteX19" fmla="*/ 5054600 w 5435600"/>
              <a:gd name="connsiteY19" fmla="*/ 143325 h 902906"/>
              <a:gd name="connsiteX20" fmla="*/ 5207000 w 5435600"/>
              <a:gd name="connsiteY20" fmla="*/ 350153 h 902906"/>
              <a:gd name="connsiteX21" fmla="*/ 5435600 w 5435600"/>
              <a:gd name="connsiteY21" fmla="*/ 453567 h 902906"/>
              <a:gd name="connsiteX0" fmla="*/ 101600 w 5435600"/>
              <a:gd name="connsiteY0" fmla="*/ 513439 h 902906"/>
              <a:gd name="connsiteX1" fmla="*/ 406400 w 5435600"/>
              <a:gd name="connsiteY1" fmla="*/ 665839 h 902906"/>
              <a:gd name="connsiteX2" fmla="*/ 635000 w 5435600"/>
              <a:gd name="connsiteY2" fmla="*/ 361039 h 902906"/>
              <a:gd name="connsiteX3" fmla="*/ 1016000 w 5435600"/>
              <a:gd name="connsiteY3" fmla="*/ 513439 h 902906"/>
              <a:gd name="connsiteX4" fmla="*/ 1397000 w 5435600"/>
              <a:gd name="connsiteY4" fmla="*/ 361039 h 902906"/>
              <a:gd name="connsiteX5" fmla="*/ 1778000 w 5435600"/>
              <a:gd name="connsiteY5" fmla="*/ 589639 h 902906"/>
              <a:gd name="connsiteX6" fmla="*/ 2082800 w 5435600"/>
              <a:gd name="connsiteY6" fmla="*/ 284839 h 902906"/>
              <a:gd name="connsiteX7" fmla="*/ 2540000 w 5435600"/>
              <a:gd name="connsiteY7" fmla="*/ 361038 h 902906"/>
              <a:gd name="connsiteX8" fmla="*/ 2844800 w 5435600"/>
              <a:gd name="connsiteY8" fmla="*/ 589638 h 902906"/>
              <a:gd name="connsiteX9" fmla="*/ 3073400 w 5435600"/>
              <a:gd name="connsiteY9" fmla="*/ 361039 h 902906"/>
              <a:gd name="connsiteX10" fmla="*/ 3378200 w 5435600"/>
              <a:gd name="connsiteY10" fmla="*/ 589639 h 902906"/>
              <a:gd name="connsiteX11" fmla="*/ 3835400 w 5435600"/>
              <a:gd name="connsiteY11" fmla="*/ 39914 h 902906"/>
              <a:gd name="connsiteX12" fmla="*/ 4064000 w 5435600"/>
              <a:gd name="connsiteY12" fmla="*/ 350154 h 902906"/>
              <a:gd name="connsiteX13" fmla="*/ 4292600 w 5435600"/>
              <a:gd name="connsiteY13" fmla="*/ 453570 h 902906"/>
              <a:gd name="connsiteX14" fmla="*/ 4445000 w 5435600"/>
              <a:gd name="connsiteY14" fmla="*/ 143329 h 902906"/>
              <a:gd name="connsiteX15" fmla="*/ 4521200 w 5435600"/>
              <a:gd name="connsiteY15" fmla="*/ 556984 h 902906"/>
              <a:gd name="connsiteX16" fmla="*/ 4673600 w 5435600"/>
              <a:gd name="connsiteY16" fmla="*/ 350156 h 902906"/>
              <a:gd name="connsiteX17" fmla="*/ 4749800 w 5435600"/>
              <a:gd name="connsiteY17" fmla="*/ 902905 h 902906"/>
              <a:gd name="connsiteX18" fmla="*/ 4902200 w 5435600"/>
              <a:gd name="connsiteY18" fmla="*/ 350153 h 902906"/>
              <a:gd name="connsiteX19" fmla="*/ 5054600 w 5435600"/>
              <a:gd name="connsiteY19" fmla="*/ 143325 h 902906"/>
              <a:gd name="connsiteX20" fmla="*/ 5283200 w 5435600"/>
              <a:gd name="connsiteY20" fmla="*/ 143329 h 902906"/>
              <a:gd name="connsiteX21" fmla="*/ 5435600 w 5435600"/>
              <a:gd name="connsiteY21" fmla="*/ 453567 h 902906"/>
              <a:gd name="connsiteX0" fmla="*/ 101600 w 5435600"/>
              <a:gd name="connsiteY0" fmla="*/ 513439 h 691239"/>
              <a:gd name="connsiteX1" fmla="*/ 406400 w 5435600"/>
              <a:gd name="connsiteY1" fmla="*/ 665839 h 691239"/>
              <a:gd name="connsiteX2" fmla="*/ 635000 w 5435600"/>
              <a:gd name="connsiteY2" fmla="*/ 361039 h 691239"/>
              <a:gd name="connsiteX3" fmla="*/ 1016000 w 5435600"/>
              <a:gd name="connsiteY3" fmla="*/ 513439 h 691239"/>
              <a:gd name="connsiteX4" fmla="*/ 1397000 w 5435600"/>
              <a:gd name="connsiteY4" fmla="*/ 361039 h 691239"/>
              <a:gd name="connsiteX5" fmla="*/ 1778000 w 5435600"/>
              <a:gd name="connsiteY5" fmla="*/ 589639 h 691239"/>
              <a:gd name="connsiteX6" fmla="*/ 2082800 w 5435600"/>
              <a:gd name="connsiteY6" fmla="*/ 284839 h 691239"/>
              <a:gd name="connsiteX7" fmla="*/ 2540000 w 5435600"/>
              <a:gd name="connsiteY7" fmla="*/ 361038 h 691239"/>
              <a:gd name="connsiteX8" fmla="*/ 2844800 w 5435600"/>
              <a:gd name="connsiteY8" fmla="*/ 589638 h 691239"/>
              <a:gd name="connsiteX9" fmla="*/ 3073400 w 5435600"/>
              <a:gd name="connsiteY9" fmla="*/ 361039 h 691239"/>
              <a:gd name="connsiteX10" fmla="*/ 3378200 w 5435600"/>
              <a:gd name="connsiteY10" fmla="*/ 589639 h 691239"/>
              <a:gd name="connsiteX11" fmla="*/ 3835400 w 5435600"/>
              <a:gd name="connsiteY11" fmla="*/ 39914 h 691239"/>
              <a:gd name="connsiteX12" fmla="*/ 4064000 w 5435600"/>
              <a:gd name="connsiteY12" fmla="*/ 350154 h 691239"/>
              <a:gd name="connsiteX13" fmla="*/ 4292600 w 5435600"/>
              <a:gd name="connsiteY13" fmla="*/ 453570 h 691239"/>
              <a:gd name="connsiteX14" fmla="*/ 4445000 w 5435600"/>
              <a:gd name="connsiteY14" fmla="*/ 143329 h 691239"/>
              <a:gd name="connsiteX15" fmla="*/ 4521200 w 5435600"/>
              <a:gd name="connsiteY15" fmla="*/ 556984 h 691239"/>
              <a:gd name="connsiteX16" fmla="*/ 4673600 w 5435600"/>
              <a:gd name="connsiteY16" fmla="*/ 350156 h 691239"/>
              <a:gd name="connsiteX17" fmla="*/ 4749800 w 5435600"/>
              <a:gd name="connsiteY17" fmla="*/ 350156 h 691239"/>
              <a:gd name="connsiteX18" fmla="*/ 4902200 w 5435600"/>
              <a:gd name="connsiteY18" fmla="*/ 350153 h 691239"/>
              <a:gd name="connsiteX19" fmla="*/ 5054600 w 5435600"/>
              <a:gd name="connsiteY19" fmla="*/ 143325 h 691239"/>
              <a:gd name="connsiteX20" fmla="*/ 5283200 w 5435600"/>
              <a:gd name="connsiteY20" fmla="*/ 143329 h 691239"/>
              <a:gd name="connsiteX21" fmla="*/ 5435600 w 5435600"/>
              <a:gd name="connsiteY21" fmla="*/ 453567 h 691239"/>
              <a:gd name="connsiteX0" fmla="*/ 101600 w 5435600"/>
              <a:gd name="connsiteY0" fmla="*/ 530675 h 708475"/>
              <a:gd name="connsiteX1" fmla="*/ 406400 w 5435600"/>
              <a:gd name="connsiteY1" fmla="*/ 683075 h 708475"/>
              <a:gd name="connsiteX2" fmla="*/ 635000 w 5435600"/>
              <a:gd name="connsiteY2" fmla="*/ 378275 h 708475"/>
              <a:gd name="connsiteX3" fmla="*/ 1016000 w 5435600"/>
              <a:gd name="connsiteY3" fmla="*/ 530675 h 708475"/>
              <a:gd name="connsiteX4" fmla="*/ 1397000 w 5435600"/>
              <a:gd name="connsiteY4" fmla="*/ 378275 h 708475"/>
              <a:gd name="connsiteX5" fmla="*/ 1778000 w 5435600"/>
              <a:gd name="connsiteY5" fmla="*/ 606875 h 708475"/>
              <a:gd name="connsiteX6" fmla="*/ 2082800 w 5435600"/>
              <a:gd name="connsiteY6" fmla="*/ 302075 h 708475"/>
              <a:gd name="connsiteX7" fmla="*/ 2540000 w 5435600"/>
              <a:gd name="connsiteY7" fmla="*/ 378274 h 708475"/>
              <a:gd name="connsiteX8" fmla="*/ 2844800 w 5435600"/>
              <a:gd name="connsiteY8" fmla="*/ 606874 h 708475"/>
              <a:gd name="connsiteX9" fmla="*/ 3073400 w 5435600"/>
              <a:gd name="connsiteY9" fmla="*/ 378275 h 708475"/>
              <a:gd name="connsiteX10" fmla="*/ 3378200 w 5435600"/>
              <a:gd name="connsiteY10" fmla="*/ 606875 h 708475"/>
              <a:gd name="connsiteX11" fmla="*/ 3835400 w 5435600"/>
              <a:gd name="connsiteY11" fmla="*/ 57150 h 708475"/>
              <a:gd name="connsiteX12" fmla="*/ 4064000 w 5435600"/>
              <a:gd name="connsiteY12" fmla="*/ 263979 h 708475"/>
              <a:gd name="connsiteX13" fmla="*/ 4292600 w 5435600"/>
              <a:gd name="connsiteY13" fmla="*/ 470806 h 708475"/>
              <a:gd name="connsiteX14" fmla="*/ 4445000 w 5435600"/>
              <a:gd name="connsiteY14" fmla="*/ 160565 h 708475"/>
              <a:gd name="connsiteX15" fmla="*/ 4521200 w 5435600"/>
              <a:gd name="connsiteY15" fmla="*/ 574220 h 708475"/>
              <a:gd name="connsiteX16" fmla="*/ 4673600 w 5435600"/>
              <a:gd name="connsiteY16" fmla="*/ 367392 h 708475"/>
              <a:gd name="connsiteX17" fmla="*/ 4749800 w 5435600"/>
              <a:gd name="connsiteY17" fmla="*/ 367392 h 708475"/>
              <a:gd name="connsiteX18" fmla="*/ 4902200 w 5435600"/>
              <a:gd name="connsiteY18" fmla="*/ 367389 h 708475"/>
              <a:gd name="connsiteX19" fmla="*/ 5054600 w 5435600"/>
              <a:gd name="connsiteY19" fmla="*/ 160561 h 708475"/>
              <a:gd name="connsiteX20" fmla="*/ 5283200 w 5435600"/>
              <a:gd name="connsiteY20" fmla="*/ 160565 h 708475"/>
              <a:gd name="connsiteX21" fmla="*/ 5435600 w 5435600"/>
              <a:gd name="connsiteY21" fmla="*/ 470803 h 708475"/>
              <a:gd name="connsiteX0" fmla="*/ 101600 w 5435600"/>
              <a:gd name="connsiteY0" fmla="*/ 530674 h 708474"/>
              <a:gd name="connsiteX1" fmla="*/ 406400 w 5435600"/>
              <a:gd name="connsiteY1" fmla="*/ 683074 h 708474"/>
              <a:gd name="connsiteX2" fmla="*/ 635000 w 5435600"/>
              <a:gd name="connsiteY2" fmla="*/ 378274 h 708474"/>
              <a:gd name="connsiteX3" fmla="*/ 1016000 w 5435600"/>
              <a:gd name="connsiteY3" fmla="*/ 530674 h 708474"/>
              <a:gd name="connsiteX4" fmla="*/ 1397000 w 5435600"/>
              <a:gd name="connsiteY4" fmla="*/ 378274 h 708474"/>
              <a:gd name="connsiteX5" fmla="*/ 1778000 w 5435600"/>
              <a:gd name="connsiteY5" fmla="*/ 606874 h 708474"/>
              <a:gd name="connsiteX6" fmla="*/ 2082800 w 5435600"/>
              <a:gd name="connsiteY6" fmla="*/ 302074 h 708474"/>
              <a:gd name="connsiteX7" fmla="*/ 2540000 w 5435600"/>
              <a:gd name="connsiteY7" fmla="*/ 378273 h 708474"/>
              <a:gd name="connsiteX8" fmla="*/ 2844800 w 5435600"/>
              <a:gd name="connsiteY8" fmla="*/ 606873 h 708474"/>
              <a:gd name="connsiteX9" fmla="*/ 3073400 w 5435600"/>
              <a:gd name="connsiteY9" fmla="*/ 378274 h 708474"/>
              <a:gd name="connsiteX10" fmla="*/ 3378200 w 5435600"/>
              <a:gd name="connsiteY10" fmla="*/ 606874 h 708474"/>
              <a:gd name="connsiteX11" fmla="*/ 3835400 w 5435600"/>
              <a:gd name="connsiteY11" fmla="*/ 57149 h 708474"/>
              <a:gd name="connsiteX12" fmla="*/ 4064000 w 5435600"/>
              <a:gd name="connsiteY12" fmla="*/ 263978 h 708474"/>
              <a:gd name="connsiteX13" fmla="*/ 4292600 w 5435600"/>
              <a:gd name="connsiteY13" fmla="*/ 263977 h 708474"/>
              <a:gd name="connsiteX14" fmla="*/ 4445000 w 5435600"/>
              <a:gd name="connsiteY14" fmla="*/ 160564 h 708474"/>
              <a:gd name="connsiteX15" fmla="*/ 4521200 w 5435600"/>
              <a:gd name="connsiteY15" fmla="*/ 574219 h 708474"/>
              <a:gd name="connsiteX16" fmla="*/ 4673600 w 5435600"/>
              <a:gd name="connsiteY16" fmla="*/ 367391 h 708474"/>
              <a:gd name="connsiteX17" fmla="*/ 4749800 w 5435600"/>
              <a:gd name="connsiteY17" fmla="*/ 367391 h 708474"/>
              <a:gd name="connsiteX18" fmla="*/ 4902200 w 5435600"/>
              <a:gd name="connsiteY18" fmla="*/ 367388 h 708474"/>
              <a:gd name="connsiteX19" fmla="*/ 5054600 w 5435600"/>
              <a:gd name="connsiteY19" fmla="*/ 160560 h 708474"/>
              <a:gd name="connsiteX20" fmla="*/ 5283200 w 5435600"/>
              <a:gd name="connsiteY20" fmla="*/ 160564 h 708474"/>
              <a:gd name="connsiteX21" fmla="*/ 5435600 w 5435600"/>
              <a:gd name="connsiteY21" fmla="*/ 470802 h 708474"/>
              <a:gd name="connsiteX0" fmla="*/ 101600 w 5435600"/>
              <a:gd name="connsiteY0" fmla="*/ 530674 h 708474"/>
              <a:gd name="connsiteX1" fmla="*/ 406400 w 5435600"/>
              <a:gd name="connsiteY1" fmla="*/ 683074 h 708474"/>
              <a:gd name="connsiteX2" fmla="*/ 635000 w 5435600"/>
              <a:gd name="connsiteY2" fmla="*/ 378274 h 708474"/>
              <a:gd name="connsiteX3" fmla="*/ 1016000 w 5435600"/>
              <a:gd name="connsiteY3" fmla="*/ 530674 h 708474"/>
              <a:gd name="connsiteX4" fmla="*/ 1397000 w 5435600"/>
              <a:gd name="connsiteY4" fmla="*/ 378274 h 708474"/>
              <a:gd name="connsiteX5" fmla="*/ 1778000 w 5435600"/>
              <a:gd name="connsiteY5" fmla="*/ 606874 h 708474"/>
              <a:gd name="connsiteX6" fmla="*/ 2082800 w 5435600"/>
              <a:gd name="connsiteY6" fmla="*/ 302074 h 708474"/>
              <a:gd name="connsiteX7" fmla="*/ 2540000 w 5435600"/>
              <a:gd name="connsiteY7" fmla="*/ 378273 h 708474"/>
              <a:gd name="connsiteX8" fmla="*/ 2844800 w 5435600"/>
              <a:gd name="connsiteY8" fmla="*/ 606873 h 708474"/>
              <a:gd name="connsiteX9" fmla="*/ 3073400 w 5435600"/>
              <a:gd name="connsiteY9" fmla="*/ 378274 h 708474"/>
              <a:gd name="connsiteX10" fmla="*/ 3378200 w 5435600"/>
              <a:gd name="connsiteY10" fmla="*/ 606874 h 708474"/>
              <a:gd name="connsiteX11" fmla="*/ 3835400 w 5435600"/>
              <a:gd name="connsiteY11" fmla="*/ 57149 h 708474"/>
              <a:gd name="connsiteX12" fmla="*/ 4064000 w 5435600"/>
              <a:gd name="connsiteY12" fmla="*/ 263978 h 708474"/>
              <a:gd name="connsiteX13" fmla="*/ 4292600 w 5435600"/>
              <a:gd name="connsiteY13" fmla="*/ 263977 h 708474"/>
              <a:gd name="connsiteX14" fmla="*/ 4445000 w 5435600"/>
              <a:gd name="connsiteY14" fmla="*/ 160564 h 708474"/>
              <a:gd name="connsiteX15" fmla="*/ 4521200 w 5435600"/>
              <a:gd name="connsiteY15" fmla="*/ 367390 h 708474"/>
              <a:gd name="connsiteX16" fmla="*/ 4673600 w 5435600"/>
              <a:gd name="connsiteY16" fmla="*/ 367391 h 708474"/>
              <a:gd name="connsiteX17" fmla="*/ 4749800 w 5435600"/>
              <a:gd name="connsiteY17" fmla="*/ 367391 h 708474"/>
              <a:gd name="connsiteX18" fmla="*/ 4902200 w 5435600"/>
              <a:gd name="connsiteY18" fmla="*/ 367388 h 708474"/>
              <a:gd name="connsiteX19" fmla="*/ 5054600 w 5435600"/>
              <a:gd name="connsiteY19" fmla="*/ 160560 h 708474"/>
              <a:gd name="connsiteX20" fmla="*/ 5283200 w 5435600"/>
              <a:gd name="connsiteY20" fmla="*/ 160564 h 708474"/>
              <a:gd name="connsiteX21" fmla="*/ 5435600 w 5435600"/>
              <a:gd name="connsiteY21" fmla="*/ 470802 h 708474"/>
              <a:gd name="connsiteX0" fmla="*/ 101600 w 5359400"/>
              <a:gd name="connsiteY0" fmla="*/ 530674 h 708474"/>
              <a:gd name="connsiteX1" fmla="*/ 406400 w 5359400"/>
              <a:gd name="connsiteY1" fmla="*/ 683074 h 708474"/>
              <a:gd name="connsiteX2" fmla="*/ 635000 w 5359400"/>
              <a:gd name="connsiteY2" fmla="*/ 378274 h 708474"/>
              <a:gd name="connsiteX3" fmla="*/ 1016000 w 5359400"/>
              <a:gd name="connsiteY3" fmla="*/ 530674 h 708474"/>
              <a:gd name="connsiteX4" fmla="*/ 1397000 w 5359400"/>
              <a:gd name="connsiteY4" fmla="*/ 378274 h 708474"/>
              <a:gd name="connsiteX5" fmla="*/ 1778000 w 5359400"/>
              <a:gd name="connsiteY5" fmla="*/ 606874 h 708474"/>
              <a:gd name="connsiteX6" fmla="*/ 2082800 w 5359400"/>
              <a:gd name="connsiteY6" fmla="*/ 302074 h 708474"/>
              <a:gd name="connsiteX7" fmla="*/ 2540000 w 5359400"/>
              <a:gd name="connsiteY7" fmla="*/ 378273 h 708474"/>
              <a:gd name="connsiteX8" fmla="*/ 2844800 w 5359400"/>
              <a:gd name="connsiteY8" fmla="*/ 606873 h 708474"/>
              <a:gd name="connsiteX9" fmla="*/ 3073400 w 5359400"/>
              <a:gd name="connsiteY9" fmla="*/ 378274 h 708474"/>
              <a:gd name="connsiteX10" fmla="*/ 3378200 w 5359400"/>
              <a:gd name="connsiteY10" fmla="*/ 606874 h 708474"/>
              <a:gd name="connsiteX11" fmla="*/ 3835400 w 5359400"/>
              <a:gd name="connsiteY11" fmla="*/ 57149 h 708474"/>
              <a:gd name="connsiteX12" fmla="*/ 4064000 w 5359400"/>
              <a:gd name="connsiteY12" fmla="*/ 263978 h 708474"/>
              <a:gd name="connsiteX13" fmla="*/ 4292600 w 5359400"/>
              <a:gd name="connsiteY13" fmla="*/ 263977 h 708474"/>
              <a:gd name="connsiteX14" fmla="*/ 4445000 w 5359400"/>
              <a:gd name="connsiteY14" fmla="*/ 160564 h 708474"/>
              <a:gd name="connsiteX15" fmla="*/ 4521200 w 5359400"/>
              <a:gd name="connsiteY15" fmla="*/ 367390 h 708474"/>
              <a:gd name="connsiteX16" fmla="*/ 4673600 w 5359400"/>
              <a:gd name="connsiteY16" fmla="*/ 367391 h 708474"/>
              <a:gd name="connsiteX17" fmla="*/ 4749800 w 5359400"/>
              <a:gd name="connsiteY17" fmla="*/ 367391 h 708474"/>
              <a:gd name="connsiteX18" fmla="*/ 4902200 w 5359400"/>
              <a:gd name="connsiteY18" fmla="*/ 367388 h 708474"/>
              <a:gd name="connsiteX19" fmla="*/ 5054600 w 5359400"/>
              <a:gd name="connsiteY19" fmla="*/ 160560 h 708474"/>
              <a:gd name="connsiteX20" fmla="*/ 5283200 w 5359400"/>
              <a:gd name="connsiteY20" fmla="*/ 160564 h 708474"/>
              <a:gd name="connsiteX21" fmla="*/ 5359400 w 5359400"/>
              <a:gd name="connsiteY21" fmla="*/ 263976 h 708474"/>
              <a:gd name="connsiteX0" fmla="*/ 101600 w 6807200"/>
              <a:gd name="connsiteY0" fmla="*/ 530674 h 708474"/>
              <a:gd name="connsiteX1" fmla="*/ 406400 w 6807200"/>
              <a:gd name="connsiteY1" fmla="*/ 683074 h 708474"/>
              <a:gd name="connsiteX2" fmla="*/ 635000 w 6807200"/>
              <a:gd name="connsiteY2" fmla="*/ 378274 h 708474"/>
              <a:gd name="connsiteX3" fmla="*/ 1016000 w 6807200"/>
              <a:gd name="connsiteY3" fmla="*/ 530674 h 708474"/>
              <a:gd name="connsiteX4" fmla="*/ 1397000 w 6807200"/>
              <a:gd name="connsiteY4" fmla="*/ 378274 h 708474"/>
              <a:gd name="connsiteX5" fmla="*/ 1778000 w 6807200"/>
              <a:gd name="connsiteY5" fmla="*/ 606874 h 708474"/>
              <a:gd name="connsiteX6" fmla="*/ 2082800 w 6807200"/>
              <a:gd name="connsiteY6" fmla="*/ 302074 h 708474"/>
              <a:gd name="connsiteX7" fmla="*/ 2540000 w 6807200"/>
              <a:gd name="connsiteY7" fmla="*/ 378273 h 708474"/>
              <a:gd name="connsiteX8" fmla="*/ 2844800 w 6807200"/>
              <a:gd name="connsiteY8" fmla="*/ 606873 h 708474"/>
              <a:gd name="connsiteX9" fmla="*/ 3073400 w 6807200"/>
              <a:gd name="connsiteY9" fmla="*/ 378274 h 708474"/>
              <a:gd name="connsiteX10" fmla="*/ 3378200 w 6807200"/>
              <a:gd name="connsiteY10" fmla="*/ 606874 h 708474"/>
              <a:gd name="connsiteX11" fmla="*/ 3835400 w 6807200"/>
              <a:gd name="connsiteY11" fmla="*/ 57149 h 708474"/>
              <a:gd name="connsiteX12" fmla="*/ 4064000 w 6807200"/>
              <a:gd name="connsiteY12" fmla="*/ 263978 h 708474"/>
              <a:gd name="connsiteX13" fmla="*/ 4292600 w 6807200"/>
              <a:gd name="connsiteY13" fmla="*/ 263977 h 708474"/>
              <a:gd name="connsiteX14" fmla="*/ 4445000 w 6807200"/>
              <a:gd name="connsiteY14" fmla="*/ 160564 h 708474"/>
              <a:gd name="connsiteX15" fmla="*/ 4521200 w 6807200"/>
              <a:gd name="connsiteY15" fmla="*/ 367390 h 708474"/>
              <a:gd name="connsiteX16" fmla="*/ 4673600 w 6807200"/>
              <a:gd name="connsiteY16" fmla="*/ 367391 h 708474"/>
              <a:gd name="connsiteX17" fmla="*/ 4749800 w 6807200"/>
              <a:gd name="connsiteY17" fmla="*/ 367391 h 708474"/>
              <a:gd name="connsiteX18" fmla="*/ 4902200 w 6807200"/>
              <a:gd name="connsiteY18" fmla="*/ 367388 h 708474"/>
              <a:gd name="connsiteX19" fmla="*/ 5054600 w 6807200"/>
              <a:gd name="connsiteY19" fmla="*/ 160560 h 708474"/>
              <a:gd name="connsiteX20" fmla="*/ 5283200 w 6807200"/>
              <a:gd name="connsiteY20" fmla="*/ 160564 h 708474"/>
              <a:gd name="connsiteX21" fmla="*/ 6807200 w 6807200"/>
              <a:gd name="connsiteY21" fmla="*/ 160562 h 708474"/>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749800 w 6807200"/>
              <a:gd name="connsiteY17" fmla="*/ 413657 h 754740"/>
              <a:gd name="connsiteX18" fmla="*/ 4902200 w 6807200"/>
              <a:gd name="connsiteY18" fmla="*/ 413654 h 754740"/>
              <a:gd name="connsiteX19" fmla="*/ 5054600 w 6807200"/>
              <a:gd name="connsiteY19" fmla="*/ 206826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749800 w 6807200"/>
              <a:gd name="connsiteY17" fmla="*/ 413657 h 754740"/>
              <a:gd name="connsiteX18" fmla="*/ 4902200 w 6807200"/>
              <a:gd name="connsiteY18" fmla="*/ 413654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749800 w 6807200"/>
              <a:gd name="connsiteY17" fmla="*/ 413657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902200 w 6807200"/>
              <a:gd name="connsiteY17" fmla="*/ 206829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902200 w 6807200"/>
              <a:gd name="connsiteY17" fmla="*/ 206829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397015 w 6807200"/>
              <a:gd name="connsiteY21" fmla="*/ 712456 h 754740"/>
              <a:gd name="connsiteX22" fmla="*/ 6807200 w 6807200"/>
              <a:gd name="connsiteY22"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902200 w 6807200"/>
              <a:gd name="connsiteY17" fmla="*/ 206829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354582 w 6807200"/>
              <a:gd name="connsiteY21" fmla="*/ 514553 h 754740"/>
              <a:gd name="connsiteX22" fmla="*/ 6807200 w 6807200"/>
              <a:gd name="connsiteY22" fmla="*/ 206828 h 754740"/>
              <a:gd name="connsiteX0" fmla="*/ -1 w 6705599"/>
              <a:gd name="connsiteY0" fmla="*/ 576940 h 706659"/>
              <a:gd name="connsiteX1" fmla="*/ 533399 w 6705599"/>
              <a:gd name="connsiteY1" fmla="*/ 424540 h 706659"/>
              <a:gd name="connsiteX2" fmla="*/ 914399 w 6705599"/>
              <a:gd name="connsiteY2" fmla="*/ 576940 h 706659"/>
              <a:gd name="connsiteX3" fmla="*/ 1295399 w 6705599"/>
              <a:gd name="connsiteY3" fmla="*/ 424540 h 706659"/>
              <a:gd name="connsiteX4" fmla="*/ 1676399 w 6705599"/>
              <a:gd name="connsiteY4" fmla="*/ 653140 h 706659"/>
              <a:gd name="connsiteX5" fmla="*/ 1981199 w 6705599"/>
              <a:gd name="connsiteY5" fmla="*/ 348340 h 706659"/>
              <a:gd name="connsiteX6" fmla="*/ 2438399 w 6705599"/>
              <a:gd name="connsiteY6" fmla="*/ 424539 h 706659"/>
              <a:gd name="connsiteX7" fmla="*/ 2743199 w 6705599"/>
              <a:gd name="connsiteY7" fmla="*/ 653139 h 706659"/>
              <a:gd name="connsiteX8" fmla="*/ 2971799 w 6705599"/>
              <a:gd name="connsiteY8" fmla="*/ 424540 h 706659"/>
              <a:gd name="connsiteX9" fmla="*/ 3276599 w 6705599"/>
              <a:gd name="connsiteY9" fmla="*/ 653140 h 706659"/>
              <a:gd name="connsiteX10" fmla="*/ 3733799 w 6705599"/>
              <a:gd name="connsiteY10" fmla="*/ 103415 h 706659"/>
              <a:gd name="connsiteX11" fmla="*/ 3962399 w 6705599"/>
              <a:gd name="connsiteY11" fmla="*/ 310244 h 706659"/>
              <a:gd name="connsiteX12" fmla="*/ 4190999 w 6705599"/>
              <a:gd name="connsiteY12" fmla="*/ 310243 h 706659"/>
              <a:gd name="connsiteX13" fmla="*/ 4343399 w 6705599"/>
              <a:gd name="connsiteY13" fmla="*/ 206830 h 706659"/>
              <a:gd name="connsiteX14" fmla="*/ 4419599 w 6705599"/>
              <a:gd name="connsiteY14" fmla="*/ 413656 h 706659"/>
              <a:gd name="connsiteX15" fmla="*/ 4571999 w 6705599"/>
              <a:gd name="connsiteY15" fmla="*/ 413657 h 706659"/>
              <a:gd name="connsiteX16" fmla="*/ 4800599 w 6705599"/>
              <a:gd name="connsiteY16" fmla="*/ 206829 h 706659"/>
              <a:gd name="connsiteX17" fmla="*/ 5105399 w 6705599"/>
              <a:gd name="connsiteY17" fmla="*/ 103415 h 706659"/>
              <a:gd name="connsiteX18" fmla="*/ 5562599 w 6705599"/>
              <a:gd name="connsiteY18" fmla="*/ 206829 h 706659"/>
              <a:gd name="connsiteX19" fmla="*/ 5943599 w 6705599"/>
              <a:gd name="connsiteY19" fmla="*/ 0 h 706659"/>
              <a:gd name="connsiteX20" fmla="*/ 6252981 w 6705599"/>
              <a:gd name="connsiteY20" fmla="*/ 514553 h 706659"/>
              <a:gd name="connsiteX21" fmla="*/ 6705599 w 6705599"/>
              <a:gd name="connsiteY21" fmla="*/ 206828 h 706659"/>
              <a:gd name="connsiteX0" fmla="*/ -1 w 6705599"/>
              <a:gd name="connsiteY0" fmla="*/ 576940 h 706659"/>
              <a:gd name="connsiteX1" fmla="*/ 533399 w 6705599"/>
              <a:gd name="connsiteY1" fmla="*/ 424540 h 706659"/>
              <a:gd name="connsiteX2" fmla="*/ 1295399 w 6705599"/>
              <a:gd name="connsiteY2" fmla="*/ 424540 h 706659"/>
              <a:gd name="connsiteX3" fmla="*/ 1676399 w 6705599"/>
              <a:gd name="connsiteY3" fmla="*/ 653140 h 706659"/>
              <a:gd name="connsiteX4" fmla="*/ 1981199 w 6705599"/>
              <a:gd name="connsiteY4" fmla="*/ 348340 h 706659"/>
              <a:gd name="connsiteX5" fmla="*/ 2438399 w 6705599"/>
              <a:gd name="connsiteY5" fmla="*/ 424539 h 706659"/>
              <a:gd name="connsiteX6" fmla="*/ 2743199 w 6705599"/>
              <a:gd name="connsiteY6" fmla="*/ 653139 h 706659"/>
              <a:gd name="connsiteX7" fmla="*/ 2971799 w 6705599"/>
              <a:gd name="connsiteY7" fmla="*/ 424540 h 706659"/>
              <a:gd name="connsiteX8" fmla="*/ 3276599 w 6705599"/>
              <a:gd name="connsiteY8" fmla="*/ 653140 h 706659"/>
              <a:gd name="connsiteX9" fmla="*/ 3733799 w 6705599"/>
              <a:gd name="connsiteY9" fmla="*/ 103415 h 706659"/>
              <a:gd name="connsiteX10" fmla="*/ 3962399 w 6705599"/>
              <a:gd name="connsiteY10" fmla="*/ 310244 h 706659"/>
              <a:gd name="connsiteX11" fmla="*/ 4190999 w 6705599"/>
              <a:gd name="connsiteY11" fmla="*/ 310243 h 706659"/>
              <a:gd name="connsiteX12" fmla="*/ 4343399 w 6705599"/>
              <a:gd name="connsiteY12" fmla="*/ 206830 h 706659"/>
              <a:gd name="connsiteX13" fmla="*/ 4419599 w 6705599"/>
              <a:gd name="connsiteY13" fmla="*/ 413656 h 706659"/>
              <a:gd name="connsiteX14" fmla="*/ 4571999 w 6705599"/>
              <a:gd name="connsiteY14" fmla="*/ 413657 h 706659"/>
              <a:gd name="connsiteX15" fmla="*/ 4800599 w 6705599"/>
              <a:gd name="connsiteY15" fmla="*/ 206829 h 706659"/>
              <a:gd name="connsiteX16" fmla="*/ 5105399 w 6705599"/>
              <a:gd name="connsiteY16" fmla="*/ 103415 h 706659"/>
              <a:gd name="connsiteX17" fmla="*/ 5562599 w 6705599"/>
              <a:gd name="connsiteY17" fmla="*/ 206829 h 706659"/>
              <a:gd name="connsiteX18" fmla="*/ 5943599 w 6705599"/>
              <a:gd name="connsiteY18" fmla="*/ 0 h 706659"/>
              <a:gd name="connsiteX19" fmla="*/ 6252981 w 6705599"/>
              <a:gd name="connsiteY19" fmla="*/ 514553 h 706659"/>
              <a:gd name="connsiteX20" fmla="*/ 6705599 w 6705599"/>
              <a:gd name="connsiteY20" fmla="*/ 206828 h 706659"/>
              <a:gd name="connsiteX0" fmla="*/ -1 w 6705599"/>
              <a:gd name="connsiteY0" fmla="*/ 576940 h 706659"/>
              <a:gd name="connsiteX1" fmla="*/ 533399 w 6705599"/>
              <a:gd name="connsiteY1" fmla="*/ 424540 h 706659"/>
              <a:gd name="connsiteX2" fmla="*/ 1295399 w 6705599"/>
              <a:gd name="connsiteY2" fmla="*/ 424540 h 706659"/>
              <a:gd name="connsiteX3" fmla="*/ 1981199 w 6705599"/>
              <a:gd name="connsiteY3" fmla="*/ 348340 h 706659"/>
              <a:gd name="connsiteX4" fmla="*/ 2438399 w 6705599"/>
              <a:gd name="connsiteY4" fmla="*/ 424539 h 706659"/>
              <a:gd name="connsiteX5" fmla="*/ 2743199 w 6705599"/>
              <a:gd name="connsiteY5" fmla="*/ 653139 h 706659"/>
              <a:gd name="connsiteX6" fmla="*/ 2971799 w 6705599"/>
              <a:gd name="connsiteY6" fmla="*/ 424540 h 706659"/>
              <a:gd name="connsiteX7" fmla="*/ 3276599 w 6705599"/>
              <a:gd name="connsiteY7" fmla="*/ 653140 h 706659"/>
              <a:gd name="connsiteX8" fmla="*/ 3733799 w 6705599"/>
              <a:gd name="connsiteY8" fmla="*/ 103415 h 706659"/>
              <a:gd name="connsiteX9" fmla="*/ 3962399 w 6705599"/>
              <a:gd name="connsiteY9" fmla="*/ 310244 h 706659"/>
              <a:gd name="connsiteX10" fmla="*/ 4190999 w 6705599"/>
              <a:gd name="connsiteY10" fmla="*/ 310243 h 706659"/>
              <a:gd name="connsiteX11" fmla="*/ 4343399 w 6705599"/>
              <a:gd name="connsiteY11" fmla="*/ 206830 h 706659"/>
              <a:gd name="connsiteX12" fmla="*/ 4419599 w 6705599"/>
              <a:gd name="connsiteY12" fmla="*/ 413656 h 706659"/>
              <a:gd name="connsiteX13" fmla="*/ 4571999 w 6705599"/>
              <a:gd name="connsiteY13" fmla="*/ 413657 h 706659"/>
              <a:gd name="connsiteX14" fmla="*/ 4800599 w 6705599"/>
              <a:gd name="connsiteY14" fmla="*/ 206829 h 706659"/>
              <a:gd name="connsiteX15" fmla="*/ 5105399 w 6705599"/>
              <a:gd name="connsiteY15" fmla="*/ 103415 h 706659"/>
              <a:gd name="connsiteX16" fmla="*/ 5562599 w 6705599"/>
              <a:gd name="connsiteY16" fmla="*/ 206829 h 706659"/>
              <a:gd name="connsiteX17" fmla="*/ 5943599 w 6705599"/>
              <a:gd name="connsiteY17" fmla="*/ 0 h 706659"/>
              <a:gd name="connsiteX18" fmla="*/ 6252981 w 6705599"/>
              <a:gd name="connsiteY18" fmla="*/ 514553 h 706659"/>
              <a:gd name="connsiteX19" fmla="*/ 6705599 w 6705599"/>
              <a:gd name="connsiteY19" fmla="*/ 206828 h 706659"/>
              <a:gd name="connsiteX0" fmla="*/ -1 w 6705599"/>
              <a:gd name="connsiteY0" fmla="*/ 576940 h 706659"/>
              <a:gd name="connsiteX1" fmla="*/ 533399 w 6705599"/>
              <a:gd name="connsiteY1" fmla="*/ 424540 h 706659"/>
              <a:gd name="connsiteX2" fmla="*/ 1295399 w 6705599"/>
              <a:gd name="connsiteY2" fmla="*/ 424540 h 706659"/>
              <a:gd name="connsiteX3" fmla="*/ 1981199 w 6705599"/>
              <a:gd name="connsiteY3" fmla="*/ 348340 h 706659"/>
              <a:gd name="connsiteX4" fmla="*/ 2438399 w 6705599"/>
              <a:gd name="connsiteY4" fmla="*/ 424539 h 706659"/>
              <a:gd name="connsiteX5" fmla="*/ 2971799 w 6705599"/>
              <a:gd name="connsiteY5" fmla="*/ 424540 h 706659"/>
              <a:gd name="connsiteX6" fmla="*/ 3276599 w 6705599"/>
              <a:gd name="connsiteY6" fmla="*/ 653140 h 706659"/>
              <a:gd name="connsiteX7" fmla="*/ 3733799 w 6705599"/>
              <a:gd name="connsiteY7" fmla="*/ 103415 h 706659"/>
              <a:gd name="connsiteX8" fmla="*/ 3962399 w 6705599"/>
              <a:gd name="connsiteY8" fmla="*/ 310244 h 706659"/>
              <a:gd name="connsiteX9" fmla="*/ 4190999 w 6705599"/>
              <a:gd name="connsiteY9" fmla="*/ 310243 h 706659"/>
              <a:gd name="connsiteX10" fmla="*/ 4343399 w 6705599"/>
              <a:gd name="connsiteY10" fmla="*/ 206830 h 706659"/>
              <a:gd name="connsiteX11" fmla="*/ 4419599 w 6705599"/>
              <a:gd name="connsiteY11" fmla="*/ 413656 h 706659"/>
              <a:gd name="connsiteX12" fmla="*/ 4571999 w 6705599"/>
              <a:gd name="connsiteY12" fmla="*/ 413657 h 706659"/>
              <a:gd name="connsiteX13" fmla="*/ 4800599 w 6705599"/>
              <a:gd name="connsiteY13" fmla="*/ 206829 h 706659"/>
              <a:gd name="connsiteX14" fmla="*/ 5105399 w 6705599"/>
              <a:gd name="connsiteY14" fmla="*/ 103415 h 706659"/>
              <a:gd name="connsiteX15" fmla="*/ 5562599 w 6705599"/>
              <a:gd name="connsiteY15" fmla="*/ 206829 h 706659"/>
              <a:gd name="connsiteX16" fmla="*/ 5943599 w 6705599"/>
              <a:gd name="connsiteY16" fmla="*/ 0 h 706659"/>
              <a:gd name="connsiteX17" fmla="*/ 6252981 w 6705599"/>
              <a:gd name="connsiteY17" fmla="*/ 514553 h 706659"/>
              <a:gd name="connsiteX18" fmla="*/ 6705599 w 6705599"/>
              <a:gd name="connsiteY18" fmla="*/ 206828 h 706659"/>
              <a:gd name="connsiteX0" fmla="*/ -1 w 6705599"/>
              <a:gd name="connsiteY0" fmla="*/ 576940 h 1174153"/>
              <a:gd name="connsiteX1" fmla="*/ 647894 w 6705599"/>
              <a:gd name="connsiteY1" fmla="*/ 1174153 h 1174153"/>
              <a:gd name="connsiteX2" fmla="*/ 1295399 w 6705599"/>
              <a:gd name="connsiteY2" fmla="*/ 424540 h 1174153"/>
              <a:gd name="connsiteX3" fmla="*/ 1981199 w 6705599"/>
              <a:gd name="connsiteY3" fmla="*/ 348340 h 1174153"/>
              <a:gd name="connsiteX4" fmla="*/ 2438399 w 6705599"/>
              <a:gd name="connsiteY4" fmla="*/ 424539 h 1174153"/>
              <a:gd name="connsiteX5" fmla="*/ 2971799 w 6705599"/>
              <a:gd name="connsiteY5" fmla="*/ 424540 h 1174153"/>
              <a:gd name="connsiteX6" fmla="*/ 3276599 w 6705599"/>
              <a:gd name="connsiteY6" fmla="*/ 653140 h 1174153"/>
              <a:gd name="connsiteX7" fmla="*/ 3733799 w 6705599"/>
              <a:gd name="connsiteY7" fmla="*/ 103415 h 1174153"/>
              <a:gd name="connsiteX8" fmla="*/ 3962399 w 6705599"/>
              <a:gd name="connsiteY8" fmla="*/ 310244 h 1174153"/>
              <a:gd name="connsiteX9" fmla="*/ 4190999 w 6705599"/>
              <a:gd name="connsiteY9" fmla="*/ 310243 h 1174153"/>
              <a:gd name="connsiteX10" fmla="*/ 4343399 w 6705599"/>
              <a:gd name="connsiteY10" fmla="*/ 206830 h 1174153"/>
              <a:gd name="connsiteX11" fmla="*/ 4419599 w 6705599"/>
              <a:gd name="connsiteY11" fmla="*/ 413656 h 1174153"/>
              <a:gd name="connsiteX12" fmla="*/ 4571999 w 6705599"/>
              <a:gd name="connsiteY12" fmla="*/ 413657 h 1174153"/>
              <a:gd name="connsiteX13" fmla="*/ 4800599 w 6705599"/>
              <a:gd name="connsiteY13" fmla="*/ 206829 h 1174153"/>
              <a:gd name="connsiteX14" fmla="*/ 5105399 w 6705599"/>
              <a:gd name="connsiteY14" fmla="*/ 103415 h 1174153"/>
              <a:gd name="connsiteX15" fmla="*/ 5562599 w 6705599"/>
              <a:gd name="connsiteY15" fmla="*/ 206829 h 1174153"/>
              <a:gd name="connsiteX16" fmla="*/ 5943599 w 6705599"/>
              <a:gd name="connsiteY16" fmla="*/ 0 h 1174153"/>
              <a:gd name="connsiteX17" fmla="*/ 6252981 w 6705599"/>
              <a:gd name="connsiteY17" fmla="*/ 514553 h 1174153"/>
              <a:gd name="connsiteX18" fmla="*/ 6705599 w 6705599"/>
              <a:gd name="connsiteY18" fmla="*/ 206828 h 1174153"/>
              <a:gd name="connsiteX0" fmla="*/ -1 w 6705599"/>
              <a:gd name="connsiteY0" fmla="*/ 576940 h 1174153"/>
              <a:gd name="connsiteX1" fmla="*/ 647894 w 6705599"/>
              <a:gd name="connsiteY1" fmla="*/ 1174153 h 1174153"/>
              <a:gd name="connsiteX2" fmla="*/ 1295400 w 6705599"/>
              <a:gd name="connsiteY2" fmla="*/ 49728 h 1174153"/>
              <a:gd name="connsiteX3" fmla="*/ 1981199 w 6705599"/>
              <a:gd name="connsiteY3" fmla="*/ 348340 h 1174153"/>
              <a:gd name="connsiteX4" fmla="*/ 2438399 w 6705599"/>
              <a:gd name="connsiteY4" fmla="*/ 424539 h 1174153"/>
              <a:gd name="connsiteX5" fmla="*/ 2971799 w 6705599"/>
              <a:gd name="connsiteY5" fmla="*/ 424540 h 1174153"/>
              <a:gd name="connsiteX6" fmla="*/ 3276599 w 6705599"/>
              <a:gd name="connsiteY6" fmla="*/ 653140 h 1174153"/>
              <a:gd name="connsiteX7" fmla="*/ 3733799 w 6705599"/>
              <a:gd name="connsiteY7" fmla="*/ 103415 h 1174153"/>
              <a:gd name="connsiteX8" fmla="*/ 3962399 w 6705599"/>
              <a:gd name="connsiteY8" fmla="*/ 310244 h 1174153"/>
              <a:gd name="connsiteX9" fmla="*/ 4190999 w 6705599"/>
              <a:gd name="connsiteY9" fmla="*/ 310243 h 1174153"/>
              <a:gd name="connsiteX10" fmla="*/ 4343399 w 6705599"/>
              <a:gd name="connsiteY10" fmla="*/ 206830 h 1174153"/>
              <a:gd name="connsiteX11" fmla="*/ 4419599 w 6705599"/>
              <a:gd name="connsiteY11" fmla="*/ 413656 h 1174153"/>
              <a:gd name="connsiteX12" fmla="*/ 4571999 w 6705599"/>
              <a:gd name="connsiteY12" fmla="*/ 413657 h 1174153"/>
              <a:gd name="connsiteX13" fmla="*/ 4800599 w 6705599"/>
              <a:gd name="connsiteY13" fmla="*/ 206829 h 1174153"/>
              <a:gd name="connsiteX14" fmla="*/ 5105399 w 6705599"/>
              <a:gd name="connsiteY14" fmla="*/ 103415 h 1174153"/>
              <a:gd name="connsiteX15" fmla="*/ 5562599 w 6705599"/>
              <a:gd name="connsiteY15" fmla="*/ 206829 h 1174153"/>
              <a:gd name="connsiteX16" fmla="*/ 5943599 w 6705599"/>
              <a:gd name="connsiteY16" fmla="*/ 0 h 1174153"/>
              <a:gd name="connsiteX17" fmla="*/ 6252981 w 6705599"/>
              <a:gd name="connsiteY17" fmla="*/ 514553 h 1174153"/>
              <a:gd name="connsiteX18" fmla="*/ 6705599 w 6705599"/>
              <a:gd name="connsiteY18" fmla="*/ 206828 h 1174153"/>
              <a:gd name="connsiteX0" fmla="*/ -1 w 6705599"/>
              <a:gd name="connsiteY0" fmla="*/ 576940 h 1186855"/>
              <a:gd name="connsiteX1" fmla="*/ 647894 w 6705599"/>
              <a:gd name="connsiteY1" fmla="*/ 1174153 h 1186855"/>
              <a:gd name="connsiteX2" fmla="*/ 1295400 w 6705599"/>
              <a:gd name="connsiteY2" fmla="*/ 49728 h 1186855"/>
              <a:gd name="connsiteX3" fmla="*/ 1981199 w 6705599"/>
              <a:gd name="connsiteY3" fmla="*/ 348340 h 1186855"/>
              <a:gd name="connsiteX4" fmla="*/ 2438400 w 6705599"/>
              <a:gd name="connsiteY4" fmla="*/ 1174153 h 1186855"/>
              <a:gd name="connsiteX5" fmla="*/ 2971799 w 6705599"/>
              <a:gd name="connsiteY5" fmla="*/ 424540 h 1186855"/>
              <a:gd name="connsiteX6" fmla="*/ 3276599 w 6705599"/>
              <a:gd name="connsiteY6" fmla="*/ 653140 h 1186855"/>
              <a:gd name="connsiteX7" fmla="*/ 3733799 w 6705599"/>
              <a:gd name="connsiteY7" fmla="*/ 103415 h 1186855"/>
              <a:gd name="connsiteX8" fmla="*/ 3962399 w 6705599"/>
              <a:gd name="connsiteY8" fmla="*/ 310244 h 1186855"/>
              <a:gd name="connsiteX9" fmla="*/ 4190999 w 6705599"/>
              <a:gd name="connsiteY9" fmla="*/ 310243 h 1186855"/>
              <a:gd name="connsiteX10" fmla="*/ 4343399 w 6705599"/>
              <a:gd name="connsiteY10" fmla="*/ 206830 h 1186855"/>
              <a:gd name="connsiteX11" fmla="*/ 4419599 w 6705599"/>
              <a:gd name="connsiteY11" fmla="*/ 413656 h 1186855"/>
              <a:gd name="connsiteX12" fmla="*/ 4571999 w 6705599"/>
              <a:gd name="connsiteY12" fmla="*/ 413657 h 1186855"/>
              <a:gd name="connsiteX13" fmla="*/ 4800599 w 6705599"/>
              <a:gd name="connsiteY13" fmla="*/ 206829 h 1186855"/>
              <a:gd name="connsiteX14" fmla="*/ 5105399 w 6705599"/>
              <a:gd name="connsiteY14" fmla="*/ 103415 h 1186855"/>
              <a:gd name="connsiteX15" fmla="*/ 5562599 w 6705599"/>
              <a:gd name="connsiteY15" fmla="*/ 206829 h 1186855"/>
              <a:gd name="connsiteX16" fmla="*/ 5943599 w 6705599"/>
              <a:gd name="connsiteY16" fmla="*/ 0 h 1186855"/>
              <a:gd name="connsiteX17" fmla="*/ 6252981 w 6705599"/>
              <a:gd name="connsiteY17" fmla="*/ 514553 h 1186855"/>
              <a:gd name="connsiteX18" fmla="*/ 6705599 w 6705599"/>
              <a:gd name="connsiteY18" fmla="*/ 206828 h 1186855"/>
              <a:gd name="connsiteX0" fmla="*/ -1 w 6705599"/>
              <a:gd name="connsiteY0" fmla="*/ 576940 h 1186855"/>
              <a:gd name="connsiteX1" fmla="*/ 647894 w 6705599"/>
              <a:gd name="connsiteY1" fmla="*/ 1174153 h 1186855"/>
              <a:gd name="connsiteX2" fmla="*/ 1295400 w 6705599"/>
              <a:gd name="connsiteY2" fmla="*/ 49728 h 1186855"/>
              <a:gd name="connsiteX3" fmla="*/ 1981199 w 6705599"/>
              <a:gd name="connsiteY3" fmla="*/ 348340 h 1186855"/>
              <a:gd name="connsiteX4" fmla="*/ 2438400 w 6705599"/>
              <a:gd name="connsiteY4" fmla="*/ 1174153 h 1186855"/>
              <a:gd name="connsiteX5" fmla="*/ 2971799 w 6705599"/>
              <a:gd name="connsiteY5" fmla="*/ 724387 h 1186855"/>
              <a:gd name="connsiteX6" fmla="*/ 3276599 w 6705599"/>
              <a:gd name="connsiteY6" fmla="*/ 653140 h 1186855"/>
              <a:gd name="connsiteX7" fmla="*/ 3733799 w 6705599"/>
              <a:gd name="connsiteY7" fmla="*/ 103415 h 1186855"/>
              <a:gd name="connsiteX8" fmla="*/ 3962399 w 6705599"/>
              <a:gd name="connsiteY8" fmla="*/ 310244 h 1186855"/>
              <a:gd name="connsiteX9" fmla="*/ 4190999 w 6705599"/>
              <a:gd name="connsiteY9" fmla="*/ 310243 h 1186855"/>
              <a:gd name="connsiteX10" fmla="*/ 4343399 w 6705599"/>
              <a:gd name="connsiteY10" fmla="*/ 206830 h 1186855"/>
              <a:gd name="connsiteX11" fmla="*/ 4419599 w 6705599"/>
              <a:gd name="connsiteY11" fmla="*/ 413656 h 1186855"/>
              <a:gd name="connsiteX12" fmla="*/ 4571999 w 6705599"/>
              <a:gd name="connsiteY12" fmla="*/ 413657 h 1186855"/>
              <a:gd name="connsiteX13" fmla="*/ 4800599 w 6705599"/>
              <a:gd name="connsiteY13" fmla="*/ 206829 h 1186855"/>
              <a:gd name="connsiteX14" fmla="*/ 5105399 w 6705599"/>
              <a:gd name="connsiteY14" fmla="*/ 103415 h 1186855"/>
              <a:gd name="connsiteX15" fmla="*/ 5562599 w 6705599"/>
              <a:gd name="connsiteY15" fmla="*/ 206829 h 1186855"/>
              <a:gd name="connsiteX16" fmla="*/ 5943599 w 6705599"/>
              <a:gd name="connsiteY16" fmla="*/ 0 h 1186855"/>
              <a:gd name="connsiteX17" fmla="*/ 6252981 w 6705599"/>
              <a:gd name="connsiteY17" fmla="*/ 514553 h 1186855"/>
              <a:gd name="connsiteX18" fmla="*/ 6705599 w 6705599"/>
              <a:gd name="connsiteY18" fmla="*/ 206828 h 1186855"/>
              <a:gd name="connsiteX0" fmla="*/ -1 w 6705599"/>
              <a:gd name="connsiteY0" fmla="*/ 576940 h 1186855"/>
              <a:gd name="connsiteX1" fmla="*/ 647894 w 6705599"/>
              <a:gd name="connsiteY1" fmla="*/ 1174153 h 1186855"/>
              <a:gd name="connsiteX2" fmla="*/ 1295400 w 6705599"/>
              <a:gd name="connsiteY2" fmla="*/ 49728 h 1186855"/>
              <a:gd name="connsiteX3" fmla="*/ 1981199 w 6705599"/>
              <a:gd name="connsiteY3" fmla="*/ 348340 h 1186855"/>
              <a:gd name="connsiteX4" fmla="*/ 2438400 w 6705599"/>
              <a:gd name="connsiteY4" fmla="*/ 1174153 h 1186855"/>
              <a:gd name="connsiteX5" fmla="*/ 2971799 w 6705599"/>
              <a:gd name="connsiteY5" fmla="*/ 724387 h 1186855"/>
              <a:gd name="connsiteX6" fmla="*/ 3345296 w 6705599"/>
              <a:gd name="connsiteY6" fmla="*/ 728108 h 1186855"/>
              <a:gd name="connsiteX7" fmla="*/ 3733799 w 6705599"/>
              <a:gd name="connsiteY7" fmla="*/ 103415 h 1186855"/>
              <a:gd name="connsiteX8" fmla="*/ 3962399 w 6705599"/>
              <a:gd name="connsiteY8" fmla="*/ 310244 h 1186855"/>
              <a:gd name="connsiteX9" fmla="*/ 4190999 w 6705599"/>
              <a:gd name="connsiteY9" fmla="*/ 310243 h 1186855"/>
              <a:gd name="connsiteX10" fmla="*/ 4343399 w 6705599"/>
              <a:gd name="connsiteY10" fmla="*/ 206830 h 1186855"/>
              <a:gd name="connsiteX11" fmla="*/ 4419599 w 6705599"/>
              <a:gd name="connsiteY11" fmla="*/ 413656 h 1186855"/>
              <a:gd name="connsiteX12" fmla="*/ 4571999 w 6705599"/>
              <a:gd name="connsiteY12" fmla="*/ 413657 h 1186855"/>
              <a:gd name="connsiteX13" fmla="*/ 4800599 w 6705599"/>
              <a:gd name="connsiteY13" fmla="*/ 206829 h 1186855"/>
              <a:gd name="connsiteX14" fmla="*/ 5105399 w 6705599"/>
              <a:gd name="connsiteY14" fmla="*/ 103415 h 1186855"/>
              <a:gd name="connsiteX15" fmla="*/ 5562599 w 6705599"/>
              <a:gd name="connsiteY15" fmla="*/ 206829 h 1186855"/>
              <a:gd name="connsiteX16" fmla="*/ 5943599 w 6705599"/>
              <a:gd name="connsiteY16" fmla="*/ 0 h 1186855"/>
              <a:gd name="connsiteX17" fmla="*/ 6252981 w 6705599"/>
              <a:gd name="connsiteY17" fmla="*/ 514553 h 1186855"/>
              <a:gd name="connsiteX18" fmla="*/ 6705599 w 6705599"/>
              <a:gd name="connsiteY18" fmla="*/ 206828 h 1186855"/>
              <a:gd name="connsiteX0" fmla="*/ -1 w 6705599"/>
              <a:gd name="connsiteY0" fmla="*/ 576940 h 1372446"/>
              <a:gd name="connsiteX1" fmla="*/ 647894 w 6705599"/>
              <a:gd name="connsiteY1" fmla="*/ 1174153 h 1372446"/>
              <a:gd name="connsiteX2" fmla="*/ 1295400 w 6705599"/>
              <a:gd name="connsiteY2" fmla="*/ 49728 h 1372446"/>
              <a:gd name="connsiteX3" fmla="*/ 1981199 w 6705599"/>
              <a:gd name="connsiteY3" fmla="*/ 348340 h 1372446"/>
              <a:gd name="connsiteX4" fmla="*/ 2438400 w 6705599"/>
              <a:gd name="connsiteY4" fmla="*/ 1174153 h 1372446"/>
              <a:gd name="connsiteX5" fmla="*/ 2971799 w 6705599"/>
              <a:gd name="connsiteY5" fmla="*/ 724387 h 1372446"/>
              <a:gd name="connsiteX6" fmla="*/ 3345296 w 6705599"/>
              <a:gd name="connsiteY6" fmla="*/ 728108 h 1372446"/>
              <a:gd name="connsiteX7" fmla="*/ 3825398 w 6705599"/>
              <a:gd name="connsiteY7" fmla="*/ 1302800 h 1372446"/>
              <a:gd name="connsiteX8" fmla="*/ 3962399 w 6705599"/>
              <a:gd name="connsiteY8" fmla="*/ 310244 h 1372446"/>
              <a:gd name="connsiteX9" fmla="*/ 4190999 w 6705599"/>
              <a:gd name="connsiteY9" fmla="*/ 310243 h 1372446"/>
              <a:gd name="connsiteX10" fmla="*/ 4343399 w 6705599"/>
              <a:gd name="connsiteY10" fmla="*/ 206830 h 1372446"/>
              <a:gd name="connsiteX11" fmla="*/ 4419599 w 6705599"/>
              <a:gd name="connsiteY11" fmla="*/ 413656 h 1372446"/>
              <a:gd name="connsiteX12" fmla="*/ 4571999 w 6705599"/>
              <a:gd name="connsiteY12" fmla="*/ 413657 h 1372446"/>
              <a:gd name="connsiteX13" fmla="*/ 4800599 w 6705599"/>
              <a:gd name="connsiteY13" fmla="*/ 206829 h 1372446"/>
              <a:gd name="connsiteX14" fmla="*/ 5105399 w 6705599"/>
              <a:gd name="connsiteY14" fmla="*/ 103415 h 1372446"/>
              <a:gd name="connsiteX15" fmla="*/ 5562599 w 6705599"/>
              <a:gd name="connsiteY15" fmla="*/ 206829 h 1372446"/>
              <a:gd name="connsiteX16" fmla="*/ 5943599 w 6705599"/>
              <a:gd name="connsiteY16" fmla="*/ 0 h 1372446"/>
              <a:gd name="connsiteX17" fmla="*/ 6252981 w 6705599"/>
              <a:gd name="connsiteY17" fmla="*/ 514553 h 1372446"/>
              <a:gd name="connsiteX18" fmla="*/ 6705599 w 6705599"/>
              <a:gd name="connsiteY18" fmla="*/ 206828 h 1372446"/>
              <a:gd name="connsiteX0" fmla="*/ -1 w 6705599"/>
              <a:gd name="connsiteY0" fmla="*/ 576940 h 1372446"/>
              <a:gd name="connsiteX1" fmla="*/ 647894 w 6705599"/>
              <a:gd name="connsiteY1" fmla="*/ 1174153 h 1372446"/>
              <a:gd name="connsiteX2" fmla="*/ 1295400 w 6705599"/>
              <a:gd name="connsiteY2" fmla="*/ 49728 h 1372446"/>
              <a:gd name="connsiteX3" fmla="*/ 1981199 w 6705599"/>
              <a:gd name="connsiteY3" fmla="*/ 348340 h 1372446"/>
              <a:gd name="connsiteX4" fmla="*/ 2438400 w 6705599"/>
              <a:gd name="connsiteY4" fmla="*/ 1174153 h 1372446"/>
              <a:gd name="connsiteX5" fmla="*/ 2971799 w 6705599"/>
              <a:gd name="connsiteY5" fmla="*/ 724387 h 1372446"/>
              <a:gd name="connsiteX6" fmla="*/ 3345296 w 6705599"/>
              <a:gd name="connsiteY6" fmla="*/ 728108 h 1372446"/>
              <a:gd name="connsiteX7" fmla="*/ 3825398 w 6705599"/>
              <a:gd name="connsiteY7" fmla="*/ 1302800 h 1372446"/>
              <a:gd name="connsiteX8" fmla="*/ 3962399 w 6705599"/>
              <a:gd name="connsiteY8" fmla="*/ 310244 h 1372446"/>
              <a:gd name="connsiteX9" fmla="*/ 4190999 w 6705599"/>
              <a:gd name="connsiteY9" fmla="*/ 310243 h 1372446"/>
              <a:gd name="connsiteX10" fmla="*/ 4343399 w 6705599"/>
              <a:gd name="connsiteY10" fmla="*/ 206830 h 1372446"/>
              <a:gd name="connsiteX11" fmla="*/ 4419599 w 6705599"/>
              <a:gd name="connsiteY11" fmla="*/ 413656 h 1372446"/>
              <a:gd name="connsiteX12" fmla="*/ 4571999 w 6705599"/>
              <a:gd name="connsiteY12" fmla="*/ 413657 h 1372446"/>
              <a:gd name="connsiteX13" fmla="*/ 4800599 w 6705599"/>
              <a:gd name="connsiteY13" fmla="*/ 206829 h 1372446"/>
              <a:gd name="connsiteX14" fmla="*/ 5059602 w 6705599"/>
              <a:gd name="connsiteY14" fmla="*/ 927997 h 1372446"/>
              <a:gd name="connsiteX15" fmla="*/ 5562599 w 6705599"/>
              <a:gd name="connsiteY15" fmla="*/ 206829 h 1372446"/>
              <a:gd name="connsiteX16" fmla="*/ 5943599 w 6705599"/>
              <a:gd name="connsiteY16" fmla="*/ 0 h 1372446"/>
              <a:gd name="connsiteX17" fmla="*/ 6252981 w 6705599"/>
              <a:gd name="connsiteY17" fmla="*/ 514553 h 1372446"/>
              <a:gd name="connsiteX18" fmla="*/ 6705599 w 6705599"/>
              <a:gd name="connsiteY18" fmla="*/ 206828 h 1372446"/>
              <a:gd name="connsiteX0" fmla="*/ -1 w 6705599"/>
              <a:gd name="connsiteY0" fmla="*/ 576940 h 1372446"/>
              <a:gd name="connsiteX1" fmla="*/ 647894 w 6705599"/>
              <a:gd name="connsiteY1" fmla="*/ 1174153 h 1372446"/>
              <a:gd name="connsiteX2" fmla="*/ 1445390 w 6705599"/>
              <a:gd name="connsiteY2" fmla="*/ 529302 h 1372446"/>
              <a:gd name="connsiteX3" fmla="*/ 1981199 w 6705599"/>
              <a:gd name="connsiteY3" fmla="*/ 348340 h 1372446"/>
              <a:gd name="connsiteX4" fmla="*/ 2438400 w 6705599"/>
              <a:gd name="connsiteY4" fmla="*/ 1174153 h 1372446"/>
              <a:gd name="connsiteX5" fmla="*/ 2971799 w 6705599"/>
              <a:gd name="connsiteY5" fmla="*/ 724387 h 1372446"/>
              <a:gd name="connsiteX6" fmla="*/ 3345296 w 6705599"/>
              <a:gd name="connsiteY6" fmla="*/ 728108 h 1372446"/>
              <a:gd name="connsiteX7" fmla="*/ 3825398 w 6705599"/>
              <a:gd name="connsiteY7" fmla="*/ 1302800 h 1372446"/>
              <a:gd name="connsiteX8" fmla="*/ 3962399 w 6705599"/>
              <a:gd name="connsiteY8" fmla="*/ 310244 h 1372446"/>
              <a:gd name="connsiteX9" fmla="*/ 4190999 w 6705599"/>
              <a:gd name="connsiteY9" fmla="*/ 310243 h 1372446"/>
              <a:gd name="connsiteX10" fmla="*/ 4343399 w 6705599"/>
              <a:gd name="connsiteY10" fmla="*/ 206830 h 1372446"/>
              <a:gd name="connsiteX11" fmla="*/ 4419599 w 6705599"/>
              <a:gd name="connsiteY11" fmla="*/ 413656 h 1372446"/>
              <a:gd name="connsiteX12" fmla="*/ 4571999 w 6705599"/>
              <a:gd name="connsiteY12" fmla="*/ 413657 h 1372446"/>
              <a:gd name="connsiteX13" fmla="*/ 4800599 w 6705599"/>
              <a:gd name="connsiteY13" fmla="*/ 206829 h 1372446"/>
              <a:gd name="connsiteX14" fmla="*/ 5059602 w 6705599"/>
              <a:gd name="connsiteY14" fmla="*/ 927997 h 1372446"/>
              <a:gd name="connsiteX15" fmla="*/ 5562599 w 6705599"/>
              <a:gd name="connsiteY15" fmla="*/ 206829 h 1372446"/>
              <a:gd name="connsiteX16" fmla="*/ 5943599 w 6705599"/>
              <a:gd name="connsiteY16" fmla="*/ 0 h 1372446"/>
              <a:gd name="connsiteX17" fmla="*/ 6252981 w 6705599"/>
              <a:gd name="connsiteY17" fmla="*/ 514553 h 1372446"/>
              <a:gd name="connsiteX18" fmla="*/ 6705599 w 6705599"/>
              <a:gd name="connsiteY18" fmla="*/ 206828 h 1372446"/>
              <a:gd name="connsiteX0" fmla="*/ -1 w 6705599"/>
              <a:gd name="connsiteY0" fmla="*/ 576940 h 1372446"/>
              <a:gd name="connsiteX1" fmla="*/ 647894 w 6705599"/>
              <a:gd name="connsiteY1" fmla="*/ 1174153 h 1372446"/>
              <a:gd name="connsiteX2" fmla="*/ 1445390 w 6705599"/>
              <a:gd name="connsiteY2" fmla="*/ 529302 h 1372446"/>
              <a:gd name="connsiteX3" fmla="*/ 1981199 w 6705599"/>
              <a:gd name="connsiteY3" fmla="*/ 348340 h 1372446"/>
              <a:gd name="connsiteX4" fmla="*/ 2438400 w 6705599"/>
              <a:gd name="connsiteY4" fmla="*/ 1174153 h 1372446"/>
              <a:gd name="connsiteX5" fmla="*/ 2971800 w 6705599"/>
              <a:gd name="connsiteY5" fmla="*/ 148891 h 1372446"/>
              <a:gd name="connsiteX6" fmla="*/ 3345296 w 6705599"/>
              <a:gd name="connsiteY6" fmla="*/ 728108 h 1372446"/>
              <a:gd name="connsiteX7" fmla="*/ 3825398 w 6705599"/>
              <a:gd name="connsiteY7" fmla="*/ 1302800 h 1372446"/>
              <a:gd name="connsiteX8" fmla="*/ 3962399 w 6705599"/>
              <a:gd name="connsiteY8" fmla="*/ 310244 h 1372446"/>
              <a:gd name="connsiteX9" fmla="*/ 4190999 w 6705599"/>
              <a:gd name="connsiteY9" fmla="*/ 310243 h 1372446"/>
              <a:gd name="connsiteX10" fmla="*/ 4343399 w 6705599"/>
              <a:gd name="connsiteY10" fmla="*/ 206830 h 1372446"/>
              <a:gd name="connsiteX11" fmla="*/ 4419599 w 6705599"/>
              <a:gd name="connsiteY11" fmla="*/ 413656 h 1372446"/>
              <a:gd name="connsiteX12" fmla="*/ 4571999 w 6705599"/>
              <a:gd name="connsiteY12" fmla="*/ 413657 h 1372446"/>
              <a:gd name="connsiteX13" fmla="*/ 4800599 w 6705599"/>
              <a:gd name="connsiteY13" fmla="*/ 206829 h 1372446"/>
              <a:gd name="connsiteX14" fmla="*/ 5059602 w 6705599"/>
              <a:gd name="connsiteY14" fmla="*/ 927997 h 1372446"/>
              <a:gd name="connsiteX15" fmla="*/ 5562599 w 6705599"/>
              <a:gd name="connsiteY15" fmla="*/ 206829 h 1372446"/>
              <a:gd name="connsiteX16" fmla="*/ 5943599 w 6705599"/>
              <a:gd name="connsiteY16" fmla="*/ 0 h 1372446"/>
              <a:gd name="connsiteX17" fmla="*/ 6252981 w 6705599"/>
              <a:gd name="connsiteY17" fmla="*/ 514553 h 1372446"/>
              <a:gd name="connsiteX18" fmla="*/ 6705599 w 6705599"/>
              <a:gd name="connsiteY18" fmla="*/ 206828 h 1372446"/>
              <a:gd name="connsiteX0" fmla="*/ -1 w 6705599"/>
              <a:gd name="connsiteY0" fmla="*/ 576940 h 1372446"/>
              <a:gd name="connsiteX1" fmla="*/ 647894 w 6705599"/>
              <a:gd name="connsiteY1" fmla="*/ 1174153 h 1372446"/>
              <a:gd name="connsiteX2" fmla="*/ 1445390 w 6705599"/>
              <a:gd name="connsiteY2" fmla="*/ 529302 h 1372446"/>
              <a:gd name="connsiteX3" fmla="*/ 1981199 w 6705599"/>
              <a:gd name="connsiteY3" fmla="*/ 348340 h 1372446"/>
              <a:gd name="connsiteX4" fmla="*/ 2438400 w 6705599"/>
              <a:gd name="connsiteY4" fmla="*/ 1174153 h 1372446"/>
              <a:gd name="connsiteX5" fmla="*/ 2971800 w 6705599"/>
              <a:gd name="connsiteY5" fmla="*/ 148891 h 1372446"/>
              <a:gd name="connsiteX6" fmla="*/ 3345296 w 6705599"/>
              <a:gd name="connsiteY6" fmla="*/ 728108 h 1372446"/>
              <a:gd name="connsiteX7" fmla="*/ 3825398 w 6705599"/>
              <a:gd name="connsiteY7" fmla="*/ 1302800 h 1372446"/>
              <a:gd name="connsiteX8" fmla="*/ 3962399 w 6705599"/>
              <a:gd name="connsiteY8" fmla="*/ 310244 h 1372446"/>
              <a:gd name="connsiteX9" fmla="*/ 4190999 w 6705599"/>
              <a:gd name="connsiteY9" fmla="*/ 310243 h 1372446"/>
              <a:gd name="connsiteX10" fmla="*/ 4343399 w 6705599"/>
              <a:gd name="connsiteY10" fmla="*/ 206830 h 1372446"/>
              <a:gd name="connsiteX11" fmla="*/ 4419599 w 6705599"/>
              <a:gd name="connsiteY11" fmla="*/ 413656 h 1372446"/>
              <a:gd name="connsiteX12" fmla="*/ 4571999 w 6705599"/>
              <a:gd name="connsiteY12" fmla="*/ 413657 h 1372446"/>
              <a:gd name="connsiteX13" fmla="*/ 4800599 w 6705599"/>
              <a:gd name="connsiteY13" fmla="*/ 206829 h 1372446"/>
              <a:gd name="connsiteX14" fmla="*/ 5172095 w 6705599"/>
              <a:gd name="connsiteY14" fmla="*/ 352508 h 1372446"/>
              <a:gd name="connsiteX15" fmla="*/ 5562599 w 6705599"/>
              <a:gd name="connsiteY15" fmla="*/ 206829 h 1372446"/>
              <a:gd name="connsiteX16" fmla="*/ 5943599 w 6705599"/>
              <a:gd name="connsiteY16" fmla="*/ 0 h 1372446"/>
              <a:gd name="connsiteX17" fmla="*/ 6252981 w 6705599"/>
              <a:gd name="connsiteY17" fmla="*/ 514553 h 1372446"/>
              <a:gd name="connsiteX18" fmla="*/ 6705599 w 6705599"/>
              <a:gd name="connsiteY18" fmla="*/ 206828 h 1372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705599" h="1372446">
                <a:moveTo>
                  <a:pt x="-1" y="576940"/>
                </a:moveTo>
                <a:cubicBezTo>
                  <a:pt x="111124" y="545190"/>
                  <a:pt x="495494" y="1174153"/>
                  <a:pt x="647894" y="1174153"/>
                </a:cubicBezTo>
                <a:cubicBezTo>
                  <a:pt x="863794" y="1148753"/>
                  <a:pt x="1254890" y="491202"/>
                  <a:pt x="1445390" y="529302"/>
                </a:cubicBezTo>
                <a:cubicBezTo>
                  <a:pt x="1686690" y="516602"/>
                  <a:pt x="1790699" y="348340"/>
                  <a:pt x="1981199" y="348340"/>
                </a:cubicBezTo>
                <a:cubicBezTo>
                  <a:pt x="2108199" y="310240"/>
                  <a:pt x="2312811" y="1155809"/>
                  <a:pt x="2438400" y="1174153"/>
                </a:cubicBezTo>
                <a:cubicBezTo>
                  <a:pt x="2603500" y="1186853"/>
                  <a:pt x="2820651" y="223232"/>
                  <a:pt x="2971800" y="148891"/>
                </a:cubicBezTo>
                <a:cubicBezTo>
                  <a:pt x="3122949" y="74550"/>
                  <a:pt x="3203030" y="535790"/>
                  <a:pt x="3345296" y="728108"/>
                </a:cubicBezTo>
                <a:cubicBezTo>
                  <a:pt x="3487562" y="920426"/>
                  <a:pt x="3722548" y="1372444"/>
                  <a:pt x="3825398" y="1302800"/>
                </a:cubicBezTo>
                <a:cubicBezTo>
                  <a:pt x="3928248" y="1233156"/>
                  <a:pt x="3901466" y="475670"/>
                  <a:pt x="3962399" y="310244"/>
                </a:cubicBezTo>
                <a:cubicBezTo>
                  <a:pt x="4023332" y="144818"/>
                  <a:pt x="4127499" y="327479"/>
                  <a:pt x="4190999" y="310243"/>
                </a:cubicBezTo>
                <a:cubicBezTo>
                  <a:pt x="4254499" y="293007"/>
                  <a:pt x="4305299" y="189595"/>
                  <a:pt x="4343399" y="206830"/>
                </a:cubicBezTo>
                <a:cubicBezTo>
                  <a:pt x="4381499" y="224065"/>
                  <a:pt x="4381499" y="379185"/>
                  <a:pt x="4419599" y="413656"/>
                </a:cubicBezTo>
                <a:cubicBezTo>
                  <a:pt x="4457699" y="448127"/>
                  <a:pt x="4533899" y="413657"/>
                  <a:pt x="4571999" y="413657"/>
                </a:cubicBezTo>
                <a:lnTo>
                  <a:pt x="4800599" y="206829"/>
                </a:lnTo>
                <a:cubicBezTo>
                  <a:pt x="4838699" y="206829"/>
                  <a:pt x="5045095" y="352508"/>
                  <a:pt x="5172095" y="352508"/>
                </a:cubicBezTo>
                <a:cubicBezTo>
                  <a:pt x="5299095" y="352508"/>
                  <a:pt x="5434015" y="265580"/>
                  <a:pt x="5562599" y="206829"/>
                </a:cubicBezTo>
                <a:cubicBezTo>
                  <a:pt x="5691183" y="148078"/>
                  <a:pt x="5823821" y="14682"/>
                  <a:pt x="5943599" y="0"/>
                </a:cubicBezTo>
                <a:lnTo>
                  <a:pt x="6252981" y="514553"/>
                </a:lnTo>
                <a:lnTo>
                  <a:pt x="6705599" y="206828"/>
                </a:lnTo>
              </a:path>
            </a:pathLst>
          </a:custGeom>
          <a:noFill/>
          <a:ln w="28575" cap="flat" cmpd="sng" algn="ctr">
            <a:solidFill>
              <a:schemeClr val="accent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sp>
        <p:nvSpPr>
          <p:cNvPr id="86" name="ZoneTexte 85"/>
          <p:cNvSpPr txBox="1"/>
          <p:nvPr/>
        </p:nvSpPr>
        <p:spPr>
          <a:xfrm>
            <a:off x="5758309" y="1139518"/>
            <a:ext cx="1148071" cy="276999"/>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200" dirty="0" smtClean="0">
                <a:solidFill>
                  <a:schemeClr val="accent1"/>
                </a:solidFill>
              </a:rPr>
              <a:t>(New records)</a:t>
            </a:r>
            <a:endParaRPr lang="en-US" sz="1200" dirty="0">
              <a:solidFill>
                <a:schemeClr val="accent1"/>
              </a:solidFill>
            </a:endParaRPr>
          </a:p>
        </p:txBody>
      </p:sp>
      <p:sp>
        <p:nvSpPr>
          <p:cNvPr id="89" name="Forme libre 88"/>
          <p:cNvSpPr/>
          <p:nvPr/>
        </p:nvSpPr>
        <p:spPr bwMode="auto">
          <a:xfrm>
            <a:off x="1461247" y="2593412"/>
            <a:ext cx="4356847" cy="221503"/>
          </a:xfrm>
          <a:custGeom>
            <a:avLst/>
            <a:gdLst>
              <a:gd name="connsiteX0" fmla="*/ 0 w 1837267"/>
              <a:gd name="connsiteY0" fmla="*/ 103010 h 517877"/>
              <a:gd name="connsiteX1" fmla="*/ 287867 w 1837267"/>
              <a:gd name="connsiteY1" fmla="*/ 43744 h 517877"/>
              <a:gd name="connsiteX2" fmla="*/ 465667 w 1837267"/>
              <a:gd name="connsiteY2" fmla="*/ 365477 h 517877"/>
              <a:gd name="connsiteX3" fmla="*/ 618067 w 1837267"/>
              <a:gd name="connsiteY3" fmla="*/ 517877 h 517877"/>
              <a:gd name="connsiteX4" fmla="*/ 762000 w 1837267"/>
              <a:gd name="connsiteY4" fmla="*/ 365477 h 517877"/>
              <a:gd name="connsiteX5" fmla="*/ 922867 w 1837267"/>
              <a:gd name="connsiteY5" fmla="*/ 263877 h 517877"/>
              <a:gd name="connsiteX6" fmla="*/ 990600 w 1837267"/>
              <a:gd name="connsiteY6" fmla="*/ 213077 h 517877"/>
              <a:gd name="connsiteX7" fmla="*/ 1143000 w 1837267"/>
              <a:gd name="connsiteY7" fmla="*/ 450144 h 517877"/>
              <a:gd name="connsiteX8" fmla="*/ 1295400 w 1837267"/>
              <a:gd name="connsiteY8" fmla="*/ 373944 h 517877"/>
              <a:gd name="connsiteX9" fmla="*/ 1439333 w 1837267"/>
              <a:gd name="connsiteY9" fmla="*/ 289277 h 517877"/>
              <a:gd name="connsiteX10" fmla="*/ 1617133 w 1837267"/>
              <a:gd name="connsiteY10" fmla="*/ 213077 h 517877"/>
              <a:gd name="connsiteX11" fmla="*/ 1837267 w 1837267"/>
              <a:gd name="connsiteY11" fmla="*/ 204610 h 517877"/>
              <a:gd name="connsiteX0" fmla="*/ 0 w 3208867"/>
              <a:gd name="connsiteY0" fmla="*/ 131233 h 512233"/>
              <a:gd name="connsiteX1" fmla="*/ 1659467 w 3208867"/>
              <a:gd name="connsiteY1" fmla="*/ 38100 h 512233"/>
              <a:gd name="connsiteX2" fmla="*/ 1837267 w 3208867"/>
              <a:gd name="connsiteY2" fmla="*/ 359833 h 512233"/>
              <a:gd name="connsiteX3" fmla="*/ 1989667 w 3208867"/>
              <a:gd name="connsiteY3" fmla="*/ 512233 h 512233"/>
              <a:gd name="connsiteX4" fmla="*/ 2133600 w 3208867"/>
              <a:gd name="connsiteY4" fmla="*/ 359833 h 512233"/>
              <a:gd name="connsiteX5" fmla="*/ 2294467 w 3208867"/>
              <a:gd name="connsiteY5" fmla="*/ 258233 h 512233"/>
              <a:gd name="connsiteX6" fmla="*/ 2362200 w 3208867"/>
              <a:gd name="connsiteY6" fmla="*/ 207433 h 512233"/>
              <a:gd name="connsiteX7" fmla="*/ 2514600 w 3208867"/>
              <a:gd name="connsiteY7" fmla="*/ 444500 h 512233"/>
              <a:gd name="connsiteX8" fmla="*/ 2667000 w 3208867"/>
              <a:gd name="connsiteY8" fmla="*/ 368300 h 512233"/>
              <a:gd name="connsiteX9" fmla="*/ 2810933 w 3208867"/>
              <a:gd name="connsiteY9" fmla="*/ 283633 h 512233"/>
              <a:gd name="connsiteX10" fmla="*/ 2988733 w 3208867"/>
              <a:gd name="connsiteY10" fmla="*/ 207433 h 512233"/>
              <a:gd name="connsiteX11" fmla="*/ 3208867 w 3208867"/>
              <a:gd name="connsiteY11" fmla="*/ 198966 h 512233"/>
              <a:gd name="connsiteX0" fmla="*/ 0 w 3208867"/>
              <a:gd name="connsiteY0" fmla="*/ 244122 h 625122"/>
              <a:gd name="connsiteX1" fmla="*/ 304800 w 3208867"/>
              <a:gd name="connsiteY1" fmla="*/ 15522 h 625122"/>
              <a:gd name="connsiteX2" fmla="*/ 1659467 w 3208867"/>
              <a:gd name="connsiteY2" fmla="*/ 150989 h 625122"/>
              <a:gd name="connsiteX3" fmla="*/ 1837267 w 3208867"/>
              <a:gd name="connsiteY3" fmla="*/ 472722 h 625122"/>
              <a:gd name="connsiteX4" fmla="*/ 1989667 w 3208867"/>
              <a:gd name="connsiteY4" fmla="*/ 625122 h 625122"/>
              <a:gd name="connsiteX5" fmla="*/ 2133600 w 3208867"/>
              <a:gd name="connsiteY5" fmla="*/ 472722 h 625122"/>
              <a:gd name="connsiteX6" fmla="*/ 2294467 w 3208867"/>
              <a:gd name="connsiteY6" fmla="*/ 371122 h 625122"/>
              <a:gd name="connsiteX7" fmla="*/ 2362200 w 3208867"/>
              <a:gd name="connsiteY7" fmla="*/ 320322 h 625122"/>
              <a:gd name="connsiteX8" fmla="*/ 2514600 w 3208867"/>
              <a:gd name="connsiteY8" fmla="*/ 557389 h 625122"/>
              <a:gd name="connsiteX9" fmla="*/ 2667000 w 3208867"/>
              <a:gd name="connsiteY9" fmla="*/ 481189 h 625122"/>
              <a:gd name="connsiteX10" fmla="*/ 2810933 w 3208867"/>
              <a:gd name="connsiteY10" fmla="*/ 396522 h 625122"/>
              <a:gd name="connsiteX11" fmla="*/ 2988733 w 3208867"/>
              <a:gd name="connsiteY11" fmla="*/ 320322 h 625122"/>
              <a:gd name="connsiteX12" fmla="*/ 3208867 w 3208867"/>
              <a:gd name="connsiteY12" fmla="*/ 311855 h 625122"/>
              <a:gd name="connsiteX0" fmla="*/ 0 w 3208867"/>
              <a:gd name="connsiteY0" fmla="*/ 265289 h 646289"/>
              <a:gd name="connsiteX1" fmla="*/ 304800 w 3208867"/>
              <a:gd name="connsiteY1" fmla="*/ 36689 h 646289"/>
              <a:gd name="connsiteX2" fmla="*/ 609600 w 3208867"/>
              <a:gd name="connsiteY2" fmla="*/ 265289 h 646289"/>
              <a:gd name="connsiteX3" fmla="*/ 1659467 w 3208867"/>
              <a:gd name="connsiteY3" fmla="*/ 172156 h 646289"/>
              <a:gd name="connsiteX4" fmla="*/ 1837267 w 3208867"/>
              <a:gd name="connsiteY4" fmla="*/ 493889 h 646289"/>
              <a:gd name="connsiteX5" fmla="*/ 1989667 w 3208867"/>
              <a:gd name="connsiteY5" fmla="*/ 646289 h 646289"/>
              <a:gd name="connsiteX6" fmla="*/ 2133600 w 3208867"/>
              <a:gd name="connsiteY6" fmla="*/ 493889 h 646289"/>
              <a:gd name="connsiteX7" fmla="*/ 2294467 w 3208867"/>
              <a:gd name="connsiteY7" fmla="*/ 392289 h 646289"/>
              <a:gd name="connsiteX8" fmla="*/ 2362200 w 3208867"/>
              <a:gd name="connsiteY8" fmla="*/ 341489 h 646289"/>
              <a:gd name="connsiteX9" fmla="*/ 2514600 w 3208867"/>
              <a:gd name="connsiteY9" fmla="*/ 578556 h 646289"/>
              <a:gd name="connsiteX10" fmla="*/ 2667000 w 3208867"/>
              <a:gd name="connsiteY10" fmla="*/ 502356 h 646289"/>
              <a:gd name="connsiteX11" fmla="*/ 2810933 w 3208867"/>
              <a:gd name="connsiteY11" fmla="*/ 417689 h 646289"/>
              <a:gd name="connsiteX12" fmla="*/ 2988733 w 3208867"/>
              <a:gd name="connsiteY12" fmla="*/ 341489 h 646289"/>
              <a:gd name="connsiteX13" fmla="*/ 3208867 w 3208867"/>
              <a:gd name="connsiteY13" fmla="*/ 333022 h 646289"/>
              <a:gd name="connsiteX0" fmla="*/ 0 w 3208867"/>
              <a:gd name="connsiteY0" fmla="*/ 265289 h 646289"/>
              <a:gd name="connsiteX1" fmla="*/ 304800 w 3208867"/>
              <a:gd name="connsiteY1" fmla="*/ 36689 h 646289"/>
              <a:gd name="connsiteX2" fmla="*/ 609600 w 3208867"/>
              <a:gd name="connsiteY2" fmla="*/ 265289 h 646289"/>
              <a:gd name="connsiteX3" fmla="*/ 838200 w 3208867"/>
              <a:gd name="connsiteY3" fmla="*/ 36690 h 646289"/>
              <a:gd name="connsiteX4" fmla="*/ 1659467 w 3208867"/>
              <a:gd name="connsiteY4" fmla="*/ 172156 h 646289"/>
              <a:gd name="connsiteX5" fmla="*/ 1837267 w 3208867"/>
              <a:gd name="connsiteY5" fmla="*/ 493889 h 646289"/>
              <a:gd name="connsiteX6" fmla="*/ 1989667 w 3208867"/>
              <a:gd name="connsiteY6" fmla="*/ 646289 h 646289"/>
              <a:gd name="connsiteX7" fmla="*/ 2133600 w 3208867"/>
              <a:gd name="connsiteY7" fmla="*/ 493889 h 646289"/>
              <a:gd name="connsiteX8" fmla="*/ 2294467 w 3208867"/>
              <a:gd name="connsiteY8" fmla="*/ 392289 h 646289"/>
              <a:gd name="connsiteX9" fmla="*/ 2362200 w 3208867"/>
              <a:gd name="connsiteY9" fmla="*/ 341489 h 646289"/>
              <a:gd name="connsiteX10" fmla="*/ 2514600 w 3208867"/>
              <a:gd name="connsiteY10" fmla="*/ 578556 h 646289"/>
              <a:gd name="connsiteX11" fmla="*/ 2667000 w 3208867"/>
              <a:gd name="connsiteY11" fmla="*/ 502356 h 646289"/>
              <a:gd name="connsiteX12" fmla="*/ 2810933 w 3208867"/>
              <a:gd name="connsiteY12" fmla="*/ 417689 h 646289"/>
              <a:gd name="connsiteX13" fmla="*/ 2988733 w 3208867"/>
              <a:gd name="connsiteY13" fmla="*/ 341489 h 646289"/>
              <a:gd name="connsiteX14" fmla="*/ 3208867 w 3208867"/>
              <a:gd name="connsiteY14" fmla="*/ 333022 h 646289"/>
              <a:gd name="connsiteX0" fmla="*/ 0 w 3208867"/>
              <a:gd name="connsiteY0" fmla="*/ 265289 h 646289"/>
              <a:gd name="connsiteX1" fmla="*/ 304800 w 3208867"/>
              <a:gd name="connsiteY1" fmla="*/ 36689 h 646289"/>
              <a:gd name="connsiteX2" fmla="*/ 609600 w 3208867"/>
              <a:gd name="connsiteY2" fmla="*/ 265289 h 646289"/>
              <a:gd name="connsiteX3" fmla="*/ 838200 w 3208867"/>
              <a:gd name="connsiteY3" fmla="*/ 36690 h 646289"/>
              <a:gd name="connsiteX4" fmla="*/ 1143000 w 3208867"/>
              <a:gd name="connsiteY4" fmla="*/ 265290 h 646289"/>
              <a:gd name="connsiteX5" fmla="*/ 1659467 w 3208867"/>
              <a:gd name="connsiteY5" fmla="*/ 172156 h 646289"/>
              <a:gd name="connsiteX6" fmla="*/ 1837267 w 3208867"/>
              <a:gd name="connsiteY6" fmla="*/ 493889 h 646289"/>
              <a:gd name="connsiteX7" fmla="*/ 1989667 w 3208867"/>
              <a:gd name="connsiteY7" fmla="*/ 646289 h 646289"/>
              <a:gd name="connsiteX8" fmla="*/ 2133600 w 3208867"/>
              <a:gd name="connsiteY8" fmla="*/ 493889 h 646289"/>
              <a:gd name="connsiteX9" fmla="*/ 2294467 w 3208867"/>
              <a:gd name="connsiteY9" fmla="*/ 392289 h 646289"/>
              <a:gd name="connsiteX10" fmla="*/ 2362200 w 3208867"/>
              <a:gd name="connsiteY10" fmla="*/ 341489 h 646289"/>
              <a:gd name="connsiteX11" fmla="*/ 2514600 w 3208867"/>
              <a:gd name="connsiteY11" fmla="*/ 578556 h 646289"/>
              <a:gd name="connsiteX12" fmla="*/ 2667000 w 3208867"/>
              <a:gd name="connsiteY12" fmla="*/ 502356 h 646289"/>
              <a:gd name="connsiteX13" fmla="*/ 2810933 w 3208867"/>
              <a:gd name="connsiteY13" fmla="*/ 417689 h 646289"/>
              <a:gd name="connsiteX14" fmla="*/ 2988733 w 3208867"/>
              <a:gd name="connsiteY14" fmla="*/ 341489 h 646289"/>
              <a:gd name="connsiteX15" fmla="*/ 3208867 w 3208867"/>
              <a:gd name="connsiteY15" fmla="*/ 333022 h 646289"/>
              <a:gd name="connsiteX0" fmla="*/ 0 w 5342467"/>
              <a:gd name="connsiteY0" fmla="*/ 189090 h 646289"/>
              <a:gd name="connsiteX1" fmla="*/ 2438400 w 5342467"/>
              <a:gd name="connsiteY1" fmla="*/ 36689 h 646289"/>
              <a:gd name="connsiteX2" fmla="*/ 2743200 w 5342467"/>
              <a:gd name="connsiteY2" fmla="*/ 265289 h 646289"/>
              <a:gd name="connsiteX3" fmla="*/ 2971800 w 5342467"/>
              <a:gd name="connsiteY3" fmla="*/ 36690 h 646289"/>
              <a:gd name="connsiteX4" fmla="*/ 3276600 w 5342467"/>
              <a:gd name="connsiteY4" fmla="*/ 265290 h 646289"/>
              <a:gd name="connsiteX5" fmla="*/ 3793067 w 5342467"/>
              <a:gd name="connsiteY5" fmla="*/ 172156 h 646289"/>
              <a:gd name="connsiteX6" fmla="*/ 3970867 w 5342467"/>
              <a:gd name="connsiteY6" fmla="*/ 493889 h 646289"/>
              <a:gd name="connsiteX7" fmla="*/ 4123267 w 5342467"/>
              <a:gd name="connsiteY7" fmla="*/ 646289 h 646289"/>
              <a:gd name="connsiteX8" fmla="*/ 4267200 w 5342467"/>
              <a:gd name="connsiteY8" fmla="*/ 493889 h 646289"/>
              <a:gd name="connsiteX9" fmla="*/ 4428067 w 5342467"/>
              <a:gd name="connsiteY9" fmla="*/ 392289 h 646289"/>
              <a:gd name="connsiteX10" fmla="*/ 4495800 w 5342467"/>
              <a:gd name="connsiteY10" fmla="*/ 341489 h 646289"/>
              <a:gd name="connsiteX11" fmla="*/ 4648200 w 5342467"/>
              <a:gd name="connsiteY11" fmla="*/ 578556 h 646289"/>
              <a:gd name="connsiteX12" fmla="*/ 4800600 w 5342467"/>
              <a:gd name="connsiteY12" fmla="*/ 502356 h 646289"/>
              <a:gd name="connsiteX13" fmla="*/ 4944533 w 5342467"/>
              <a:gd name="connsiteY13" fmla="*/ 417689 h 646289"/>
              <a:gd name="connsiteX14" fmla="*/ 5122333 w 5342467"/>
              <a:gd name="connsiteY14" fmla="*/ 341489 h 646289"/>
              <a:gd name="connsiteX15" fmla="*/ 5342467 w 5342467"/>
              <a:gd name="connsiteY15" fmla="*/ 333022 h 646289"/>
              <a:gd name="connsiteX0" fmla="*/ 101600 w 5444067"/>
              <a:gd name="connsiteY0" fmla="*/ 189090 h 646289"/>
              <a:gd name="connsiteX1" fmla="*/ 406400 w 5444067"/>
              <a:gd name="connsiteY1" fmla="*/ 341490 h 646289"/>
              <a:gd name="connsiteX2" fmla="*/ 2540000 w 5444067"/>
              <a:gd name="connsiteY2" fmla="*/ 36689 h 646289"/>
              <a:gd name="connsiteX3" fmla="*/ 2844800 w 5444067"/>
              <a:gd name="connsiteY3" fmla="*/ 265289 h 646289"/>
              <a:gd name="connsiteX4" fmla="*/ 3073400 w 5444067"/>
              <a:gd name="connsiteY4" fmla="*/ 36690 h 646289"/>
              <a:gd name="connsiteX5" fmla="*/ 3378200 w 5444067"/>
              <a:gd name="connsiteY5" fmla="*/ 265290 h 646289"/>
              <a:gd name="connsiteX6" fmla="*/ 3894667 w 5444067"/>
              <a:gd name="connsiteY6" fmla="*/ 172156 h 646289"/>
              <a:gd name="connsiteX7" fmla="*/ 4072467 w 5444067"/>
              <a:gd name="connsiteY7" fmla="*/ 493889 h 646289"/>
              <a:gd name="connsiteX8" fmla="*/ 4224867 w 5444067"/>
              <a:gd name="connsiteY8" fmla="*/ 646289 h 646289"/>
              <a:gd name="connsiteX9" fmla="*/ 4368800 w 5444067"/>
              <a:gd name="connsiteY9" fmla="*/ 493889 h 646289"/>
              <a:gd name="connsiteX10" fmla="*/ 4529667 w 5444067"/>
              <a:gd name="connsiteY10" fmla="*/ 392289 h 646289"/>
              <a:gd name="connsiteX11" fmla="*/ 4597400 w 5444067"/>
              <a:gd name="connsiteY11" fmla="*/ 341489 h 646289"/>
              <a:gd name="connsiteX12" fmla="*/ 4749800 w 5444067"/>
              <a:gd name="connsiteY12" fmla="*/ 578556 h 646289"/>
              <a:gd name="connsiteX13" fmla="*/ 4902200 w 5444067"/>
              <a:gd name="connsiteY13" fmla="*/ 502356 h 646289"/>
              <a:gd name="connsiteX14" fmla="*/ 5046133 w 5444067"/>
              <a:gd name="connsiteY14" fmla="*/ 417689 h 646289"/>
              <a:gd name="connsiteX15" fmla="*/ 5223933 w 5444067"/>
              <a:gd name="connsiteY15" fmla="*/ 341489 h 646289"/>
              <a:gd name="connsiteX16" fmla="*/ 5444067 w 5444067"/>
              <a:gd name="connsiteY16" fmla="*/ 333022 h 646289"/>
              <a:gd name="connsiteX0" fmla="*/ 101600 w 5444067"/>
              <a:gd name="connsiteY0" fmla="*/ 203200 h 660399"/>
              <a:gd name="connsiteX1" fmla="*/ 406400 w 5444067"/>
              <a:gd name="connsiteY1" fmla="*/ 355600 h 660399"/>
              <a:gd name="connsiteX2" fmla="*/ 635000 w 5444067"/>
              <a:gd name="connsiteY2" fmla="*/ 50800 h 660399"/>
              <a:gd name="connsiteX3" fmla="*/ 2540000 w 5444067"/>
              <a:gd name="connsiteY3" fmla="*/ 50799 h 660399"/>
              <a:gd name="connsiteX4" fmla="*/ 2844800 w 5444067"/>
              <a:gd name="connsiteY4" fmla="*/ 279399 h 660399"/>
              <a:gd name="connsiteX5" fmla="*/ 3073400 w 5444067"/>
              <a:gd name="connsiteY5" fmla="*/ 50800 h 660399"/>
              <a:gd name="connsiteX6" fmla="*/ 3378200 w 5444067"/>
              <a:gd name="connsiteY6" fmla="*/ 279400 h 660399"/>
              <a:gd name="connsiteX7" fmla="*/ 3894667 w 5444067"/>
              <a:gd name="connsiteY7" fmla="*/ 186266 h 660399"/>
              <a:gd name="connsiteX8" fmla="*/ 4072467 w 5444067"/>
              <a:gd name="connsiteY8" fmla="*/ 507999 h 660399"/>
              <a:gd name="connsiteX9" fmla="*/ 4224867 w 5444067"/>
              <a:gd name="connsiteY9" fmla="*/ 660399 h 660399"/>
              <a:gd name="connsiteX10" fmla="*/ 4368800 w 5444067"/>
              <a:gd name="connsiteY10" fmla="*/ 507999 h 660399"/>
              <a:gd name="connsiteX11" fmla="*/ 4529667 w 5444067"/>
              <a:gd name="connsiteY11" fmla="*/ 406399 h 660399"/>
              <a:gd name="connsiteX12" fmla="*/ 4597400 w 5444067"/>
              <a:gd name="connsiteY12" fmla="*/ 355599 h 660399"/>
              <a:gd name="connsiteX13" fmla="*/ 4749800 w 5444067"/>
              <a:gd name="connsiteY13" fmla="*/ 592666 h 660399"/>
              <a:gd name="connsiteX14" fmla="*/ 4902200 w 5444067"/>
              <a:gd name="connsiteY14" fmla="*/ 516466 h 660399"/>
              <a:gd name="connsiteX15" fmla="*/ 5046133 w 5444067"/>
              <a:gd name="connsiteY15" fmla="*/ 431799 h 660399"/>
              <a:gd name="connsiteX16" fmla="*/ 5223933 w 5444067"/>
              <a:gd name="connsiteY16" fmla="*/ 355599 h 660399"/>
              <a:gd name="connsiteX17" fmla="*/ 5444067 w 5444067"/>
              <a:gd name="connsiteY17" fmla="*/ 347132 h 660399"/>
              <a:gd name="connsiteX0" fmla="*/ 101600 w 5444067"/>
              <a:gd name="connsiteY0" fmla="*/ 208844 h 666043"/>
              <a:gd name="connsiteX1" fmla="*/ 406400 w 5444067"/>
              <a:gd name="connsiteY1" fmla="*/ 361244 h 666043"/>
              <a:gd name="connsiteX2" fmla="*/ 635000 w 5444067"/>
              <a:gd name="connsiteY2" fmla="*/ 56444 h 666043"/>
              <a:gd name="connsiteX3" fmla="*/ 1016000 w 5444067"/>
              <a:gd name="connsiteY3" fmla="*/ 208844 h 666043"/>
              <a:gd name="connsiteX4" fmla="*/ 2540000 w 5444067"/>
              <a:gd name="connsiteY4" fmla="*/ 56443 h 666043"/>
              <a:gd name="connsiteX5" fmla="*/ 2844800 w 5444067"/>
              <a:gd name="connsiteY5" fmla="*/ 285043 h 666043"/>
              <a:gd name="connsiteX6" fmla="*/ 3073400 w 5444067"/>
              <a:gd name="connsiteY6" fmla="*/ 56444 h 666043"/>
              <a:gd name="connsiteX7" fmla="*/ 3378200 w 5444067"/>
              <a:gd name="connsiteY7" fmla="*/ 285044 h 666043"/>
              <a:gd name="connsiteX8" fmla="*/ 3894667 w 5444067"/>
              <a:gd name="connsiteY8" fmla="*/ 191910 h 666043"/>
              <a:gd name="connsiteX9" fmla="*/ 4072467 w 5444067"/>
              <a:gd name="connsiteY9" fmla="*/ 513643 h 666043"/>
              <a:gd name="connsiteX10" fmla="*/ 4224867 w 5444067"/>
              <a:gd name="connsiteY10" fmla="*/ 666043 h 666043"/>
              <a:gd name="connsiteX11" fmla="*/ 4368800 w 5444067"/>
              <a:gd name="connsiteY11" fmla="*/ 513643 h 666043"/>
              <a:gd name="connsiteX12" fmla="*/ 4529667 w 5444067"/>
              <a:gd name="connsiteY12" fmla="*/ 412043 h 666043"/>
              <a:gd name="connsiteX13" fmla="*/ 4597400 w 5444067"/>
              <a:gd name="connsiteY13" fmla="*/ 361243 h 666043"/>
              <a:gd name="connsiteX14" fmla="*/ 4749800 w 5444067"/>
              <a:gd name="connsiteY14" fmla="*/ 598310 h 666043"/>
              <a:gd name="connsiteX15" fmla="*/ 4902200 w 5444067"/>
              <a:gd name="connsiteY15" fmla="*/ 522110 h 666043"/>
              <a:gd name="connsiteX16" fmla="*/ 5046133 w 5444067"/>
              <a:gd name="connsiteY16" fmla="*/ 437443 h 666043"/>
              <a:gd name="connsiteX17" fmla="*/ 5223933 w 5444067"/>
              <a:gd name="connsiteY17" fmla="*/ 361243 h 666043"/>
              <a:gd name="connsiteX18" fmla="*/ 5444067 w 5444067"/>
              <a:gd name="connsiteY18" fmla="*/ 352776 h 666043"/>
              <a:gd name="connsiteX0" fmla="*/ 101600 w 5444067"/>
              <a:gd name="connsiteY0" fmla="*/ 208844 h 666043"/>
              <a:gd name="connsiteX1" fmla="*/ 406400 w 5444067"/>
              <a:gd name="connsiteY1" fmla="*/ 361244 h 666043"/>
              <a:gd name="connsiteX2" fmla="*/ 635000 w 5444067"/>
              <a:gd name="connsiteY2" fmla="*/ 56444 h 666043"/>
              <a:gd name="connsiteX3" fmla="*/ 1016000 w 5444067"/>
              <a:gd name="connsiteY3" fmla="*/ 208844 h 666043"/>
              <a:gd name="connsiteX4" fmla="*/ 1397000 w 5444067"/>
              <a:gd name="connsiteY4" fmla="*/ 56444 h 666043"/>
              <a:gd name="connsiteX5" fmla="*/ 2540000 w 5444067"/>
              <a:gd name="connsiteY5" fmla="*/ 56443 h 666043"/>
              <a:gd name="connsiteX6" fmla="*/ 2844800 w 5444067"/>
              <a:gd name="connsiteY6" fmla="*/ 285043 h 666043"/>
              <a:gd name="connsiteX7" fmla="*/ 3073400 w 5444067"/>
              <a:gd name="connsiteY7" fmla="*/ 56444 h 666043"/>
              <a:gd name="connsiteX8" fmla="*/ 3378200 w 5444067"/>
              <a:gd name="connsiteY8" fmla="*/ 285044 h 666043"/>
              <a:gd name="connsiteX9" fmla="*/ 3894667 w 5444067"/>
              <a:gd name="connsiteY9" fmla="*/ 191910 h 666043"/>
              <a:gd name="connsiteX10" fmla="*/ 4072467 w 5444067"/>
              <a:gd name="connsiteY10" fmla="*/ 513643 h 666043"/>
              <a:gd name="connsiteX11" fmla="*/ 4224867 w 5444067"/>
              <a:gd name="connsiteY11" fmla="*/ 666043 h 666043"/>
              <a:gd name="connsiteX12" fmla="*/ 4368800 w 5444067"/>
              <a:gd name="connsiteY12" fmla="*/ 513643 h 666043"/>
              <a:gd name="connsiteX13" fmla="*/ 4529667 w 5444067"/>
              <a:gd name="connsiteY13" fmla="*/ 412043 h 666043"/>
              <a:gd name="connsiteX14" fmla="*/ 4597400 w 5444067"/>
              <a:gd name="connsiteY14" fmla="*/ 361243 h 666043"/>
              <a:gd name="connsiteX15" fmla="*/ 4749800 w 5444067"/>
              <a:gd name="connsiteY15" fmla="*/ 598310 h 666043"/>
              <a:gd name="connsiteX16" fmla="*/ 4902200 w 5444067"/>
              <a:gd name="connsiteY16" fmla="*/ 522110 h 666043"/>
              <a:gd name="connsiteX17" fmla="*/ 5046133 w 5444067"/>
              <a:gd name="connsiteY17" fmla="*/ 437443 h 666043"/>
              <a:gd name="connsiteX18" fmla="*/ 5223933 w 5444067"/>
              <a:gd name="connsiteY18" fmla="*/ 361243 h 666043"/>
              <a:gd name="connsiteX19" fmla="*/ 5444067 w 5444067"/>
              <a:gd name="connsiteY19" fmla="*/ 352776 h 666043"/>
              <a:gd name="connsiteX0" fmla="*/ 101600 w 5444067"/>
              <a:gd name="connsiteY0" fmla="*/ 208844 h 666043"/>
              <a:gd name="connsiteX1" fmla="*/ 406400 w 5444067"/>
              <a:gd name="connsiteY1" fmla="*/ 361244 h 666043"/>
              <a:gd name="connsiteX2" fmla="*/ 635000 w 5444067"/>
              <a:gd name="connsiteY2" fmla="*/ 56444 h 666043"/>
              <a:gd name="connsiteX3" fmla="*/ 1016000 w 5444067"/>
              <a:gd name="connsiteY3" fmla="*/ 208844 h 666043"/>
              <a:gd name="connsiteX4" fmla="*/ 1397000 w 5444067"/>
              <a:gd name="connsiteY4" fmla="*/ 56444 h 666043"/>
              <a:gd name="connsiteX5" fmla="*/ 1778000 w 5444067"/>
              <a:gd name="connsiteY5" fmla="*/ 285044 h 666043"/>
              <a:gd name="connsiteX6" fmla="*/ 2540000 w 5444067"/>
              <a:gd name="connsiteY6" fmla="*/ 56443 h 666043"/>
              <a:gd name="connsiteX7" fmla="*/ 2844800 w 5444067"/>
              <a:gd name="connsiteY7" fmla="*/ 285043 h 666043"/>
              <a:gd name="connsiteX8" fmla="*/ 3073400 w 5444067"/>
              <a:gd name="connsiteY8" fmla="*/ 56444 h 666043"/>
              <a:gd name="connsiteX9" fmla="*/ 3378200 w 5444067"/>
              <a:gd name="connsiteY9" fmla="*/ 285044 h 666043"/>
              <a:gd name="connsiteX10" fmla="*/ 3894667 w 5444067"/>
              <a:gd name="connsiteY10" fmla="*/ 191910 h 666043"/>
              <a:gd name="connsiteX11" fmla="*/ 4072467 w 5444067"/>
              <a:gd name="connsiteY11" fmla="*/ 513643 h 666043"/>
              <a:gd name="connsiteX12" fmla="*/ 4224867 w 5444067"/>
              <a:gd name="connsiteY12" fmla="*/ 666043 h 666043"/>
              <a:gd name="connsiteX13" fmla="*/ 4368800 w 5444067"/>
              <a:gd name="connsiteY13" fmla="*/ 513643 h 666043"/>
              <a:gd name="connsiteX14" fmla="*/ 4529667 w 5444067"/>
              <a:gd name="connsiteY14" fmla="*/ 412043 h 666043"/>
              <a:gd name="connsiteX15" fmla="*/ 4597400 w 5444067"/>
              <a:gd name="connsiteY15" fmla="*/ 361243 h 666043"/>
              <a:gd name="connsiteX16" fmla="*/ 4749800 w 5444067"/>
              <a:gd name="connsiteY16" fmla="*/ 598310 h 666043"/>
              <a:gd name="connsiteX17" fmla="*/ 4902200 w 5444067"/>
              <a:gd name="connsiteY17" fmla="*/ 522110 h 666043"/>
              <a:gd name="connsiteX18" fmla="*/ 5046133 w 5444067"/>
              <a:gd name="connsiteY18" fmla="*/ 437443 h 666043"/>
              <a:gd name="connsiteX19" fmla="*/ 5223933 w 5444067"/>
              <a:gd name="connsiteY19" fmla="*/ 361243 h 666043"/>
              <a:gd name="connsiteX20" fmla="*/ 5444067 w 5444067"/>
              <a:gd name="connsiteY20" fmla="*/ 352776 h 666043"/>
              <a:gd name="connsiteX0" fmla="*/ 101600 w 5444067"/>
              <a:gd name="connsiteY0" fmla="*/ 266700 h 723899"/>
              <a:gd name="connsiteX1" fmla="*/ 406400 w 5444067"/>
              <a:gd name="connsiteY1" fmla="*/ 419100 h 723899"/>
              <a:gd name="connsiteX2" fmla="*/ 635000 w 5444067"/>
              <a:gd name="connsiteY2" fmla="*/ 114300 h 723899"/>
              <a:gd name="connsiteX3" fmla="*/ 1016000 w 5444067"/>
              <a:gd name="connsiteY3" fmla="*/ 266700 h 723899"/>
              <a:gd name="connsiteX4" fmla="*/ 1397000 w 5444067"/>
              <a:gd name="connsiteY4" fmla="*/ 114300 h 723899"/>
              <a:gd name="connsiteX5" fmla="*/ 1778000 w 5444067"/>
              <a:gd name="connsiteY5" fmla="*/ 342900 h 723899"/>
              <a:gd name="connsiteX6" fmla="*/ 2082800 w 5444067"/>
              <a:gd name="connsiteY6" fmla="*/ 38100 h 723899"/>
              <a:gd name="connsiteX7" fmla="*/ 2540000 w 5444067"/>
              <a:gd name="connsiteY7" fmla="*/ 114299 h 723899"/>
              <a:gd name="connsiteX8" fmla="*/ 2844800 w 5444067"/>
              <a:gd name="connsiteY8" fmla="*/ 342899 h 723899"/>
              <a:gd name="connsiteX9" fmla="*/ 3073400 w 5444067"/>
              <a:gd name="connsiteY9" fmla="*/ 114300 h 723899"/>
              <a:gd name="connsiteX10" fmla="*/ 3378200 w 5444067"/>
              <a:gd name="connsiteY10" fmla="*/ 342900 h 723899"/>
              <a:gd name="connsiteX11" fmla="*/ 3894667 w 5444067"/>
              <a:gd name="connsiteY11" fmla="*/ 249766 h 723899"/>
              <a:gd name="connsiteX12" fmla="*/ 4072467 w 5444067"/>
              <a:gd name="connsiteY12" fmla="*/ 571499 h 723899"/>
              <a:gd name="connsiteX13" fmla="*/ 4224867 w 5444067"/>
              <a:gd name="connsiteY13" fmla="*/ 723899 h 723899"/>
              <a:gd name="connsiteX14" fmla="*/ 4368800 w 5444067"/>
              <a:gd name="connsiteY14" fmla="*/ 571499 h 723899"/>
              <a:gd name="connsiteX15" fmla="*/ 4529667 w 5444067"/>
              <a:gd name="connsiteY15" fmla="*/ 469899 h 723899"/>
              <a:gd name="connsiteX16" fmla="*/ 4597400 w 5444067"/>
              <a:gd name="connsiteY16" fmla="*/ 419099 h 723899"/>
              <a:gd name="connsiteX17" fmla="*/ 4749800 w 5444067"/>
              <a:gd name="connsiteY17" fmla="*/ 656166 h 723899"/>
              <a:gd name="connsiteX18" fmla="*/ 4902200 w 5444067"/>
              <a:gd name="connsiteY18" fmla="*/ 579966 h 723899"/>
              <a:gd name="connsiteX19" fmla="*/ 5046133 w 5444067"/>
              <a:gd name="connsiteY19" fmla="*/ 495299 h 723899"/>
              <a:gd name="connsiteX20" fmla="*/ 5223933 w 5444067"/>
              <a:gd name="connsiteY20" fmla="*/ 419099 h 723899"/>
              <a:gd name="connsiteX21" fmla="*/ 5444067 w 5444067"/>
              <a:gd name="connsiteY21" fmla="*/ 410632 h 723899"/>
              <a:gd name="connsiteX0" fmla="*/ 101600 w 5444067"/>
              <a:gd name="connsiteY0" fmla="*/ 266700 h 723899"/>
              <a:gd name="connsiteX1" fmla="*/ 406400 w 5444067"/>
              <a:gd name="connsiteY1" fmla="*/ 419100 h 723899"/>
              <a:gd name="connsiteX2" fmla="*/ 635000 w 5444067"/>
              <a:gd name="connsiteY2" fmla="*/ 114300 h 723899"/>
              <a:gd name="connsiteX3" fmla="*/ 1016000 w 5444067"/>
              <a:gd name="connsiteY3" fmla="*/ 266700 h 723899"/>
              <a:gd name="connsiteX4" fmla="*/ 1397000 w 5444067"/>
              <a:gd name="connsiteY4" fmla="*/ 114300 h 723899"/>
              <a:gd name="connsiteX5" fmla="*/ 1778000 w 5444067"/>
              <a:gd name="connsiteY5" fmla="*/ 342900 h 723899"/>
              <a:gd name="connsiteX6" fmla="*/ 2082800 w 5444067"/>
              <a:gd name="connsiteY6" fmla="*/ 38100 h 723899"/>
              <a:gd name="connsiteX7" fmla="*/ 2540000 w 5444067"/>
              <a:gd name="connsiteY7" fmla="*/ 114299 h 723899"/>
              <a:gd name="connsiteX8" fmla="*/ 2844800 w 5444067"/>
              <a:gd name="connsiteY8" fmla="*/ 342899 h 723899"/>
              <a:gd name="connsiteX9" fmla="*/ 3073400 w 5444067"/>
              <a:gd name="connsiteY9" fmla="*/ 114300 h 723899"/>
              <a:gd name="connsiteX10" fmla="*/ 3378200 w 5444067"/>
              <a:gd name="connsiteY10" fmla="*/ 342900 h 723899"/>
              <a:gd name="connsiteX11" fmla="*/ 3894667 w 5444067"/>
              <a:gd name="connsiteY11" fmla="*/ 249766 h 723899"/>
              <a:gd name="connsiteX12" fmla="*/ 4072467 w 5444067"/>
              <a:gd name="connsiteY12" fmla="*/ 571499 h 723899"/>
              <a:gd name="connsiteX13" fmla="*/ 4224867 w 5444067"/>
              <a:gd name="connsiteY13" fmla="*/ 723899 h 723899"/>
              <a:gd name="connsiteX14" fmla="*/ 4368800 w 5444067"/>
              <a:gd name="connsiteY14" fmla="*/ 571499 h 723899"/>
              <a:gd name="connsiteX15" fmla="*/ 4529667 w 5444067"/>
              <a:gd name="connsiteY15" fmla="*/ 469899 h 723899"/>
              <a:gd name="connsiteX16" fmla="*/ 4597400 w 5444067"/>
              <a:gd name="connsiteY16" fmla="*/ 419099 h 723899"/>
              <a:gd name="connsiteX17" fmla="*/ 4749800 w 5444067"/>
              <a:gd name="connsiteY17" fmla="*/ 656166 h 723899"/>
              <a:gd name="connsiteX18" fmla="*/ 4902200 w 5444067"/>
              <a:gd name="connsiteY18" fmla="*/ 103414 h 723899"/>
              <a:gd name="connsiteX19" fmla="*/ 5046133 w 5444067"/>
              <a:gd name="connsiteY19" fmla="*/ 495299 h 723899"/>
              <a:gd name="connsiteX20" fmla="*/ 5223933 w 5444067"/>
              <a:gd name="connsiteY20" fmla="*/ 419099 h 723899"/>
              <a:gd name="connsiteX21" fmla="*/ 5444067 w 5444067"/>
              <a:gd name="connsiteY21" fmla="*/ 410632 h 723899"/>
              <a:gd name="connsiteX0" fmla="*/ 101600 w 5444067"/>
              <a:gd name="connsiteY0" fmla="*/ 422727 h 879926"/>
              <a:gd name="connsiteX1" fmla="*/ 406400 w 5444067"/>
              <a:gd name="connsiteY1" fmla="*/ 575127 h 879926"/>
              <a:gd name="connsiteX2" fmla="*/ 635000 w 5444067"/>
              <a:gd name="connsiteY2" fmla="*/ 270327 h 879926"/>
              <a:gd name="connsiteX3" fmla="*/ 1016000 w 5444067"/>
              <a:gd name="connsiteY3" fmla="*/ 422727 h 879926"/>
              <a:gd name="connsiteX4" fmla="*/ 1397000 w 5444067"/>
              <a:gd name="connsiteY4" fmla="*/ 270327 h 879926"/>
              <a:gd name="connsiteX5" fmla="*/ 1778000 w 5444067"/>
              <a:gd name="connsiteY5" fmla="*/ 498927 h 879926"/>
              <a:gd name="connsiteX6" fmla="*/ 2082800 w 5444067"/>
              <a:gd name="connsiteY6" fmla="*/ 194127 h 879926"/>
              <a:gd name="connsiteX7" fmla="*/ 2540000 w 5444067"/>
              <a:gd name="connsiteY7" fmla="*/ 270326 h 879926"/>
              <a:gd name="connsiteX8" fmla="*/ 2844800 w 5444067"/>
              <a:gd name="connsiteY8" fmla="*/ 498926 h 879926"/>
              <a:gd name="connsiteX9" fmla="*/ 3073400 w 5444067"/>
              <a:gd name="connsiteY9" fmla="*/ 270327 h 879926"/>
              <a:gd name="connsiteX10" fmla="*/ 3378200 w 5444067"/>
              <a:gd name="connsiteY10" fmla="*/ 498927 h 879926"/>
              <a:gd name="connsiteX11" fmla="*/ 3894667 w 5444067"/>
              <a:gd name="connsiteY11" fmla="*/ 405793 h 879926"/>
              <a:gd name="connsiteX12" fmla="*/ 4072467 w 5444067"/>
              <a:gd name="connsiteY12" fmla="*/ 727526 h 879926"/>
              <a:gd name="connsiteX13" fmla="*/ 4224867 w 5444067"/>
              <a:gd name="connsiteY13" fmla="*/ 879926 h 879926"/>
              <a:gd name="connsiteX14" fmla="*/ 4368800 w 5444067"/>
              <a:gd name="connsiteY14" fmla="*/ 727526 h 879926"/>
              <a:gd name="connsiteX15" fmla="*/ 4529667 w 5444067"/>
              <a:gd name="connsiteY15" fmla="*/ 625926 h 879926"/>
              <a:gd name="connsiteX16" fmla="*/ 4597400 w 5444067"/>
              <a:gd name="connsiteY16" fmla="*/ 575126 h 879926"/>
              <a:gd name="connsiteX17" fmla="*/ 4749800 w 5444067"/>
              <a:gd name="connsiteY17" fmla="*/ 812193 h 879926"/>
              <a:gd name="connsiteX18" fmla="*/ 4902200 w 5444067"/>
              <a:gd name="connsiteY18" fmla="*/ 259441 h 879926"/>
              <a:gd name="connsiteX19" fmla="*/ 5054600 w 5444067"/>
              <a:gd name="connsiteY19" fmla="*/ 52613 h 879926"/>
              <a:gd name="connsiteX20" fmla="*/ 5223933 w 5444067"/>
              <a:gd name="connsiteY20" fmla="*/ 575126 h 879926"/>
              <a:gd name="connsiteX21" fmla="*/ 5444067 w 5444067"/>
              <a:gd name="connsiteY21" fmla="*/ 566659 h 879926"/>
              <a:gd name="connsiteX0" fmla="*/ 101600 w 5444067"/>
              <a:gd name="connsiteY0" fmla="*/ 370113 h 827312"/>
              <a:gd name="connsiteX1" fmla="*/ 406400 w 5444067"/>
              <a:gd name="connsiteY1" fmla="*/ 522513 h 827312"/>
              <a:gd name="connsiteX2" fmla="*/ 635000 w 5444067"/>
              <a:gd name="connsiteY2" fmla="*/ 217713 h 827312"/>
              <a:gd name="connsiteX3" fmla="*/ 1016000 w 5444067"/>
              <a:gd name="connsiteY3" fmla="*/ 370113 h 827312"/>
              <a:gd name="connsiteX4" fmla="*/ 1397000 w 5444067"/>
              <a:gd name="connsiteY4" fmla="*/ 217713 h 827312"/>
              <a:gd name="connsiteX5" fmla="*/ 1778000 w 5444067"/>
              <a:gd name="connsiteY5" fmla="*/ 446313 h 827312"/>
              <a:gd name="connsiteX6" fmla="*/ 2082800 w 5444067"/>
              <a:gd name="connsiteY6" fmla="*/ 141513 h 827312"/>
              <a:gd name="connsiteX7" fmla="*/ 2540000 w 5444067"/>
              <a:gd name="connsiteY7" fmla="*/ 217712 h 827312"/>
              <a:gd name="connsiteX8" fmla="*/ 2844800 w 5444067"/>
              <a:gd name="connsiteY8" fmla="*/ 446312 h 827312"/>
              <a:gd name="connsiteX9" fmla="*/ 3073400 w 5444067"/>
              <a:gd name="connsiteY9" fmla="*/ 217713 h 827312"/>
              <a:gd name="connsiteX10" fmla="*/ 3378200 w 5444067"/>
              <a:gd name="connsiteY10" fmla="*/ 446313 h 827312"/>
              <a:gd name="connsiteX11" fmla="*/ 3894667 w 5444067"/>
              <a:gd name="connsiteY11" fmla="*/ 353179 h 827312"/>
              <a:gd name="connsiteX12" fmla="*/ 4072467 w 5444067"/>
              <a:gd name="connsiteY12" fmla="*/ 674912 h 827312"/>
              <a:gd name="connsiteX13" fmla="*/ 4224867 w 5444067"/>
              <a:gd name="connsiteY13" fmla="*/ 827312 h 827312"/>
              <a:gd name="connsiteX14" fmla="*/ 4368800 w 5444067"/>
              <a:gd name="connsiteY14" fmla="*/ 674912 h 827312"/>
              <a:gd name="connsiteX15" fmla="*/ 4529667 w 5444067"/>
              <a:gd name="connsiteY15" fmla="*/ 573312 h 827312"/>
              <a:gd name="connsiteX16" fmla="*/ 4597400 w 5444067"/>
              <a:gd name="connsiteY16" fmla="*/ 522512 h 827312"/>
              <a:gd name="connsiteX17" fmla="*/ 4749800 w 5444067"/>
              <a:gd name="connsiteY17" fmla="*/ 759579 h 827312"/>
              <a:gd name="connsiteX18" fmla="*/ 4902200 w 5444067"/>
              <a:gd name="connsiteY18" fmla="*/ 206827 h 827312"/>
              <a:gd name="connsiteX19" fmla="*/ 5054600 w 5444067"/>
              <a:gd name="connsiteY19" fmla="*/ -1 h 827312"/>
              <a:gd name="connsiteX20" fmla="*/ 5207000 w 5444067"/>
              <a:gd name="connsiteY20" fmla="*/ 206827 h 827312"/>
              <a:gd name="connsiteX21" fmla="*/ 5444067 w 5444067"/>
              <a:gd name="connsiteY21" fmla="*/ 514045 h 827312"/>
              <a:gd name="connsiteX0" fmla="*/ 101600 w 5435600"/>
              <a:gd name="connsiteY0" fmla="*/ 370114 h 827313"/>
              <a:gd name="connsiteX1" fmla="*/ 406400 w 5435600"/>
              <a:gd name="connsiteY1" fmla="*/ 522514 h 827313"/>
              <a:gd name="connsiteX2" fmla="*/ 635000 w 5435600"/>
              <a:gd name="connsiteY2" fmla="*/ 217714 h 827313"/>
              <a:gd name="connsiteX3" fmla="*/ 1016000 w 5435600"/>
              <a:gd name="connsiteY3" fmla="*/ 370114 h 827313"/>
              <a:gd name="connsiteX4" fmla="*/ 1397000 w 5435600"/>
              <a:gd name="connsiteY4" fmla="*/ 217714 h 827313"/>
              <a:gd name="connsiteX5" fmla="*/ 1778000 w 5435600"/>
              <a:gd name="connsiteY5" fmla="*/ 446314 h 827313"/>
              <a:gd name="connsiteX6" fmla="*/ 2082800 w 5435600"/>
              <a:gd name="connsiteY6" fmla="*/ 141514 h 827313"/>
              <a:gd name="connsiteX7" fmla="*/ 2540000 w 5435600"/>
              <a:gd name="connsiteY7" fmla="*/ 217713 h 827313"/>
              <a:gd name="connsiteX8" fmla="*/ 2844800 w 5435600"/>
              <a:gd name="connsiteY8" fmla="*/ 446313 h 827313"/>
              <a:gd name="connsiteX9" fmla="*/ 3073400 w 5435600"/>
              <a:gd name="connsiteY9" fmla="*/ 217714 h 827313"/>
              <a:gd name="connsiteX10" fmla="*/ 3378200 w 5435600"/>
              <a:gd name="connsiteY10" fmla="*/ 446314 h 827313"/>
              <a:gd name="connsiteX11" fmla="*/ 3894667 w 5435600"/>
              <a:gd name="connsiteY11" fmla="*/ 353180 h 827313"/>
              <a:gd name="connsiteX12" fmla="*/ 4072467 w 5435600"/>
              <a:gd name="connsiteY12" fmla="*/ 674913 h 827313"/>
              <a:gd name="connsiteX13" fmla="*/ 4224867 w 5435600"/>
              <a:gd name="connsiteY13" fmla="*/ 827313 h 827313"/>
              <a:gd name="connsiteX14" fmla="*/ 4368800 w 5435600"/>
              <a:gd name="connsiteY14" fmla="*/ 674913 h 827313"/>
              <a:gd name="connsiteX15" fmla="*/ 4529667 w 5435600"/>
              <a:gd name="connsiteY15" fmla="*/ 573313 h 827313"/>
              <a:gd name="connsiteX16" fmla="*/ 4597400 w 5435600"/>
              <a:gd name="connsiteY16" fmla="*/ 522513 h 827313"/>
              <a:gd name="connsiteX17" fmla="*/ 4749800 w 5435600"/>
              <a:gd name="connsiteY17" fmla="*/ 759580 h 827313"/>
              <a:gd name="connsiteX18" fmla="*/ 4902200 w 5435600"/>
              <a:gd name="connsiteY18" fmla="*/ 206828 h 827313"/>
              <a:gd name="connsiteX19" fmla="*/ 5054600 w 5435600"/>
              <a:gd name="connsiteY19" fmla="*/ 0 h 827313"/>
              <a:gd name="connsiteX20" fmla="*/ 5207000 w 5435600"/>
              <a:gd name="connsiteY20" fmla="*/ 206828 h 827313"/>
              <a:gd name="connsiteX21" fmla="*/ 5435600 w 5435600"/>
              <a:gd name="connsiteY21" fmla="*/ 310242 h 827313"/>
              <a:gd name="connsiteX0" fmla="*/ 101600 w 5435600"/>
              <a:gd name="connsiteY0" fmla="*/ 511625 h 971545"/>
              <a:gd name="connsiteX1" fmla="*/ 406400 w 5435600"/>
              <a:gd name="connsiteY1" fmla="*/ 664025 h 971545"/>
              <a:gd name="connsiteX2" fmla="*/ 635000 w 5435600"/>
              <a:gd name="connsiteY2" fmla="*/ 359225 h 971545"/>
              <a:gd name="connsiteX3" fmla="*/ 1016000 w 5435600"/>
              <a:gd name="connsiteY3" fmla="*/ 511625 h 971545"/>
              <a:gd name="connsiteX4" fmla="*/ 1397000 w 5435600"/>
              <a:gd name="connsiteY4" fmla="*/ 359225 h 971545"/>
              <a:gd name="connsiteX5" fmla="*/ 1778000 w 5435600"/>
              <a:gd name="connsiteY5" fmla="*/ 587825 h 971545"/>
              <a:gd name="connsiteX6" fmla="*/ 2082800 w 5435600"/>
              <a:gd name="connsiteY6" fmla="*/ 283025 h 971545"/>
              <a:gd name="connsiteX7" fmla="*/ 2540000 w 5435600"/>
              <a:gd name="connsiteY7" fmla="*/ 359224 h 971545"/>
              <a:gd name="connsiteX8" fmla="*/ 2844800 w 5435600"/>
              <a:gd name="connsiteY8" fmla="*/ 587824 h 971545"/>
              <a:gd name="connsiteX9" fmla="*/ 3073400 w 5435600"/>
              <a:gd name="connsiteY9" fmla="*/ 359225 h 971545"/>
              <a:gd name="connsiteX10" fmla="*/ 3378200 w 5435600"/>
              <a:gd name="connsiteY10" fmla="*/ 587825 h 971545"/>
              <a:gd name="connsiteX11" fmla="*/ 3835400 w 5435600"/>
              <a:gd name="connsiteY11" fmla="*/ 38100 h 971545"/>
              <a:gd name="connsiteX12" fmla="*/ 4072467 w 5435600"/>
              <a:gd name="connsiteY12" fmla="*/ 816424 h 971545"/>
              <a:gd name="connsiteX13" fmla="*/ 4224867 w 5435600"/>
              <a:gd name="connsiteY13" fmla="*/ 968824 h 971545"/>
              <a:gd name="connsiteX14" fmla="*/ 4368800 w 5435600"/>
              <a:gd name="connsiteY14" fmla="*/ 816424 h 971545"/>
              <a:gd name="connsiteX15" fmla="*/ 4529667 w 5435600"/>
              <a:gd name="connsiteY15" fmla="*/ 714824 h 971545"/>
              <a:gd name="connsiteX16" fmla="*/ 4597400 w 5435600"/>
              <a:gd name="connsiteY16" fmla="*/ 664024 h 971545"/>
              <a:gd name="connsiteX17" fmla="*/ 4749800 w 5435600"/>
              <a:gd name="connsiteY17" fmla="*/ 901091 h 971545"/>
              <a:gd name="connsiteX18" fmla="*/ 4902200 w 5435600"/>
              <a:gd name="connsiteY18" fmla="*/ 348339 h 971545"/>
              <a:gd name="connsiteX19" fmla="*/ 5054600 w 5435600"/>
              <a:gd name="connsiteY19" fmla="*/ 141511 h 971545"/>
              <a:gd name="connsiteX20" fmla="*/ 5207000 w 5435600"/>
              <a:gd name="connsiteY20" fmla="*/ 348339 h 971545"/>
              <a:gd name="connsiteX21" fmla="*/ 5435600 w 5435600"/>
              <a:gd name="connsiteY21" fmla="*/ 451753 h 971545"/>
              <a:gd name="connsiteX0" fmla="*/ 101600 w 5435600"/>
              <a:gd name="connsiteY0" fmla="*/ 513439 h 1048652"/>
              <a:gd name="connsiteX1" fmla="*/ 406400 w 5435600"/>
              <a:gd name="connsiteY1" fmla="*/ 665839 h 1048652"/>
              <a:gd name="connsiteX2" fmla="*/ 635000 w 5435600"/>
              <a:gd name="connsiteY2" fmla="*/ 361039 h 1048652"/>
              <a:gd name="connsiteX3" fmla="*/ 1016000 w 5435600"/>
              <a:gd name="connsiteY3" fmla="*/ 513439 h 1048652"/>
              <a:gd name="connsiteX4" fmla="*/ 1397000 w 5435600"/>
              <a:gd name="connsiteY4" fmla="*/ 361039 h 1048652"/>
              <a:gd name="connsiteX5" fmla="*/ 1778000 w 5435600"/>
              <a:gd name="connsiteY5" fmla="*/ 589639 h 1048652"/>
              <a:gd name="connsiteX6" fmla="*/ 2082800 w 5435600"/>
              <a:gd name="connsiteY6" fmla="*/ 284839 h 1048652"/>
              <a:gd name="connsiteX7" fmla="*/ 2540000 w 5435600"/>
              <a:gd name="connsiteY7" fmla="*/ 361038 h 1048652"/>
              <a:gd name="connsiteX8" fmla="*/ 2844800 w 5435600"/>
              <a:gd name="connsiteY8" fmla="*/ 589638 h 1048652"/>
              <a:gd name="connsiteX9" fmla="*/ 3073400 w 5435600"/>
              <a:gd name="connsiteY9" fmla="*/ 361039 h 1048652"/>
              <a:gd name="connsiteX10" fmla="*/ 3378200 w 5435600"/>
              <a:gd name="connsiteY10" fmla="*/ 589639 h 1048652"/>
              <a:gd name="connsiteX11" fmla="*/ 3835400 w 5435600"/>
              <a:gd name="connsiteY11" fmla="*/ 39914 h 1048652"/>
              <a:gd name="connsiteX12" fmla="*/ 4064000 w 5435600"/>
              <a:gd name="connsiteY12" fmla="*/ 350154 h 1048652"/>
              <a:gd name="connsiteX13" fmla="*/ 4224867 w 5435600"/>
              <a:gd name="connsiteY13" fmla="*/ 970638 h 1048652"/>
              <a:gd name="connsiteX14" fmla="*/ 4368800 w 5435600"/>
              <a:gd name="connsiteY14" fmla="*/ 818238 h 1048652"/>
              <a:gd name="connsiteX15" fmla="*/ 4529667 w 5435600"/>
              <a:gd name="connsiteY15" fmla="*/ 716638 h 1048652"/>
              <a:gd name="connsiteX16" fmla="*/ 4597400 w 5435600"/>
              <a:gd name="connsiteY16" fmla="*/ 665838 h 1048652"/>
              <a:gd name="connsiteX17" fmla="*/ 4749800 w 5435600"/>
              <a:gd name="connsiteY17" fmla="*/ 902905 h 1048652"/>
              <a:gd name="connsiteX18" fmla="*/ 4902200 w 5435600"/>
              <a:gd name="connsiteY18" fmla="*/ 350153 h 1048652"/>
              <a:gd name="connsiteX19" fmla="*/ 5054600 w 5435600"/>
              <a:gd name="connsiteY19" fmla="*/ 143325 h 1048652"/>
              <a:gd name="connsiteX20" fmla="*/ 5207000 w 5435600"/>
              <a:gd name="connsiteY20" fmla="*/ 350153 h 1048652"/>
              <a:gd name="connsiteX21" fmla="*/ 5435600 w 5435600"/>
              <a:gd name="connsiteY21" fmla="*/ 453567 h 1048652"/>
              <a:gd name="connsiteX0" fmla="*/ 101600 w 5435600"/>
              <a:gd name="connsiteY0" fmla="*/ 513439 h 955519"/>
              <a:gd name="connsiteX1" fmla="*/ 406400 w 5435600"/>
              <a:gd name="connsiteY1" fmla="*/ 665839 h 955519"/>
              <a:gd name="connsiteX2" fmla="*/ 635000 w 5435600"/>
              <a:gd name="connsiteY2" fmla="*/ 361039 h 955519"/>
              <a:gd name="connsiteX3" fmla="*/ 1016000 w 5435600"/>
              <a:gd name="connsiteY3" fmla="*/ 513439 h 955519"/>
              <a:gd name="connsiteX4" fmla="*/ 1397000 w 5435600"/>
              <a:gd name="connsiteY4" fmla="*/ 361039 h 955519"/>
              <a:gd name="connsiteX5" fmla="*/ 1778000 w 5435600"/>
              <a:gd name="connsiteY5" fmla="*/ 589639 h 955519"/>
              <a:gd name="connsiteX6" fmla="*/ 2082800 w 5435600"/>
              <a:gd name="connsiteY6" fmla="*/ 284839 h 955519"/>
              <a:gd name="connsiteX7" fmla="*/ 2540000 w 5435600"/>
              <a:gd name="connsiteY7" fmla="*/ 361038 h 955519"/>
              <a:gd name="connsiteX8" fmla="*/ 2844800 w 5435600"/>
              <a:gd name="connsiteY8" fmla="*/ 589638 h 955519"/>
              <a:gd name="connsiteX9" fmla="*/ 3073400 w 5435600"/>
              <a:gd name="connsiteY9" fmla="*/ 361039 h 955519"/>
              <a:gd name="connsiteX10" fmla="*/ 3378200 w 5435600"/>
              <a:gd name="connsiteY10" fmla="*/ 589639 h 955519"/>
              <a:gd name="connsiteX11" fmla="*/ 3835400 w 5435600"/>
              <a:gd name="connsiteY11" fmla="*/ 39914 h 955519"/>
              <a:gd name="connsiteX12" fmla="*/ 4064000 w 5435600"/>
              <a:gd name="connsiteY12" fmla="*/ 350154 h 955519"/>
              <a:gd name="connsiteX13" fmla="*/ 4292600 w 5435600"/>
              <a:gd name="connsiteY13" fmla="*/ 660396 h 955519"/>
              <a:gd name="connsiteX14" fmla="*/ 4368800 w 5435600"/>
              <a:gd name="connsiteY14" fmla="*/ 818238 h 955519"/>
              <a:gd name="connsiteX15" fmla="*/ 4529667 w 5435600"/>
              <a:gd name="connsiteY15" fmla="*/ 716638 h 955519"/>
              <a:gd name="connsiteX16" fmla="*/ 4597400 w 5435600"/>
              <a:gd name="connsiteY16" fmla="*/ 665838 h 955519"/>
              <a:gd name="connsiteX17" fmla="*/ 4749800 w 5435600"/>
              <a:gd name="connsiteY17" fmla="*/ 902905 h 955519"/>
              <a:gd name="connsiteX18" fmla="*/ 4902200 w 5435600"/>
              <a:gd name="connsiteY18" fmla="*/ 350153 h 955519"/>
              <a:gd name="connsiteX19" fmla="*/ 5054600 w 5435600"/>
              <a:gd name="connsiteY19" fmla="*/ 143325 h 955519"/>
              <a:gd name="connsiteX20" fmla="*/ 5207000 w 5435600"/>
              <a:gd name="connsiteY20" fmla="*/ 350153 h 955519"/>
              <a:gd name="connsiteX21" fmla="*/ 5435600 w 5435600"/>
              <a:gd name="connsiteY21" fmla="*/ 453567 h 955519"/>
              <a:gd name="connsiteX0" fmla="*/ 101600 w 5435600"/>
              <a:gd name="connsiteY0" fmla="*/ 513439 h 955519"/>
              <a:gd name="connsiteX1" fmla="*/ 406400 w 5435600"/>
              <a:gd name="connsiteY1" fmla="*/ 665839 h 955519"/>
              <a:gd name="connsiteX2" fmla="*/ 635000 w 5435600"/>
              <a:gd name="connsiteY2" fmla="*/ 361039 h 955519"/>
              <a:gd name="connsiteX3" fmla="*/ 1016000 w 5435600"/>
              <a:gd name="connsiteY3" fmla="*/ 513439 h 955519"/>
              <a:gd name="connsiteX4" fmla="*/ 1397000 w 5435600"/>
              <a:gd name="connsiteY4" fmla="*/ 361039 h 955519"/>
              <a:gd name="connsiteX5" fmla="*/ 1778000 w 5435600"/>
              <a:gd name="connsiteY5" fmla="*/ 589639 h 955519"/>
              <a:gd name="connsiteX6" fmla="*/ 2082800 w 5435600"/>
              <a:gd name="connsiteY6" fmla="*/ 284839 h 955519"/>
              <a:gd name="connsiteX7" fmla="*/ 2540000 w 5435600"/>
              <a:gd name="connsiteY7" fmla="*/ 361038 h 955519"/>
              <a:gd name="connsiteX8" fmla="*/ 2844800 w 5435600"/>
              <a:gd name="connsiteY8" fmla="*/ 589638 h 955519"/>
              <a:gd name="connsiteX9" fmla="*/ 3073400 w 5435600"/>
              <a:gd name="connsiteY9" fmla="*/ 361039 h 955519"/>
              <a:gd name="connsiteX10" fmla="*/ 3378200 w 5435600"/>
              <a:gd name="connsiteY10" fmla="*/ 589639 h 955519"/>
              <a:gd name="connsiteX11" fmla="*/ 3835400 w 5435600"/>
              <a:gd name="connsiteY11" fmla="*/ 39914 h 955519"/>
              <a:gd name="connsiteX12" fmla="*/ 4064000 w 5435600"/>
              <a:gd name="connsiteY12" fmla="*/ 350154 h 955519"/>
              <a:gd name="connsiteX13" fmla="*/ 4292600 w 5435600"/>
              <a:gd name="connsiteY13" fmla="*/ 660396 h 955519"/>
              <a:gd name="connsiteX14" fmla="*/ 4445000 w 5435600"/>
              <a:gd name="connsiteY14" fmla="*/ 143329 h 955519"/>
              <a:gd name="connsiteX15" fmla="*/ 4529667 w 5435600"/>
              <a:gd name="connsiteY15" fmla="*/ 716638 h 955519"/>
              <a:gd name="connsiteX16" fmla="*/ 4597400 w 5435600"/>
              <a:gd name="connsiteY16" fmla="*/ 665838 h 955519"/>
              <a:gd name="connsiteX17" fmla="*/ 4749800 w 5435600"/>
              <a:gd name="connsiteY17" fmla="*/ 902905 h 955519"/>
              <a:gd name="connsiteX18" fmla="*/ 4902200 w 5435600"/>
              <a:gd name="connsiteY18" fmla="*/ 350153 h 955519"/>
              <a:gd name="connsiteX19" fmla="*/ 5054600 w 5435600"/>
              <a:gd name="connsiteY19" fmla="*/ 143325 h 955519"/>
              <a:gd name="connsiteX20" fmla="*/ 5207000 w 5435600"/>
              <a:gd name="connsiteY20" fmla="*/ 350153 h 955519"/>
              <a:gd name="connsiteX21" fmla="*/ 5435600 w 5435600"/>
              <a:gd name="connsiteY21" fmla="*/ 453567 h 955519"/>
              <a:gd name="connsiteX0" fmla="*/ 101600 w 5435600"/>
              <a:gd name="connsiteY0" fmla="*/ 513439 h 955519"/>
              <a:gd name="connsiteX1" fmla="*/ 406400 w 5435600"/>
              <a:gd name="connsiteY1" fmla="*/ 665839 h 955519"/>
              <a:gd name="connsiteX2" fmla="*/ 635000 w 5435600"/>
              <a:gd name="connsiteY2" fmla="*/ 361039 h 955519"/>
              <a:gd name="connsiteX3" fmla="*/ 1016000 w 5435600"/>
              <a:gd name="connsiteY3" fmla="*/ 513439 h 955519"/>
              <a:gd name="connsiteX4" fmla="*/ 1397000 w 5435600"/>
              <a:gd name="connsiteY4" fmla="*/ 361039 h 955519"/>
              <a:gd name="connsiteX5" fmla="*/ 1778000 w 5435600"/>
              <a:gd name="connsiteY5" fmla="*/ 589639 h 955519"/>
              <a:gd name="connsiteX6" fmla="*/ 2082800 w 5435600"/>
              <a:gd name="connsiteY6" fmla="*/ 284839 h 955519"/>
              <a:gd name="connsiteX7" fmla="*/ 2540000 w 5435600"/>
              <a:gd name="connsiteY7" fmla="*/ 361038 h 955519"/>
              <a:gd name="connsiteX8" fmla="*/ 2844800 w 5435600"/>
              <a:gd name="connsiteY8" fmla="*/ 589638 h 955519"/>
              <a:gd name="connsiteX9" fmla="*/ 3073400 w 5435600"/>
              <a:gd name="connsiteY9" fmla="*/ 361039 h 955519"/>
              <a:gd name="connsiteX10" fmla="*/ 3378200 w 5435600"/>
              <a:gd name="connsiteY10" fmla="*/ 589639 h 955519"/>
              <a:gd name="connsiteX11" fmla="*/ 3835400 w 5435600"/>
              <a:gd name="connsiteY11" fmla="*/ 39914 h 955519"/>
              <a:gd name="connsiteX12" fmla="*/ 4064000 w 5435600"/>
              <a:gd name="connsiteY12" fmla="*/ 350154 h 955519"/>
              <a:gd name="connsiteX13" fmla="*/ 4292600 w 5435600"/>
              <a:gd name="connsiteY13" fmla="*/ 660396 h 955519"/>
              <a:gd name="connsiteX14" fmla="*/ 4445000 w 5435600"/>
              <a:gd name="connsiteY14" fmla="*/ 143329 h 955519"/>
              <a:gd name="connsiteX15" fmla="*/ 4521200 w 5435600"/>
              <a:gd name="connsiteY15" fmla="*/ 556984 h 955519"/>
              <a:gd name="connsiteX16" fmla="*/ 4597400 w 5435600"/>
              <a:gd name="connsiteY16" fmla="*/ 665838 h 955519"/>
              <a:gd name="connsiteX17" fmla="*/ 4749800 w 5435600"/>
              <a:gd name="connsiteY17" fmla="*/ 902905 h 955519"/>
              <a:gd name="connsiteX18" fmla="*/ 4902200 w 5435600"/>
              <a:gd name="connsiteY18" fmla="*/ 350153 h 955519"/>
              <a:gd name="connsiteX19" fmla="*/ 5054600 w 5435600"/>
              <a:gd name="connsiteY19" fmla="*/ 143325 h 955519"/>
              <a:gd name="connsiteX20" fmla="*/ 5207000 w 5435600"/>
              <a:gd name="connsiteY20" fmla="*/ 350153 h 955519"/>
              <a:gd name="connsiteX21" fmla="*/ 5435600 w 5435600"/>
              <a:gd name="connsiteY21" fmla="*/ 453567 h 955519"/>
              <a:gd name="connsiteX0" fmla="*/ 101600 w 5435600"/>
              <a:gd name="connsiteY0" fmla="*/ 513439 h 902906"/>
              <a:gd name="connsiteX1" fmla="*/ 406400 w 5435600"/>
              <a:gd name="connsiteY1" fmla="*/ 665839 h 902906"/>
              <a:gd name="connsiteX2" fmla="*/ 635000 w 5435600"/>
              <a:gd name="connsiteY2" fmla="*/ 361039 h 902906"/>
              <a:gd name="connsiteX3" fmla="*/ 1016000 w 5435600"/>
              <a:gd name="connsiteY3" fmla="*/ 513439 h 902906"/>
              <a:gd name="connsiteX4" fmla="*/ 1397000 w 5435600"/>
              <a:gd name="connsiteY4" fmla="*/ 361039 h 902906"/>
              <a:gd name="connsiteX5" fmla="*/ 1778000 w 5435600"/>
              <a:gd name="connsiteY5" fmla="*/ 589639 h 902906"/>
              <a:gd name="connsiteX6" fmla="*/ 2082800 w 5435600"/>
              <a:gd name="connsiteY6" fmla="*/ 284839 h 902906"/>
              <a:gd name="connsiteX7" fmla="*/ 2540000 w 5435600"/>
              <a:gd name="connsiteY7" fmla="*/ 361038 h 902906"/>
              <a:gd name="connsiteX8" fmla="*/ 2844800 w 5435600"/>
              <a:gd name="connsiteY8" fmla="*/ 589638 h 902906"/>
              <a:gd name="connsiteX9" fmla="*/ 3073400 w 5435600"/>
              <a:gd name="connsiteY9" fmla="*/ 361039 h 902906"/>
              <a:gd name="connsiteX10" fmla="*/ 3378200 w 5435600"/>
              <a:gd name="connsiteY10" fmla="*/ 589639 h 902906"/>
              <a:gd name="connsiteX11" fmla="*/ 3835400 w 5435600"/>
              <a:gd name="connsiteY11" fmla="*/ 39914 h 902906"/>
              <a:gd name="connsiteX12" fmla="*/ 4064000 w 5435600"/>
              <a:gd name="connsiteY12" fmla="*/ 350154 h 902906"/>
              <a:gd name="connsiteX13" fmla="*/ 4292600 w 5435600"/>
              <a:gd name="connsiteY13" fmla="*/ 660396 h 902906"/>
              <a:gd name="connsiteX14" fmla="*/ 4445000 w 5435600"/>
              <a:gd name="connsiteY14" fmla="*/ 143329 h 902906"/>
              <a:gd name="connsiteX15" fmla="*/ 4521200 w 5435600"/>
              <a:gd name="connsiteY15" fmla="*/ 556984 h 902906"/>
              <a:gd name="connsiteX16" fmla="*/ 4673600 w 5435600"/>
              <a:gd name="connsiteY16" fmla="*/ 350156 h 902906"/>
              <a:gd name="connsiteX17" fmla="*/ 4749800 w 5435600"/>
              <a:gd name="connsiteY17" fmla="*/ 902905 h 902906"/>
              <a:gd name="connsiteX18" fmla="*/ 4902200 w 5435600"/>
              <a:gd name="connsiteY18" fmla="*/ 350153 h 902906"/>
              <a:gd name="connsiteX19" fmla="*/ 5054600 w 5435600"/>
              <a:gd name="connsiteY19" fmla="*/ 143325 h 902906"/>
              <a:gd name="connsiteX20" fmla="*/ 5207000 w 5435600"/>
              <a:gd name="connsiteY20" fmla="*/ 350153 h 902906"/>
              <a:gd name="connsiteX21" fmla="*/ 5435600 w 5435600"/>
              <a:gd name="connsiteY21" fmla="*/ 453567 h 902906"/>
              <a:gd name="connsiteX0" fmla="*/ 101600 w 5435600"/>
              <a:gd name="connsiteY0" fmla="*/ 513439 h 902906"/>
              <a:gd name="connsiteX1" fmla="*/ 406400 w 5435600"/>
              <a:gd name="connsiteY1" fmla="*/ 665839 h 902906"/>
              <a:gd name="connsiteX2" fmla="*/ 635000 w 5435600"/>
              <a:gd name="connsiteY2" fmla="*/ 361039 h 902906"/>
              <a:gd name="connsiteX3" fmla="*/ 1016000 w 5435600"/>
              <a:gd name="connsiteY3" fmla="*/ 513439 h 902906"/>
              <a:gd name="connsiteX4" fmla="*/ 1397000 w 5435600"/>
              <a:gd name="connsiteY4" fmla="*/ 361039 h 902906"/>
              <a:gd name="connsiteX5" fmla="*/ 1778000 w 5435600"/>
              <a:gd name="connsiteY5" fmla="*/ 589639 h 902906"/>
              <a:gd name="connsiteX6" fmla="*/ 2082800 w 5435600"/>
              <a:gd name="connsiteY6" fmla="*/ 284839 h 902906"/>
              <a:gd name="connsiteX7" fmla="*/ 2540000 w 5435600"/>
              <a:gd name="connsiteY7" fmla="*/ 361038 h 902906"/>
              <a:gd name="connsiteX8" fmla="*/ 2844800 w 5435600"/>
              <a:gd name="connsiteY8" fmla="*/ 589638 h 902906"/>
              <a:gd name="connsiteX9" fmla="*/ 3073400 w 5435600"/>
              <a:gd name="connsiteY9" fmla="*/ 361039 h 902906"/>
              <a:gd name="connsiteX10" fmla="*/ 3378200 w 5435600"/>
              <a:gd name="connsiteY10" fmla="*/ 589639 h 902906"/>
              <a:gd name="connsiteX11" fmla="*/ 3835400 w 5435600"/>
              <a:gd name="connsiteY11" fmla="*/ 39914 h 902906"/>
              <a:gd name="connsiteX12" fmla="*/ 4064000 w 5435600"/>
              <a:gd name="connsiteY12" fmla="*/ 350154 h 902906"/>
              <a:gd name="connsiteX13" fmla="*/ 4292600 w 5435600"/>
              <a:gd name="connsiteY13" fmla="*/ 453570 h 902906"/>
              <a:gd name="connsiteX14" fmla="*/ 4445000 w 5435600"/>
              <a:gd name="connsiteY14" fmla="*/ 143329 h 902906"/>
              <a:gd name="connsiteX15" fmla="*/ 4521200 w 5435600"/>
              <a:gd name="connsiteY15" fmla="*/ 556984 h 902906"/>
              <a:gd name="connsiteX16" fmla="*/ 4673600 w 5435600"/>
              <a:gd name="connsiteY16" fmla="*/ 350156 h 902906"/>
              <a:gd name="connsiteX17" fmla="*/ 4749800 w 5435600"/>
              <a:gd name="connsiteY17" fmla="*/ 902905 h 902906"/>
              <a:gd name="connsiteX18" fmla="*/ 4902200 w 5435600"/>
              <a:gd name="connsiteY18" fmla="*/ 350153 h 902906"/>
              <a:gd name="connsiteX19" fmla="*/ 5054600 w 5435600"/>
              <a:gd name="connsiteY19" fmla="*/ 143325 h 902906"/>
              <a:gd name="connsiteX20" fmla="*/ 5207000 w 5435600"/>
              <a:gd name="connsiteY20" fmla="*/ 350153 h 902906"/>
              <a:gd name="connsiteX21" fmla="*/ 5435600 w 5435600"/>
              <a:gd name="connsiteY21" fmla="*/ 453567 h 902906"/>
              <a:gd name="connsiteX0" fmla="*/ 101600 w 5435600"/>
              <a:gd name="connsiteY0" fmla="*/ 513439 h 902906"/>
              <a:gd name="connsiteX1" fmla="*/ 406400 w 5435600"/>
              <a:gd name="connsiteY1" fmla="*/ 665839 h 902906"/>
              <a:gd name="connsiteX2" fmla="*/ 635000 w 5435600"/>
              <a:gd name="connsiteY2" fmla="*/ 361039 h 902906"/>
              <a:gd name="connsiteX3" fmla="*/ 1016000 w 5435600"/>
              <a:gd name="connsiteY3" fmla="*/ 513439 h 902906"/>
              <a:gd name="connsiteX4" fmla="*/ 1397000 w 5435600"/>
              <a:gd name="connsiteY4" fmla="*/ 361039 h 902906"/>
              <a:gd name="connsiteX5" fmla="*/ 1778000 w 5435600"/>
              <a:gd name="connsiteY5" fmla="*/ 589639 h 902906"/>
              <a:gd name="connsiteX6" fmla="*/ 2082800 w 5435600"/>
              <a:gd name="connsiteY6" fmla="*/ 284839 h 902906"/>
              <a:gd name="connsiteX7" fmla="*/ 2540000 w 5435600"/>
              <a:gd name="connsiteY7" fmla="*/ 361038 h 902906"/>
              <a:gd name="connsiteX8" fmla="*/ 2844800 w 5435600"/>
              <a:gd name="connsiteY8" fmla="*/ 589638 h 902906"/>
              <a:gd name="connsiteX9" fmla="*/ 3073400 w 5435600"/>
              <a:gd name="connsiteY9" fmla="*/ 361039 h 902906"/>
              <a:gd name="connsiteX10" fmla="*/ 3378200 w 5435600"/>
              <a:gd name="connsiteY10" fmla="*/ 589639 h 902906"/>
              <a:gd name="connsiteX11" fmla="*/ 3835400 w 5435600"/>
              <a:gd name="connsiteY11" fmla="*/ 39914 h 902906"/>
              <a:gd name="connsiteX12" fmla="*/ 4064000 w 5435600"/>
              <a:gd name="connsiteY12" fmla="*/ 350154 h 902906"/>
              <a:gd name="connsiteX13" fmla="*/ 4292600 w 5435600"/>
              <a:gd name="connsiteY13" fmla="*/ 453570 h 902906"/>
              <a:gd name="connsiteX14" fmla="*/ 4445000 w 5435600"/>
              <a:gd name="connsiteY14" fmla="*/ 143329 h 902906"/>
              <a:gd name="connsiteX15" fmla="*/ 4521200 w 5435600"/>
              <a:gd name="connsiteY15" fmla="*/ 556984 h 902906"/>
              <a:gd name="connsiteX16" fmla="*/ 4673600 w 5435600"/>
              <a:gd name="connsiteY16" fmla="*/ 350156 h 902906"/>
              <a:gd name="connsiteX17" fmla="*/ 4749800 w 5435600"/>
              <a:gd name="connsiteY17" fmla="*/ 902905 h 902906"/>
              <a:gd name="connsiteX18" fmla="*/ 4902200 w 5435600"/>
              <a:gd name="connsiteY18" fmla="*/ 350153 h 902906"/>
              <a:gd name="connsiteX19" fmla="*/ 5054600 w 5435600"/>
              <a:gd name="connsiteY19" fmla="*/ 143325 h 902906"/>
              <a:gd name="connsiteX20" fmla="*/ 5283200 w 5435600"/>
              <a:gd name="connsiteY20" fmla="*/ 143329 h 902906"/>
              <a:gd name="connsiteX21" fmla="*/ 5435600 w 5435600"/>
              <a:gd name="connsiteY21" fmla="*/ 453567 h 902906"/>
              <a:gd name="connsiteX0" fmla="*/ 101600 w 5435600"/>
              <a:gd name="connsiteY0" fmla="*/ 513439 h 691239"/>
              <a:gd name="connsiteX1" fmla="*/ 406400 w 5435600"/>
              <a:gd name="connsiteY1" fmla="*/ 665839 h 691239"/>
              <a:gd name="connsiteX2" fmla="*/ 635000 w 5435600"/>
              <a:gd name="connsiteY2" fmla="*/ 361039 h 691239"/>
              <a:gd name="connsiteX3" fmla="*/ 1016000 w 5435600"/>
              <a:gd name="connsiteY3" fmla="*/ 513439 h 691239"/>
              <a:gd name="connsiteX4" fmla="*/ 1397000 w 5435600"/>
              <a:gd name="connsiteY4" fmla="*/ 361039 h 691239"/>
              <a:gd name="connsiteX5" fmla="*/ 1778000 w 5435600"/>
              <a:gd name="connsiteY5" fmla="*/ 589639 h 691239"/>
              <a:gd name="connsiteX6" fmla="*/ 2082800 w 5435600"/>
              <a:gd name="connsiteY6" fmla="*/ 284839 h 691239"/>
              <a:gd name="connsiteX7" fmla="*/ 2540000 w 5435600"/>
              <a:gd name="connsiteY7" fmla="*/ 361038 h 691239"/>
              <a:gd name="connsiteX8" fmla="*/ 2844800 w 5435600"/>
              <a:gd name="connsiteY8" fmla="*/ 589638 h 691239"/>
              <a:gd name="connsiteX9" fmla="*/ 3073400 w 5435600"/>
              <a:gd name="connsiteY9" fmla="*/ 361039 h 691239"/>
              <a:gd name="connsiteX10" fmla="*/ 3378200 w 5435600"/>
              <a:gd name="connsiteY10" fmla="*/ 589639 h 691239"/>
              <a:gd name="connsiteX11" fmla="*/ 3835400 w 5435600"/>
              <a:gd name="connsiteY11" fmla="*/ 39914 h 691239"/>
              <a:gd name="connsiteX12" fmla="*/ 4064000 w 5435600"/>
              <a:gd name="connsiteY12" fmla="*/ 350154 h 691239"/>
              <a:gd name="connsiteX13" fmla="*/ 4292600 w 5435600"/>
              <a:gd name="connsiteY13" fmla="*/ 453570 h 691239"/>
              <a:gd name="connsiteX14" fmla="*/ 4445000 w 5435600"/>
              <a:gd name="connsiteY14" fmla="*/ 143329 h 691239"/>
              <a:gd name="connsiteX15" fmla="*/ 4521200 w 5435600"/>
              <a:gd name="connsiteY15" fmla="*/ 556984 h 691239"/>
              <a:gd name="connsiteX16" fmla="*/ 4673600 w 5435600"/>
              <a:gd name="connsiteY16" fmla="*/ 350156 h 691239"/>
              <a:gd name="connsiteX17" fmla="*/ 4749800 w 5435600"/>
              <a:gd name="connsiteY17" fmla="*/ 350156 h 691239"/>
              <a:gd name="connsiteX18" fmla="*/ 4902200 w 5435600"/>
              <a:gd name="connsiteY18" fmla="*/ 350153 h 691239"/>
              <a:gd name="connsiteX19" fmla="*/ 5054600 w 5435600"/>
              <a:gd name="connsiteY19" fmla="*/ 143325 h 691239"/>
              <a:gd name="connsiteX20" fmla="*/ 5283200 w 5435600"/>
              <a:gd name="connsiteY20" fmla="*/ 143329 h 691239"/>
              <a:gd name="connsiteX21" fmla="*/ 5435600 w 5435600"/>
              <a:gd name="connsiteY21" fmla="*/ 453567 h 691239"/>
              <a:gd name="connsiteX0" fmla="*/ 101600 w 5435600"/>
              <a:gd name="connsiteY0" fmla="*/ 530675 h 708475"/>
              <a:gd name="connsiteX1" fmla="*/ 406400 w 5435600"/>
              <a:gd name="connsiteY1" fmla="*/ 683075 h 708475"/>
              <a:gd name="connsiteX2" fmla="*/ 635000 w 5435600"/>
              <a:gd name="connsiteY2" fmla="*/ 378275 h 708475"/>
              <a:gd name="connsiteX3" fmla="*/ 1016000 w 5435600"/>
              <a:gd name="connsiteY3" fmla="*/ 530675 h 708475"/>
              <a:gd name="connsiteX4" fmla="*/ 1397000 w 5435600"/>
              <a:gd name="connsiteY4" fmla="*/ 378275 h 708475"/>
              <a:gd name="connsiteX5" fmla="*/ 1778000 w 5435600"/>
              <a:gd name="connsiteY5" fmla="*/ 606875 h 708475"/>
              <a:gd name="connsiteX6" fmla="*/ 2082800 w 5435600"/>
              <a:gd name="connsiteY6" fmla="*/ 302075 h 708475"/>
              <a:gd name="connsiteX7" fmla="*/ 2540000 w 5435600"/>
              <a:gd name="connsiteY7" fmla="*/ 378274 h 708475"/>
              <a:gd name="connsiteX8" fmla="*/ 2844800 w 5435600"/>
              <a:gd name="connsiteY8" fmla="*/ 606874 h 708475"/>
              <a:gd name="connsiteX9" fmla="*/ 3073400 w 5435600"/>
              <a:gd name="connsiteY9" fmla="*/ 378275 h 708475"/>
              <a:gd name="connsiteX10" fmla="*/ 3378200 w 5435600"/>
              <a:gd name="connsiteY10" fmla="*/ 606875 h 708475"/>
              <a:gd name="connsiteX11" fmla="*/ 3835400 w 5435600"/>
              <a:gd name="connsiteY11" fmla="*/ 57150 h 708475"/>
              <a:gd name="connsiteX12" fmla="*/ 4064000 w 5435600"/>
              <a:gd name="connsiteY12" fmla="*/ 263979 h 708475"/>
              <a:gd name="connsiteX13" fmla="*/ 4292600 w 5435600"/>
              <a:gd name="connsiteY13" fmla="*/ 470806 h 708475"/>
              <a:gd name="connsiteX14" fmla="*/ 4445000 w 5435600"/>
              <a:gd name="connsiteY14" fmla="*/ 160565 h 708475"/>
              <a:gd name="connsiteX15" fmla="*/ 4521200 w 5435600"/>
              <a:gd name="connsiteY15" fmla="*/ 574220 h 708475"/>
              <a:gd name="connsiteX16" fmla="*/ 4673600 w 5435600"/>
              <a:gd name="connsiteY16" fmla="*/ 367392 h 708475"/>
              <a:gd name="connsiteX17" fmla="*/ 4749800 w 5435600"/>
              <a:gd name="connsiteY17" fmla="*/ 367392 h 708475"/>
              <a:gd name="connsiteX18" fmla="*/ 4902200 w 5435600"/>
              <a:gd name="connsiteY18" fmla="*/ 367389 h 708475"/>
              <a:gd name="connsiteX19" fmla="*/ 5054600 w 5435600"/>
              <a:gd name="connsiteY19" fmla="*/ 160561 h 708475"/>
              <a:gd name="connsiteX20" fmla="*/ 5283200 w 5435600"/>
              <a:gd name="connsiteY20" fmla="*/ 160565 h 708475"/>
              <a:gd name="connsiteX21" fmla="*/ 5435600 w 5435600"/>
              <a:gd name="connsiteY21" fmla="*/ 470803 h 708475"/>
              <a:gd name="connsiteX0" fmla="*/ 101600 w 5435600"/>
              <a:gd name="connsiteY0" fmla="*/ 530674 h 708474"/>
              <a:gd name="connsiteX1" fmla="*/ 406400 w 5435600"/>
              <a:gd name="connsiteY1" fmla="*/ 683074 h 708474"/>
              <a:gd name="connsiteX2" fmla="*/ 635000 w 5435600"/>
              <a:gd name="connsiteY2" fmla="*/ 378274 h 708474"/>
              <a:gd name="connsiteX3" fmla="*/ 1016000 w 5435600"/>
              <a:gd name="connsiteY3" fmla="*/ 530674 h 708474"/>
              <a:gd name="connsiteX4" fmla="*/ 1397000 w 5435600"/>
              <a:gd name="connsiteY4" fmla="*/ 378274 h 708474"/>
              <a:gd name="connsiteX5" fmla="*/ 1778000 w 5435600"/>
              <a:gd name="connsiteY5" fmla="*/ 606874 h 708474"/>
              <a:gd name="connsiteX6" fmla="*/ 2082800 w 5435600"/>
              <a:gd name="connsiteY6" fmla="*/ 302074 h 708474"/>
              <a:gd name="connsiteX7" fmla="*/ 2540000 w 5435600"/>
              <a:gd name="connsiteY7" fmla="*/ 378273 h 708474"/>
              <a:gd name="connsiteX8" fmla="*/ 2844800 w 5435600"/>
              <a:gd name="connsiteY8" fmla="*/ 606873 h 708474"/>
              <a:gd name="connsiteX9" fmla="*/ 3073400 w 5435600"/>
              <a:gd name="connsiteY9" fmla="*/ 378274 h 708474"/>
              <a:gd name="connsiteX10" fmla="*/ 3378200 w 5435600"/>
              <a:gd name="connsiteY10" fmla="*/ 606874 h 708474"/>
              <a:gd name="connsiteX11" fmla="*/ 3835400 w 5435600"/>
              <a:gd name="connsiteY11" fmla="*/ 57149 h 708474"/>
              <a:gd name="connsiteX12" fmla="*/ 4064000 w 5435600"/>
              <a:gd name="connsiteY12" fmla="*/ 263978 h 708474"/>
              <a:gd name="connsiteX13" fmla="*/ 4292600 w 5435600"/>
              <a:gd name="connsiteY13" fmla="*/ 263977 h 708474"/>
              <a:gd name="connsiteX14" fmla="*/ 4445000 w 5435600"/>
              <a:gd name="connsiteY14" fmla="*/ 160564 h 708474"/>
              <a:gd name="connsiteX15" fmla="*/ 4521200 w 5435600"/>
              <a:gd name="connsiteY15" fmla="*/ 574219 h 708474"/>
              <a:gd name="connsiteX16" fmla="*/ 4673600 w 5435600"/>
              <a:gd name="connsiteY16" fmla="*/ 367391 h 708474"/>
              <a:gd name="connsiteX17" fmla="*/ 4749800 w 5435600"/>
              <a:gd name="connsiteY17" fmla="*/ 367391 h 708474"/>
              <a:gd name="connsiteX18" fmla="*/ 4902200 w 5435600"/>
              <a:gd name="connsiteY18" fmla="*/ 367388 h 708474"/>
              <a:gd name="connsiteX19" fmla="*/ 5054600 w 5435600"/>
              <a:gd name="connsiteY19" fmla="*/ 160560 h 708474"/>
              <a:gd name="connsiteX20" fmla="*/ 5283200 w 5435600"/>
              <a:gd name="connsiteY20" fmla="*/ 160564 h 708474"/>
              <a:gd name="connsiteX21" fmla="*/ 5435600 w 5435600"/>
              <a:gd name="connsiteY21" fmla="*/ 470802 h 708474"/>
              <a:gd name="connsiteX0" fmla="*/ 101600 w 5435600"/>
              <a:gd name="connsiteY0" fmla="*/ 530674 h 708474"/>
              <a:gd name="connsiteX1" fmla="*/ 406400 w 5435600"/>
              <a:gd name="connsiteY1" fmla="*/ 683074 h 708474"/>
              <a:gd name="connsiteX2" fmla="*/ 635000 w 5435600"/>
              <a:gd name="connsiteY2" fmla="*/ 378274 h 708474"/>
              <a:gd name="connsiteX3" fmla="*/ 1016000 w 5435600"/>
              <a:gd name="connsiteY3" fmla="*/ 530674 h 708474"/>
              <a:gd name="connsiteX4" fmla="*/ 1397000 w 5435600"/>
              <a:gd name="connsiteY4" fmla="*/ 378274 h 708474"/>
              <a:gd name="connsiteX5" fmla="*/ 1778000 w 5435600"/>
              <a:gd name="connsiteY5" fmla="*/ 606874 h 708474"/>
              <a:gd name="connsiteX6" fmla="*/ 2082800 w 5435600"/>
              <a:gd name="connsiteY6" fmla="*/ 302074 h 708474"/>
              <a:gd name="connsiteX7" fmla="*/ 2540000 w 5435600"/>
              <a:gd name="connsiteY7" fmla="*/ 378273 h 708474"/>
              <a:gd name="connsiteX8" fmla="*/ 2844800 w 5435600"/>
              <a:gd name="connsiteY8" fmla="*/ 606873 h 708474"/>
              <a:gd name="connsiteX9" fmla="*/ 3073400 w 5435600"/>
              <a:gd name="connsiteY9" fmla="*/ 378274 h 708474"/>
              <a:gd name="connsiteX10" fmla="*/ 3378200 w 5435600"/>
              <a:gd name="connsiteY10" fmla="*/ 606874 h 708474"/>
              <a:gd name="connsiteX11" fmla="*/ 3835400 w 5435600"/>
              <a:gd name="connsiteY11" fmla="*/ 57149 h 708474"/>
              <a:gd name="connsiteX12" fmla="*/ 4064000 w 5435600"/>
              <a:gd name="connsiteY12" fmla="*/ 263978 h 708474"/>
              <a:gd name="connsiteX13" fmla="*/ 4292600 w 5435600"/>
              <a:gd name="connsiteY13" fmla="*/ 263977 h 708474"/>
              <a:gd name="connsiteX14" fmla="*/ 4445000 w 5435600"/>
              <a:gd name="connsiteY14" fmla="*/ 160564 h 708474"/>
              <a:gd name="connsiteX15" fmla="*/ 4521200 w 5435600"/>
              <a:gd name="connsiteY15" fmla="*/ 367390 h 708474"/>
              <a:gd name="connsiteX16" fmla="*/ 4673600 w 5435600"/>
              <a:gd name="connsiteY16" fmla="*/ 367391 h 708474"/>
              <a:gd name="connsiteX17" fmla="*/ 4749800 w 5435600"/>
              <a:gd name="connsiteY17" fmla="*/ 367391 h 708474"/>
              <a:gd name="connsiteX18" fmla="*/ 4902200 w 5435600"/>
              <a:gd name="connsiteY18" fmla="*/ 367388 h 708474"/>
              <a:gd name="connsiteX19" fmla="*/ 5054600 w 5435600"/>
              <a:gd name="connsiteY19" fmla="*/ 160560 h 708474"/>
              <a:gd name="connsiteX20" fmla="*/ 5283200 w 5435600"/>
              <a:gd name="connsiteY20" fmla="*/ 160564 h 708474"/>
              <a:gd name="connsiteX21" fmla="*/ 5435600 w 5435600"/>
              <a:gd name="connsiteY21" fmla="*/ 470802 h 708474"/>
              <a:gd name="connsiteX0" fmla="*/ 101600 w 5359400"/>
              <a:gd name="connsiteY0" fmla="*/ 530674 h 708474"/>
              <a:gd name="connsiteX1" fmla="*/ 406400 w 5359400"/>
              <a:gd name="connsiteY1" fmla="*/ 683074 h 708474"/>
              <a:gd name="connsiteX2" fmla="*/ 635000 w 5359400"/>
              <a:gd name="connsiteY2" fmla="*/ 378274 h 708474"/>
              <a:gd name="connsiteX3" fmla="*/ 1016000 w 5359400"/>
              <a:gd name="connsiteY3" fmla="*/ 530674 h 708474"/>
              <a:gd name="connsiteX4" fmla="*/ 1397000 w 5359400"/>
              <a:gd name="connsiteY4" fmla="*/ 378274 h 708474"/>
              <a:gd name="connsiteX5" fmla="*/ 1778000 w 5359400"/>
              <a:gd name="connsiteY5" fmla="*/ 606874 h 708474"/>
              <a:gd name="connsiteX6" fmla="*/ 2082800 w 5359400"/>
              <a:gd name="connsiteY6" fmla="*/ 302074 h 708474"/>
              <a:gd name="connsiteX7" fmla="*/ 2540000 w 5359400"/>
              <a:gd name="connsiteY7" fmla="*/ 378273 h 708474"/>
              <a:gd name="connsiteX8" fmla="*/ 2844800 w 5359400"/>
              <a:gd name="connsiteY8" fmla="*/ 606873 h 708474"/>
              <a:gd name="connsiteX9" fmla="*/ 3073400 w 5359400"/>
              <a:gd name="connsiteY9" fmla="*/ 378274 h 708474"/>
              <a:gd name="connsiteX10" fmla="*/ 3378200 w 5359400"/>
              <a:gd name="connsiteY10" fmla="*/ 606874 h 708474"/>
              <a:gd name="connsiteX11" fmla="*/ 3835400 w 5359400"/>
              <a:gd name="connsiteY11" fmla="*/ 57149 h 708474"/>
              <a:gd name="connsiteX12" fmla="*/ 4064000 w 5359400"/>
              <a:gd name="connsiteY12" fmla="*/ 263978 h 708474"/>
              <a:gd name="connsiteX13" fmla="*/ 4292600 w 5359400"/>
              <a:gd name="connsiteY13" fmla="*/ 263977 h 708474"/>
              <a:gd name="connsiteX14" fmla="*/ 4445000 w 5359400"/>
              <a:gd name="connsiteY14" fmla="*/ 160564 h 708474"/>
              <a:gd name="connsiteX15" fmla="*/ 4521200 w 5359400"/>
              <a:gd name="connsiteY15" fmla="*/ 367390 h 708474"/>
              <a:gd name="connsiteX16" fmla="*/ 4673600 w 5359400"/>
              <a:gd name="connsiteY16" fmla="*/ 367391 h 708474"/>
              <a:gd name="connsiteX17" fmla="*/ 4749800 w 5359400"/>
              <a:gd name="connsiteY17" fmla="*/ 367391 h 708474"/>
              <a:gd name="connsiteX18" fmla="*/ 4902200 w 5359400"/>
              <a:gd name="connsiteY18" fmla="*/ 367388 h 708474"/>
              <a:gd name="connsiteX19" fmla="*/ 5054600 w 5359400"/>
              <a:gd name="connsiteY19" fmla="*/ 160560 h 708474"/>
              <a:gd name="connsiteX20" fmla="*/ 5283200 w 5359400"/>
              <a:gd name="connsiteY20" fmla="*/ 160564 h 708474"/>
              <a:gd name="connsiteX21" fmla="*/ 5359400 w 5359400"/>
              <a:gd name="connsiteY21" fmla="*/ 263976 h 708474"/>
              <a:gd name="connsiteX0" fmla="*/ 101600 w 6807200"/>
              <a:gd name="connsiteY0" fmla="*/ 530674 h 708474"/>
              <a:gd name="connsiteX1" fmla="*/ 406400 w 6807200"/>
              <a:gd name="connsiteY1" fmla="*/ 683074 h 708474"/>
              <a:gd name="connsiteX2" fmla="*/ 635000 w 6807200"/>
              <a:gd name="connsiteY2" fmla="*/ 378274 h 708474"/>
              <a:gd name="connsiteX3" fmla="*/ 1016000 w 6807200"/>
              <a:gd name="connsiteY3" fmla="*/ 530674 h 708474"/>
              <a:gd name="connsiteX4" fmla="*/ 1397000 w 6807200"/>
              <a:gd name="connsiteY4" fmla="*/ 378274 h 708474"/>
              <a:gd name="connsiteX5" fmla="*/ 1778000 w 6807200"/>
              <a:gd name="connsiteY5" fmla="*/ 606874 h 708474"/>
              <a:gd name="connsiteX6" fmla="*/ 2082800 w 6807200"/>
              <a:gd name="connsiteY6" fmla="*/ 302074 h 708474"/>
              <a:gd name="connsiteX7" fmla="*/ 2540000 w 6807200"/>
              <a:gd name="connsiteY7" fmla="*/ 378273 h 708474"/>
              <a:gd name="connsiteX8" fmla="*/ 2844800 w 6807200"/>
              <a:gd name="connsiteY8" fmla="*/ 606873 h 708474"/>
              <a:gd name="connsiteX9" fmla="*/ 3073400 w 6807200"/>
              <a:gd name="connsiteY9" fmla="*/ 378274 h 708474"/>
              <a:gd name="connsiteX10" fmla="*/ 3378200 w 6807200"/>
              <a:gd name="connsiteY10" fmla="*/ 606874 h 708474"/>
              <a:gd name="connsiteX11" fmla="*/ 3835400 w 6807200"/>
              <a:gd name="connsiteY11" fmla="*/ 57149 h 708474"/>
              <a:gd name="connsiteX12" fmla="*/ 4064000 w 6807200"/>
              <a:gd name="connsiteY12" fmla="*/ 263978 h 708474"/>
              <a:gd name="connsiteX13" fmla="*/ 4292600 w 6807200"/>
              <a:gd name="connsiteY13" fmla="*/ 263977 h 708474"/>
              <a:gd name="connsiteX14" fmla="*/ 4445000 w 6807200"/>
              <a:gd name="connsiteY14" fmla="*/ 160564 h 708474"/>
              <a:gd name="connsiteX15" fmla="*/ 4521200 w 6807200"/>
              <a:gd name="connsiteY15" fmla="*/ 367390 h 708474"/>
              <a:gd name="connsiteX16" fmla="*/ 4673600 w 6807200"/>
              <a:gd name="connsiteY16" fmla="*/ 367391 h 708474"/>
              <a:gd name="connsiteX17" fmla="*/ 4749800 w 6807200"/>
              <a:gd name="connsiteY17" fmla="*/ 367391 h 708474"/>
              <a:gd name="connsiteX18" fmla="*/ 4902200 w 6807200"/>
              <a:gd name="connsiteY18" fmla="*/ 367388 h 708474"/>
              <a:gd name="connsiteX19" fmla="*/ 5054600 w 6807200"/>
              <a:gd name="connsiteY19" fmla="*/ 160560 h 708474"/>
              <a:gd name="connsiteX20" fmla="*/ 5283200 w 6807200"/>
              <a:gd name="connsiteY20" fmla="*/ 160564 h 708474"/>
              <a:gd name="connsiteX21" fmla="*/ 6807200 w 6807200"/>
              <a:gd name="connsiteY21" fmla="*/ 160562 h 708474"/>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749800 w 6807200"/>
              <a:gd name="connsiteY17" fmla="*/ 413657 h 754740"/>
              <a:gd name="connsiteX18" fmla="*/ 4902200 w 6807200"/>
              <a:gd name="connsiteY18" fmla="*/ 413654 h 754740"/>
              <a:gd name="connsiteX19" fmla="*/ 5054600 w 6807200"/>
              <a:gd name="connsiteY19" fmla="*/ 206826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749800 w 6807200"/>
              <a:gd name="connsiteY17" fmla="*/ 413657 h 754740"/>
              <a:gd name="connsiteX18" fmla="*/ 4902200 w 6807200"/>
              <a:gd name="connsiteY18" fmla="*/ 413654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749800 w 6807200"/>
              <a:gd name="connsiteY17" fmla="*/ 413657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902200 w 6807200"/>
              <a:gd name="connsiteY17" fmla="*/ 206829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2032599 w 6807200"/>
              <a:gd name="connsiteY5" fmla="*/ 653141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902200 w 6807200"/>
              <a:gd name="connsiteY17" fmla="*/ 206829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2032599 w 6807200"/>
              <a:gd name="connsiteY5" fmla="*/ 653141 h 754740"/>
              <a:gd name="connsiteX6" fmla="*/ 2266677 w 6807200"/>
              <a:gd name="connsiteY6" fmla="*/ 348341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902200 w 6807200"/>
              <a:gd name="connsiteY17" fmla="*/ 206829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2032599 w 6807200"/>
              <a:gd name="connsiteY5" fmla="*/ 653141 h 754740"/>
              <a:gd name="connsiteX6" fmla="*/ 2309110 w 6807200"/>
              <a:gd name="connsiteY6" fmla="*/ 61789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902200 w 6807200"/>
              <a:gd name="connsiteY17" fmla="*/ 206829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2032599 w 6807200"/>
              <a:gd name="connsiteY5" fmla="*/ 653141 h 754740"/>
              <a:gd name="connsiteX6" fmla="*/ 2309110 w 6807200"/>
              <a:gd name="connsiteY6" fmla="*/ 61789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07112 w 6807200"/>
              <a:gd name="connsiteY11" fmla="*/ 453828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902200 w 6807200"/>
              <a:gd name="connsiteY17" fmla="*/ 206829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2032599 w 6807200"/>
              <a:gd name="connsiteY5" fmla="*/ 653141 h 754740"/>
              <a:gd name="connsiteX6" fmla="*/ 2309110 w 6807200"/>
              <a:gd name="connsiteY6" fmla="*/ 61789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07112 w 6807200"/>
              <a:gd name="connsiteY11" fmla="*/ 453828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91923 w 6807200"/>
              <a:gd name="connsiteY15" fmla="*/ 90197 h 754740"/>
              <a:gd name="connsiteX16" fmla="*/ 4673600 w 6807200"/>
              <a:gd name="connsiteY16" fmla="*/ 413657 h 754740"/>
              <a:gd name="connsiteX17" fmla="*/ 4902200 w 6807200"/>
              <a:gd name="connsiteY17" fmla="*/ 206829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2032599 w 6807200"/>
              <a:gd name="connsiteY5" fmla="*/ 653141 h 754740"/>
              <a:gd name="connsiteX6" fmla="*/ 2309110 w 6807200"/>
              <a:gd name="connsiteY6" fmla="*/ 61789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07112 w 6807200"/>
              <a:gd name="connsiteY11" fmla="*/ 453828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91923 w 6807200"/>
              <a:gd name="connsiteY15" fmla="*/ 90197 h 754740"/>
              <a:gd name="connsiteX16" fmla="*/ 4758465 w 6807200"/>
              <a:gd name="connsiteY16" fmla="*/ 198020 h 754740"/>
              <a:gd name="connsiteX17" fmla="*/ 4902200 w 6807200"/>
              <a:gd name="connsiteY17" fmla="*/ 206829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2032599 w 6807200"/>
              <a:gd name="connsiteY5" fmla="*/ 653141 h 754740"/>
              <a:gd name="connsiteX6" fmla="*/ 2309110 w 6807200"/>
              <a:gd name="connsiteY6" fmla="*/ 61789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07112 w 6807200"/>
              <a:gd name="connsiteY11" fmla="*/ 453828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91923 w 6807200"/>
              <a:gd name="connsiteY15" fmla="*/ 90197 h 754740"/>
              <a:gd name="connsiteX16" fmla="*/ 4758465 w 6807200"/>
              <a:gd name="connsiteY16" fmla="*/ 198020 h 754740"/>
              <a:gd name="connsiteX17" fmla="*/ 4873911 w 6807200"/>
              <a:gd name="connsiteY17" fmla="*/ 611151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2032599 w 6807200"/>
              <a:gd name="connsiteY5" fmla="*/ 653141 h 754740"/>
              <a:gd name="connsiteX6" fmla="*/ 2309110 w 6807200"/>
              <a:gd name="connsiteY6" fmla="*/ 61789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07112 w 6807200"/>
              <a:gd name="connsiteY11" fmla="*/ 453828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91923 w 6807200"/>
              <a:gd name="connsiteY15" fmla="*/ 90197 h 754740"/>
              <a:gd name="connsiteX16" fmla="*/ 4758465 w 6807200"/>
              <a:gd name="connsiteY16" fmla="*/ 198020 h 754740"/>
              <a:gd name="connsiteX17" fmla="*/ 4873911 w 6807200"/>
              <a:gd name="connsiteY17" fmla="*/ 611151 h 754740"/>
              <a:gd name="connsiteX18" fmla="*/ 5221145 w 6807200"/>
              <a:gd name="connsiteY18" fmla="*/ 53469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488210 h 666010"/>
              <a:gd name="connsiteX1" fmla="*/ 406400 w 6807200"/>
              <a:gd name="connsiteY1" fmla="*/ 640610 h 666010"/>
              <a:gd name="connsiteX2" fmla="*/ 635000 w 6807200"/>
              <a:gd name="connsiteY2" fmla="*/ 335810 h 666010"/>
              <a:gd name="connsiteX3" fmla="*/ 1016000 w 6807200"/>
              <a:gd name="connsiteY3" fmla="*/ 488210 h 666010"/>
              <a:gd name="connsiteX4" fmla="*/ 1397000 w 6807200"/>
              <a:gd name="connsiteY4" fmla="*/ 335810 h 666010"/>
              <a:gd name="connsiteX5" fmla="*/ 2032599 w 6807200"/>
              <a:gd name="connsiteY5" fmla="*/ 564411 h 666010"/>
              <a:gd name="connsiteX6" fmla="*/ 2309110 w 6807200"/>
              <a:gd name="connsiteY6" fmla="*/ 529160 h 666010"/>
              <a:gd name="connsiteX7" fmla="*/ 2540000 w 6807200"/>
              <a:gd name="connsiteY7" fmla="*/ 335809 h 666010"/>
              <a:gd name="connsiteX8" fmla="*/ 2844800 w 6807200"/>
              <a:gd name="connsiteY8" fmla="*/ 564409 h 666010"/>
              <a:gd name="connsiteX9" fmla="*/ 3073400 w 6807200"/>
              <a:gd name="connsiteY9" fmla="*/ 335810 h 666010"/>
              <a:gd name="connsiteX10" fmla="*/ 3378200 w 6807200"/>
              <a:gd name="connsiteY10" fmla="*/ 564410 h 666010"/>
              <a:gd name="connsiteX11" fmla="*/ 3807112 w 6807200"/>
              <a:gd name="connsiteY11" fmla="*/ 365098 h 666010"/>
              <a:gd name="connsiteX12" fmla="*/ 4064000 w 6807200"/>
              <a:gd name="connsiteY12" fmla="*/ 221514 h 666010"/>
              <a:gd name="connsiteX13" fmla="*/ 4292600 w 6807200"/>
              <a:gd name="connsiteY13" fmla="*/ 221513 h 666010"/>
              <a:gd name="connsiteX14" fmla="*/ 4445000 w 6807200"/>
              <a:gd name="connsiteY14" fmla="*/ 118100 h 666010"/>
              <a:gd name="connsiteX15" fmla="*/ 4591923 w 6807200"/>
              <a:gd name="connsiteY15" fmla="*/ 1467 h 666010"/>
              <a:gd name="connsiteX16" fmla="*/ 4758465 w 6807200"/>
              <a:gd name="connsiteY16" fmla="*/ 109290 h 666010"/>
              <a:gd name="connsiteX17" fmla="*/ 4873911 w 6807200"/>
              <a:gd name="connsiteY17" fmla="*/ 522421 h 666010"/>
              <a:gd name="connsiteX18" fmla="*/ 5221145 w 6807200"/>
              <a:gd name="connsiteY18" fmla="*/ 445965 h 666010"/>
              <a:gd name="connsiteX19" fmla="*/ 5664200 w 6807200"/>
              <a:gd name="connsiteY19" fmla="*/ 118099 h 666010"/>
              <a:gd name="connsiteX20" fmla="*/ 6002767 w 6807200"/>
              <a:gd name="connsiteY20" fmla="*/ 558187 h 666010"/>
              <a:gd name="connsiteX21" fmla="*/ 6807200 w 6807200"/>
              <a:gd name="connsiteY21" fmla="*/ 118098 h 666010"/>
              <a:gd name="connsiteX0" fmla="*/ 101600 w 6807200"/>
              <a:gd name="connsiteY0" fmla="*/ 488210 h 745705"/>
              <a:gd name="connsiteX1" fmla="*/ 406400 w 6807200"/>
              <a:gd name="connsiteY1" fmla="*/ 640610 h 745705"/>
              <a:gd name="connsiteX2" fmla="*/ 635000 w 6807200"/>
              <a:gd name="connsiteY2" fmla="*/ 335810 h 745705"/>
              <a:gd name="connsiteX3" fmla="*/ 1016000 w 6807200"/>
              <a:gd name="connsiteY3" fmla="*/ 488210 h 745705"/>
              <a:gd name="connsiteX4" fmla="*/ 1397000 w 6807200"/>
              <a:gd name="connsiteY4" fmla="*/ 335810 h 745705"/>
              <a:gd name="connsiteX5" fmla="*/ 2032599 w 6807200"/>
              <a:gd name="connsiteY5" fmla="*/ 564411 h 745705"/>
              <a:gd name="connsiteX6" fmla="*/ 2309110 w 6807200"/>
              <a:gd name="connsiteY6" fmla="*/ 529160 h 745705"/>
              <a:gd name="connsiteX7" fmla="*/ 2540000 w 6807200"/>
              <a:gd name="connsiteY7" fmla="*/ 335809 h 745705"/>
              <a:gd name="connsiteX8" fmla="*/ 2844800 w 6807200"/>
              <a:gd name="connsiteY8" fmla="*/ 564409 h 745705"/>
              <a:gd name="connsiteX9" fmla="*/ 3073400 w 6807200"/>
              <a:gd name="connsiteY9" fmla="*/ 335810 h 745705"/>
              <a:gd name="connsiteX10" fmla="*/ 3378200 w 6807200"/>
              <a:gd name="connsiteY10" fmla="*/ 564410 h 745705"/>
              <a:gd name="connsiteX11" fmla="*/ 3778824 w 6807200"/>
              <a:gd name="connsiteY11" fmla="*/ 688555 h 745705"/>
              <a:gd name="connsiteX12" fmla="*/ 4064000 w 6807200"/>
              <a:gd name="connsiteY12" fmla="*/ 221514 h 745705"/>
              <a:gd name="connsiteX13" fmla="*/ 4292600 w 6807200"/>
              <a:gd name="connsiteY13" fmla="*/ 221513 h 745705"/>
              <a:gd name="connsiteX14" fmla="*/ 4445000 w 6807200"/>
              <a:gd name="connsiteY14" fmla="*/ 118100 h 745705"/>
              <a:gd name="connsiteX15" fmla="*/ 4591923 w 6807200"/>
              <a:gd name="connsiteY15" fmla="*/ 1467 h 745705"/>
              <a:gd name="connsiteX16" fmla="*/ 4758465 w 6807200"/>
              <a:gd name="connsiteY16" fmla="*/ 109290 h 745705"/>
              <a:gd name="connsiteX17" fmla="*/ 4873911 w 6807200"/>
              <a:gd name="connsiteY17" fmla="*/ 522421 h 745705"/>
              <a:gd name="connsiteX18" fmla="*/ 5221145 w 6807200"/>
              <a:gd name="connsiteY18" fmla="*/ 445965 h 745705"/>
              <a:gd name="connsiteX19" fmla="*/ 5664200 w 6807200"/>
              <a:gd name="connsiteY19" fmla="*/ 118099 h 745705"/>
              <a:gd name="connsiteX20" fmla="*/ 6002767 w 6807200"/>
              <a:gd name="connsiteY20" fmla="*/ 558187 h 745705"/>
              <a:gd name="connsiteX21" fmla="*/ 6807200 w 6807200"/>
              <a:gd name="connsiteY21" fmla="*/ 118098 h 745705"/>
              <a:gd name="connsiteX0" fmla="*/ 101600 w 6807200"/>
              <a:gd name="connsiteY0" fmla="*/ 488210 h 666010"/>
              <a:gd name="connsiteX1" fmla="*/ 406400 w 6807200"/>
              <a:gd name="connsiteY1" fmla="*/ 640610 h 666010"/>
              <a:gd name="connsiteX2" fmla="*/ 635000 w 6807200"/>
              <a:gd name="connsiteY2" fmla="*/ 335810 h 666010"/>
              <a:gd name="connsiteX3" fmla="*/ 1016000 w 6807200"/>
              <a:gd name="connsiteY3" fmla="*/ 488210 h 666010"/>
              <a:gd name="connsiteX4" fmla="*/ 1397000 w 6807200"/>
              <a:gd name="connsiteY4" fmla="*/ 335810 h 666010"/>
              <a:gd name="connsiteX5" fmla="*/ 2032599 w 6807200"/>
              <a:gd name="connsiteY5" fmla="*/ 564411 h 666010"/>
              <a:gd name="connsiteX6" fmla="*/ 2309110 w 6807200"/>
              <a:gd name="connsiteY6" fmla="*/ 529160 h 666010"/>
              <a:gd name="connsiteX7" fmla="*/ 2540000 w 6807200"/>
              <a:gd name="connsiteY7" fmla="*/ 335809 h 666010"/>
              <a:gd name="connsiteX8" fmla="*/ 2844800 w 6807200"/>
              <a:gd name="connsiteY8" fmla="*/ 564409 h 666010"/>
              <a:gd name="connsiteX9" fmla="*/ 3073400 w 6807200"/>
              <a:gd name="connsiteY9" fmla="*/ 335810 h 666010"/>
              <a:gd name="connsiteX10" fmla="*/ 3378200 w 6807200"/>
              <a:gd name="connsiteY10" fmla="*/ 564410 h 666010"/>
              <a:gd name="connsiteX11" fmla="*/ 3665669 w 6807200"/>
              <a:gd name="connsiteY11" fmla="*/ 526827 h 666010"/>
              <a:gd name="connsiteX12" fmla="*/ 4064000 w 6807200"/>
              <a:gd name="connsiteY12" fmla="*/ 221514 h 666010"/>
              <a:gd name="connsiteX13" fmla="*/ 4292600 w 6807200"/>
              <a:gd name="connsiteY13" fmla="*/ 221513 h 666010"/>
              <a:gd name="connsiteX14" fmla="*/ 4445000 w 6807200"/>
              <a:gd name="connsiteY14" fmla="*/ 118100 h 666010"/>
              <a:gd name="connsiteX15" fmla="*/ 4591923 w 6807200"/>
              <a:gd name="connsiteY15" fmla="*/ 1467 h 666010"/>
              <a:gd name="connsiteX16" fmla="*/ 4758465 w 6807200"/>
              <a:gd name="connsiteY16" fmla="*/ 109290 h 666010"/>
              <a:gd name="connsiteX17" fmla="*/ 4873911 w 6807200"/>
              <a:gd name="connsiteY17" fmla="*/ 522421 h 666010"/>
              <a:gd name="connsiteX18" fmla="*/ 5221145 w 6807200"/>
              <a:gd name="connsiteY18" fmla="*/ 445965 h 666010"/>
              <a:gd name="connsiteX19" fmla="*/ 5664200 w 6807200"/>
              <a:gd name="connsiteY19" fmla="*/ 118099 h 666010"/>
              <a:gd name="connsiteX20" fmla="*/ 6002767 w 6807200"/>
              <a:gd name="connsiteY20" fmla="*/ 558187 h 666010"/>
              <a:gd name="connsiteX21" fmla="*/ 6807200 w 6807200"/>
              <a:gd name="connsiteY21" fmla="*/ 118098 h 666010"/>
              <a:gd name="connsiteX0" fmla="*/ 101600 w 6807200"/>
              <a:gd name="connsiteY0" fmla="*/ 488210 h 666010"/>
              <a:gd name="connsiteX1" fmla="*/ 406400 w 6807200"/>
              <a:gd name="connsiteY1" fmla="*/ 640610 h 666010"/>
              <a:gd name="connsiteX2" fmla="*/ 635000 w 6807200"/>
              <a:gd name="connsiteY2" fmla="*/ 335810 h 666010"/>
              <a:gd name="connsiteX3" fmla="*/ 1016000 w 6807200"/>
              <a:gd name="connsiteY3" fmla="*/ 488210 h 666010"/>
              <a:gd name="connsiteX4" fmla="*/ 1397000 w 6807200"/>
              <a:gd name="connsiteY4" fmla="*/ 335810 h 666010"/>
              <a:gd name="connsiteX5" fmla="*/ 2032599 w 6807200"/>
              <a:gd name="connsiteY5" fmla="*/ 564411 h 666010"/>
              <a:gd name="connsiteX6" fmla="*/ 2309110 w 6807200"/>
              <a:gd name="connsiteY6" fmla="*/ 529160 h 666010"/>
              <a:gd name="connsiteX7" fmla="*/ 2540000 w 6807200"/>
              <a:gd name="connsiteY7" fmla="*/ 335809 h 666010"/>
              <a:gd name="connsiteX8" fmla="*/ 2844800 w 6807200"/>
              <a:gd name="connsiteY8" fmla="*/ 564409 h 666010"/>
              <a:gd name="connsiteX9" fmla="*/ 3073400 w 6807200"/>
              <a:gd name="connsiteY9" fmla="*/ 335810 h 666010"/>
              <a:gd name="connsiteX10" fmla="*/ 3378200 w 6807200"/>
              <a:gd name="connsiteY10" fmla="*/ 564410 h 666010"/>
              <a:gd name="connsiteX11" fmla="*/ 3665669 w 6807200"/>
              <a:gd name="connsiteY11" fmla="*/ 526827 h 666010"/>
              <a:gd name="connsiteX12" fmla="*/ 3993278 w 6807200"/>
              <a:gd name="connsiteY12" fmla="*/ 464108 h 666010"/>
              <a:gd name="connsiteX13" fmla="*/ 4292600 w 6807200"/>
              <a:gd name="connsiteY13" fmla="*/ 221513 h 666010"/>
              <a:gd name="connsiteX14" fmla="*/ 4445000 w 6807200"/>
              <a:gd name="connsiteY14" fmla="*/ 118100 h 666010"/>
              <a:gd name="connsiteX15" fmla="*/ 4591923 w 6807200"/>
              <a:gd name="connsiteY15" fmla="*/ 1467 h 666010"/>
              <a:gd name="connsiteX16" fmla="*/ 4758465 w 6807200"/>
              <a:gd name="connsiteY16" fmla="*/ 109290 h 666010"/>
              <a:gd name="connsiteX17" fmla="*/ 4873911 w 6807200"/>
              <a:gd name="connsiteY17" fmla="*/ 522421 h 666010"/>
              <a:gd name="connsiteX18" fmla="*/ 5221145 w 6807200"/>
              <a:gd name="connsiteY18" fmla="*/ 445965 h 666010"/>
              <a:gd name="connsiteX19" fmla="*/ 5664200 w 6807200"/>
              <a:gd name="connsiteY19" fmla="*/ 118099 h 666010"/>
              <a:gd name="connsiteX20" fmla="*/ 6002767 w 6807200"/>
              <a:gd name="connsiteY20" fmla="*/ 558187 h 666010"/>
              <a:gd name="connsiteX21" fmla="*/ 6807200 w 6807200"/>
              <a:gd name="connsiteY21" fmla="*/ 118098 h 666010"/>
              <a:gd name="connsiteX0" fmla="*/ 101600 w 6807200"/>
              <a:gd name="connsiteY0" fmla="*/ 488210 h 666010"/>
              <a:gd name="connsiteX1" fmla="*/ 406400 w 6807200"/>
              <a:gd name="connsiteY1" fmla="*/ 640610 h 666010"/>
              <a:gd name="connsiteX2" fmla="*/ 635000 w 6807200"/>
              <a:gd name="connsiteY2" fmla="*/ 335810 h 666010"/>
              <a:gd name="connsiteX3" fmla="*/ 1016000 w 6807200"/>
              <a:gd name="connsiteY3" fmla="*/ 488210 h 666010"/>
              <a:gd name="connsiteX4" fmla="*/ 1397000 w 6807200"/>
              <a:gd name="connsiteY4" fmla="*/ 335810 h 666010"/>
              <a:gd name="connsiteX5" fmla="*/ 2032599 w 6807200"/>
              <a:gd name="connsiteY5" fmla="*/ 160087 h 666010"/>
              <a:gd name="connsiteX6" fmla="*/ 2309110 w 6807200"/>
              <a:gd name="connsiteY6" fmla="*/ 529160 h 666010"/>
              <a:gd name="connsiteX7" fmla="*/ 2540000 w 6807200"/>
              <a:gd name="connsiteY7" fmla="*/ 335809 h 666010"/>
              <a:gd name="connsiteX8" fmla="*/ 2844800 w 6807200"/>
              <a:gd name="connsiteY8" fmla="*/ 564409 h 666010"/>
              <a:gd name="connsiteX9" fmla="*/ 3073400 w 6807200"/>
              <a:gd name="connsiteY9" fmla="*/ 335810 h 666010"/>
              <a:gd name="connsiteX10" fmla="*/ 3378200 w 6807200"/>
              <a:gd name="connsiteY10" fmla="*/ 564410 h 666010"/>
              <a:gd name="connsiteX11" fmla="*/ 3665669 w 6807200"/>
              <a:gd name="connsiteY11" fmla="*/ 526827 h 666010"/>
              <a:gd name="connsiteX12" fmla="*/ 3993278 w 6807200"/>
              <a:gd name="connsiteY12" fmla="*/ 464108 h 666010"/>
              <a:gd name="connsiteX13" fmla="*/ 4292600 w 6807200"/>
              <a:gd name="connsiteY13" fmla="*/ 221513 h 666010"/>
              <a:gd name="connsiteX14" fmla="*/ 4445000 w 6807200"/>
              <a:gd name="connsiteY14" fmla="*/ 118100 h 666010"/>
              <a:gd name="connsiteX15" fmla="*/ 4591923 w 6807200"/>
              <a:gd name="connsiteY15" fmla="*/ 1467 h 666010"/>
              <a:gd name="connsiteX16" fmla="*/ 4758465 w 6807200"/>
              <a:gd name="connsiteY16" fmla="*/ 109290 h 666010"/>
              <a:gd name="connsiteX17" fmla="*/ 4873911 w 6807200"/>
              <a:gd name="connsiteY17" fmla="*/ 522421 h 666010"/>
              <a:gd name="connsiteX18" fmla="*/ 5221145 w 6807200"/>
              <a:gd name="connsiteY18" fmla="*/ 445965 h 666010"/>
              <a:gd name="connsiteX19" fmla="*/ 5664200 w 6807200"/>
              <a:gd name="connsiteY19" fmla="*/ 118099 h 666010"/>
              <a:gd name="connsiteX20" fmla="*/ 6002767 w 6807200"/>
              <a:gd name="connsiteY20" fmla="*/ 558187 h 666010"/>
              <a:gd name="connsiteX21" fmla="*/ 6807200 w 6807200"/>
              <a:gd name="connsiteY21" fmla="*/ 118098 h 666010"/>
              <a:gd name="connsiteX0" fmla="*/ 101600 w 6892066"/>
              <a:gd name="connsiteY0" fmla="*/ 488210 h 666010"/>
              <a:gd name="connsiteX1" fmla="*/ 406400 w 6892066"/>
              <a:gd name="connsiteY1" fmla="*/ 640610 h 666010"/>
              <a:gd name="connsiteX2" fmla="*/ 635000 w 6892066"/>
              <a:gd name="connsiteY2" fmla="*/ 335810 h 666010"/>
              <a:gd name="connsiteX3" fmla="*/ 1016000 w 6892066"/>
              <a:gd name="connsiteY3" fmla="*/ 488210 h 666010"/>
              <a:gd name="connsiteX4" fmla="*/ 1397000 w 6892066"/>
              <a:gd name="connsiteY4" fmla="*/ 335810 h 666010"/>
              <a:gd name="connsiteX5" fmla="*/ 2032599 w 6892066"/>
              <a:gd name="connsiteY5" fmla="*/ 160087 h 666010"/>
              <a:gd name="connsiteX6" fmla="*/ 2309110 w 6892066"/>
              <a:gd name="connsiteY6" fmla="*/ 529160 h 666010"/>
              <a:gd name="connsiteX7" fmla="*/ 2540000 w 6892066"/>
              <a:gd name="connsiteY7" fmla="*/ 335809 h 666010"/>
              <a:gd name="connsiteX8" fmla="*/ 2844800 w 6892066"/>
              <a:gd name="connsiteY8" fmla="*/ 564409 h 666010"/>
              <a:gd name="connsiteX9" fmla="*/ 3073400 w 6892066"/>
              <a:gd name="connsiteY9" fmla="*/ 335810 h 666010"/>
              <a:gd name="connsiteX10" fmla="*/ 3378200 w 6892066"/>
              <a:gd name="connsiteY10" fmla="*/ 564410 h 666010"/>
              <a:gd name="connsiteX11" fmla="*/ 3665669 w 6892066"/>
              <a:gd name="connsiteY11" fmla="*/ 526827 h 666010"/>
              <a:gd name="connsiteX12" fmla="*/ 3993278 w 6892066"/>
              <a:gd name="connsiteY12" fmla="*/ 464108 h 666010"/>
              <a:gd name="connsiteX13" fmla="*/ 4292600 w 6892066"/>
              <a:gd name="connsiteY13" fmla="*/ 221513 h 666010"/>
              <a:gd name="connsiteX14" fmla="*/ 4445000 w 6892066"/>
              <a:gd name="connsiteY14" fmla="*/ 118100 h 666010"/>
              <a:gd name="connsiteX15" fmla="*/ 4591923 w 6892066"/>
              <a:gd name="connsiteY15" fmla="*/ 1467 h 666010"/>
              <a:gd name="connsiteX16" fmla="*/ 4758465 w 6892066"/>
              <a:gd name="connsiteY16" fmla="*/ 109290 h 666010"/>
              <a:gd name="connsiteX17" fmla="*/ 4873911 w 6892066"/>
              <a:gd name="connsiteY17" fmla="*/ 522421 h 666010"/>
              <a:gd name="connsiteX18" fmla="*/ 5221145 w 6892066"/>
              <a:gd name="connsiteY18" fmla="*/ 445965 h 666010"/>
              <a:gd name="connsiteX19" fmla="*/ 5664200 w 6892066"/>
              <a:gd name="connsiteY19" fmla="*/ 118099 h 666010"/>
              <a:gd name="connsiteX20" fmla="*/ 6002767 w 6892066"/>
              <a:gd name="connsiteY20" fmla="*/ 558187 h 666010"/>
              <a:gd name="connsiteX21" fmla="*/ 6892066 w 6892066"/>
              <a:gd name="connsiteY21" fmla="*/ 172006 h 666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892066" h="666010">
                <a:moveTo>
                  <a:pt x="101600" y="488210"/>
                </a:moveTo>
                <a:cubicBezTo>
                  <a:pt x="155222" y="486799"/>
                  <a:pt x="0" y="666010"/>
                  <a:pt x="406400" y="640610"/>
                </a:cubicBezTo>
                <a:cubicBezTo>
                  <a:pt x="503767" y="658955"/>
                  <a:pt x="279400" y="386610"/>
                  <a:pt x="635000" y="335810"/>
                </a:cubicBezTo>
                <a:cubicBezTo>
                  <a:pt x="746478" y="279366"/>
                  <a:pt x="698500" y="488210"/>
                  <a:pt x="1016000" y="488210"/>
                </a:cubicBezTo>
                <a:cubicBezTo>
                  <a:pt x="1150055" y="506554"/>
                  <a:pt x="1143000" y="361210"/>
                  <a:pt x="1397000" y="335810"/>
                </a:cubicBezTo>
                <a:cubicBezTo>
                  <a:pt x="1531056" y="310410"/>
                  <a:pt x="1842099" y="160087"/>
                  <a:pt x="2032599" y="160087"/>
                </a:cubicBezTo>
                <a:cubicBezTo>
                  <a:pt x="2148310" y="179842"/>
                  <a:pt x="2224543" y="499873"/>
                  <a:pt x="2309110" y="529160"/>
                </a:cubicBezTo>
                <a:cubicBezTo>
                  <a:pt x="2393677" y="558447"/>
                  <a:pt x="2414411" y="317465"/>
                  <a:pt x="2540000" y="335809"/>
                </a:cubicBezTo>
                <a:cubicBezTo>
                  <a:pt x="2654300" y="299120"/>
                  <a:pt x="2619022" y="541831"/>
                  <a:pt x="2844800" y="564409"/>
                </a:cubicBezTo>
                <a:cubicBezTo>
                  <a:pt x="2953455" y="595454"/>
                  <a:pt x="2898422" y="351332"/>
                  <a:pt x="3073400" y="335810"/>
                </a:cubicBezTo>
                <a:cubicBezTo>
                  <a:pt x="3183467" y="303355"/>
                  <a:pt x="3279489" y="532574"/>
                  <a:pt x="3378200" y="564410"/>
                </a:cubicBezTo>
                <a:cubicBezTo>
                  <a:pt x="3476911" y="596246"/>
                  <a:pt x="3563156" y="543544"/>
                  <a:pt x="3665669" y="526827"/>
                </a:cubicBezTo>
                <a:cubicBezTo>
                  <a:pt x="3768182" y="510110"/>
                  <a:pt x="3888790" y="514994"/>
                  <a:pt x="3993278" y="464108"/>
                </a:cubicBezTo>
                <a:cubicBezTo>
                  <a:pt x="4097766" y="413222"/>
                  <a:pt x="4217313" y="279181"/>
                  <a:pt x="4292600" y="221513"/>
                </a:cubicBezTo>
                <a:cubicBezTo>
                  <a:pt x="4367887" y="163845"/>
                  <a:pt x="4395113" y="154774"/>
                  <a:pt x="4445000" y="118100"/>
                </a:cubicBezTo>
                <a:cubicBezTo>
                  <a:pt x="4494887" y="81426"/>
                  <a:pt x="4539679" y="2935"/>
                  <a:pt x="4591923" y="1467"/>
                </a:cubicBezTo>
                <a:cubicBezTo>
                  <a:pt x="4644167" y="-1"/>
                  <a:pt x="4720365" y="109290"/>
                  <a:pt x="4758465" y="109290"/>
                </a:cubicBezTo>
                <a:lnTo>
                  <a:pt x="4873911" y="522421"/>
                </a:lnTo>
                <a:cubicBezTo>
                  <a:pt x="4912011" y="522421"/>
                  <a:pt x="5089430" y="513352"/>
                  <a:pt x="5221145" y="445965"/>
                </a:cubicBezTo>
                <a:cubicBezTo>
                  <a:pt x="5352860" y="378578"/>
                  <a:pt x="5533930" y="99395"/>
                  <a:pt x="5664200" y="118099"/>
                </a:cubicBezTo>
                <a:cubicBezTo>
                  <a:pt x="5794470" y="136803"/>
                  <a:pt x="5710667" y="558187"/>
                  <a:pt x="6002767" y="558187"/>
                </a:cubicBezTo>
                <a:lnTo>
                  <a:pt x="6892066" y="172006"/>
                </a:lnTo>
              </a:path>
            </a:pathLst>
          </a:custGeom>
          <a:noFill/>
          <a:ln w="3175" cap="flat" cmpd="sng" algn="ctr">
            <a:solidFill>
              <a:schemeClr val="accent2"/>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sp>
        <p:nvSpPr>
          <p:cNvPr id="92" name="Forme libre 91"/>
          <p:cNvSpPr/>
          <p:nvPr/>
        </p:nvSpPr>
        <p:spPr bwMode="auto">
          <a:xfrm>
            <a:off x="5837554" y="2544544"/>
            <a:ext cx="1656940" cy="225544"/>
          </a:xfrm>
          <a:custGeom>
            <a:avLst/>
            <a:gdLst>
              <a:gd name="connsiteX0" fmla="*/ 0 w 1837267"/>
              <a:gd name="connsiteY0" fmla="*/ 103010 h 517877"/>
              <a:gd name="connsiteX1" fmla="*/ 287867 w 1837267"/>
              <a:gd name="connsiteY1" fmla="*/ 43744 h 517877"/>
              <a:gd name="connsiteX2" fmla="*/ 465667 w 1837267"/>
              <a:gd name="connsiteY2" fmla="*/ 365477 h 517877"/>
              <a:gd name="connsiteX3" fmla="*/ 618067 w 1837267"/>
              <a:gd name="connsiteY3" fmla="*/ 517877 h 517877"/>
              <a:gd name="connsiteX4" fmla="*/ 762000 w 1837267"/>
              <a:gd name="connsiteY4" fmla="*/ 365477 h 517877"/>
              <a:gd name="connsiteX5" fmla="*/ 922867 w 1837267"/>
              <a:gd name="connsiteY5" fmla="*/ 263877 h 517877"/>
              <a:gd name="connsiteX6" fmla="*/ 990600 w 1837267"/>
              <a:gd name="connsiteY6" fmla="*/ 213077 h 517877"/>
              <a:gd name="connsiteX7" fmla="*/ 1143000 w 1837267"/>
              <a:gd name="connsiteY7" fmla="*/ 450144 h 517877"/>
              <a:gd name="connsiteX8" fmla="*/ 1295400 w 1837267"/>
              <a:gd name="connsiteY8" fmla="*/ 373944 h 517877"/>
              <a:gd name="connsiteX9" fmla="*/ 1439333 w 1837267"/>
              <a:gd name="connsiteY9" fmla="*/ 289277 h 517877"/>
              <a:gd name="connsiteX10" fmla="*/ 1617133 w 1837267"/>
              <a:gd name="connsiteY10" fmla="*/ 213077 h 517877"/>
              <a:gd name="connsiteX11" fmla="*/ 1837267 w 1837267"/>
              <a:gd name="connsiteY11" fmla="*/ 204610 h 517877"/>
              <a:gd name="connsiteX0" fmla="*/ 0 w 3208867"/>
              <a:gd name="connsiteY0" fmla="*/ 131233 h 512233"/>
              <a:gd name="connsiteX1" fmla="*/ 1659467 w 3208867"/>
              <a:gd name="connsiteY1" fmla="*/ 38100 h 512233"/>
              <a:gd name="connsiteX2" fmla="*/ 1837267 w 3208867"/>
              <a:gd name="connsiteY2" fmla="*/ 359833 h 512233"/>
              <a:gd name="connsiteX3" fmla="*/ 1989667 w 3208867"/>
              <a:gd name="connsiteY3" fmla="*/ 512233 h 512233"/>
              <a:gd name="connsiteX4" fmla="*/ 2133600 w 3208867"/>
              <a:gd name="connsiteY4" fmla="*/ 359833 h 512233"/>
              <a:gd name="connsiteX5" fmla="*/ 2294467 w 3208867"/>
              <a:gd name="connsiteY5" fmla="*/ 258233 h 512233"/>
              <a:gd name="connsiteX6" fmla="*/ 2362200 w 3208867"/>
              <a:gd name="connsiteY6" fmla="*/ 207433 h 512233"/>
              <a:gd name="connsiteX7" fmla="*/ 2514600 w 3208867"/>
              <a:gd name="connsiteY7" fmla="*/ 444500 h 512233"/>
              <a:gd name="connsiteX8" fmla="*/ 2667000 w 3208867"/>
              <a:gd name="connsiteY8" fmla="*/ 368300 h 512233"/>
              <a:gd name="connsiteX9" fmla="*/ 2810933 w 3208867"/>
              <a:gd name="connsiteY9" fmla="*/ 283633 h 512233"/>
              <a:gd name="connsiteX10" fmla="*/ 2988733 w 3208867"/>
              <a:gd name="connsiteY10" fmla="*/ 207433 h 512233"/>
              <a:gd name="connsiteX11" fmla="*/ 3208867 w 3208867"/>
              <a:gd name="connsiteY11" fmla="*/ 198966 h 512233"/>
              <a:gd name="connsiteX0" fmla="*/ 0 w 3208867"/>
              <a:gd name="connsiteY0" fmla="*/ 244122 h 625122"/>
              <a:gd name="connsiteX1" fmla="*/ 304800 w 3208867"/>
              <a:gd name="connsiteY1" fmla="*/ 15522 h 625122"/>
              <a:gd name="connsiteX2" fmla="*/ 1659467 w 3208867"/>
              <a:gd name="connsiteY2" fmla="*/ 150989 h 625122"/>
              <a:gd name="connsiteX3" fmla="*/ 1837267 w 3208867"/>
              <a:gd name="connsiteY3" fmla="*/ 472722 h 625122"/>
              <a:gd name="connsiteX4" fmla="*/ 1989667 w 3208867"/>
              <a:gd name="connsiteY4" fmla="*/ 625122 h 625122"/>
              <a:gd name="connsiteX5" fmla="*/ 2133600 w 3208867"/>
              <a:gd name="connsiteY5" fmla="*/ 472722 h 625122"/>
              <a:gd name="connsiteX6" fmla="*/ 2294467 w 3208867"/>
              <a:gd name="connsiteY6" fmla="*/ 371122 h 625122"/>
              <a:gd name="connsiteX7" fmla="*/ 2362200 w 3208867"/>
              <a:gd name="connsiteY7" fmla="*/ 320322 h 625122"/>
              <a:gd name="connsiteX8" fmla="*/ 2514600 w 3208867"/>
              <a:gd name="connsiteY8" fmla="*/ 557389 h 625122"/>
              <a:gd name="connsiteX9" fmla="*/ 2667000 w 3208867"/>
              <a:gd name="connsiteY9" fmla="*/ 481189 h 625122"/>
              <a:gd name="connsiteX10" fmla="*/ 2810933 w 3208867"/>
              <a:gd name="connsiteY10" fmla="*/ 396522 h 625122"/>
              <a:gd name="connsiteX11" fmla="*/ 2988733 w 3208867"/>
              <a:gd name="connsiteY11" fmla="*/ 320322 h 625122"/>
              <a:gd name="connsiteX12" fmla="*/ 3208867 w 3208867"/>
              <a:gd name="connsiteY12" fmla="*/ 311855 h 625122"/>
              <a:gd name="connsiteX0" fmla="*/ 0 w 3208867"/>
              <a:gd name="connsiteY0" fmla="*/ 265289 h 646289"/>
              <a:gd name="connsiteX1" fmla="*/ 304800 w 3208867"/>
              <a:gd name="connsiteY1" fmla="*/ 36689 h 646289"/>
              <a:gd name="connsiteX2" fmla="*/ 609600 w 3208867"/>
              <a:gd name="connsiteY2" fmla="*/ 265289 h 646289"/>
              <a:gd name="connsiteX3" fmla="*/ 1659467 w 3208867"/>
              <a:gd name="connsiteY3" fmla="*/ 172156 h 646289"/>
              <a:gd name="connsiteX4" fmla="*/ 1837267 w 3208867"/>
              <a:gd name="connsiteY4" fmla="*/ 493889 h 646289"/>
              <a:gd name="connsiteX5" fmla="*/ 1989667 w 3208867"/>
              <a:gd name="connsiteY5" fmla="*/ 646289 h 646289"/>
              <a:gd name="connsiteX6" fmla="*/ 2133600 w 3208867"/>
              <a:gd name="connsiteY6" fmla="*/ 493889 h 646289"/>
              <a:gd name="connsiteX7" fmla="*/ 2294467 w 3208867"/>
              <a:gd name="connsiteY7" fmla="*/ 392289 h 646289"/>
              <a:gd name="connsiteX8" fmla="*/ 2362200 w 3208867"/>
              <a:gd name="connsiteY8" fmla="*/ 341489 h 646289"/>
              <a:gd name="connsiteX9" fmla="*/ 2514600 w 3208867"/>
              <a:gd name="connsiteY9" fmla="*/ 578556 h 646289"/>
              <a:gd name="connsiteX10" fmla="*/ 2667000 w 3208867"/>
              <a:gd name="connsiteY10" fmla="*/ 502356 h 646289"/>
              <a:gd name="connsiteX11" fmla="*/ 2810933 w 3208867"/>
              <a:gd name="connsiteY11" fmla="*/ 417689 h 646289"/>
              <a:gd name="connsiteX12" fmla="*/ 2988733 w 3208867"/>
              <a:gd name="connsiteY12" fmla="*/ 341489 h 646289"/>
              <a:gd name="connsiteX13" fmla="*/ 3208867 w 3208867"/>
              <a:gd name="connsiteY13" fmla="*/ 333022 h 646289"/>
              <a:gd name="connsiteX0" fmla="*/ 0 w 3208867"/>
              <a:gd name="connsiteY0" fmla="*/ 265289 h 646289"/>
              <a:gd name="connsiteX1" fmla="*/ 304800 w 3208867"/>
              <a:gd name="connsiteY1" fmla="*/ 36689 h 646289"/>
              <a:gd name="connsiteX2" fmla="*/ 609600 w 3208867"/>
              <a:gd name="connsiteY2" fmla="*/ 265289 h 646289"/>
              <a:gd name="connsiteX3" fmla="*/ 838200 w 3208867"/>
              <a:gd name="connsiteY3" fmla="*/ 36690 h 646289"/>
              <a:gd name="connsiteX4" fmla="*/ 1659467 w 3208867"/>
              <a:gd name="connsiteY4" fmla="*/ 172156 h 646289"/>
              <a:gd name="connsiteX5" fmla="*/ 1837267 w 3208867"/>
              <a:gd name="connsiteY5" fmla="*/ 493889 h 646289"/>
              <a:gd name="connsiteX6" fmla="*/ 1989667 w 3208867"/>
              <a:gd name="connsiteY6" fmla="*/ 646289 h 646289"/>
              <a:gd name="connsiteX7" fmla="*/ 2133600 w 3208867"/>
              <a:gd name="connsiteY7" fmla="*/ 493889 h 646289"/>
              <a:gd name="connsiteX8" fmla="*/ 2294467 w 3208867"/>
              <a:gd name="connsiteY8" fmla="*/ 392289 h 646289"/>
              <a:gd name="connsiteX9" fmla="*/ 2362200 w 3208867"/>
              <a:gd name="connsiteY9" fmla="*/ 341489 h 646289"/>
              <a:gd name="connsiteX10" fmla="*/ 2514600 w 3208867"/>
              <a:gd name="connsiteY10" fmla="*/ 578556 h 646289"/>
              <a:gd name="connsiteX11" fmla="*/ 2667000 w 3208867"/>
              <a:gd name="connsiteY11" fmla="*/ 502356 h 646289"/>
              <a:gd name="connsiteX12" fmla="*/ 2810933 w 3208867"/>
              <a:gd name="connsiteY12" fmla="*/ 417689 h 646289"/>
              <a:gd name="connsiteX13" fmla="*/ 2988733 w 3208867"/>
              <a:gd name="connsiteY13" fmla="*/ 341489 h 646289"/>
              <a:gd name="connsiteX14" fmla="*/ 3208867 w 3208867"/>
              <a:gd name="connsiteY14" fmla="*/ 333022 h 646289"/>
              <a:gd name="connsiteX0" fmla="*/ 0 w 3208867"/>
              <a:gd name="connsiteY0" fmla="*/ 265289 h 646289"/>
              <a:gd name="connsiteX1" fmla="*/ 304800 w 3208867"/>
              <a:gd name="connsiteY1" fmla="*/ 36689 h 646289"/>
              <a:gd name="connsiteX2" fmla="*/ 609600 w 3208867"/>
              <a:gd name="connsiteY2" fmla="*/ 265289 h 646289"/>
              <a:gd name="connsiteX3" fmla="*/ 838200 w 3208867"/>
              <a:gd name="connsiteY3" fmla="*/ 36690 h 646289"/>
              <a:gd name="connsiteX4" fmla="*/ 1143000 w 3208867"/>
              <a:gd name="connsiteY4" fmla="*/ 265290 h 646289"/>
              <a:gd name="connsiteX5" fmla="*/ 1659467 w 3208867"/>
              <a:gd name="connsiteY5" fmla="*/ 172156 h 646289"/>
              <a:gd name="connsiteX6" fmla="*/ 1837267 w 3208867"/>
              <a:gd name="connsiteY6" fmla="*/ 493889 h 646289"/>
              <a:gd name="connsiteX7" fmla="*/ 1989667 w 3208867"/>
              <a:gd name="connsiteY7" fmla="*/ 646289 h 646289"/>
              <a:gd name="connsiteX8" fmla="*/ 2133600 w 3208867"/>
              <a:gd name="connsiteY8" fmla="*/ 493889 h 646289"/>
              <a:gd name="connsiteX9" fmla="*/ 2294467 w 3208867"/>
              <a:gd name="connsiteY9" fmla="*/ 392289 h 646289"/>
              <a:gd name="connsiteX10" fmla="*/ 2362200 w 3208867"/>
              <a:gd name="connsiteY10" fmla="*/ 341489 h 646289"/>
              <a:gd name="connsiteX11" fmla="*/ 2514600 w 3208867"/>
              <a:gd name="connsiteY11" fmla="*/ 578556 h 646289"/>
              <a:gd name="connsiteX12" fmla="*/ 2667000 w 3208867"/>
              <a:gd name="connsiteY12" fmla="*/ 502356 h 646289"/>
              <a:gd name="connsiteX13" fmla="*/ 2810933 w 3208867"/>
              <a:gd name="connsiteY13" fmla="*/ 417689 h 646289"/>
              <a:gd name="connsiteX14" fmla="*/ 2988733 w 3208867"/>
              <a:gd name="connsiteY14" fmla="*/ 341489 h 646289"/>
              <a:gd name="connsiteX15" fmla="*/ 3208867 w 3208867"/>
              <a:gd name="connsiteY15" fmla="*/ 333022 h 646289"/>
              <a:gd name="connsiteX0" fmla="*/ 0 w 5342467"/>
              <a:gd name="connsiteY0" fmla="*/ 189090 h 646289"/>
              <a:gd name="connsiteX1" fmla="*/ 2438400 w 5342467"/>
              <a:gd name="connsiteY1" fmla="*/ 36689 h 646289"/>
              <a:gd name="connsiteX2" fmla="*/ 2743200 w 5342467"/>
              <a:gd name="connsiteY2" fmla="*/ 265289 h 646289"/>
              <a:gd name="connsiteX3" fmla="*/ 2971800 w 5342467"/>
              <a:gd name="connsiteY3" fmla="*/ 36690 h 646289"/>
              <a:gd name="connsiteX4" fmla="*/ 3276600 w 5342467"/>
              <a:gd name="connsiteY4" fmla="*/ 265290 h 646289"/>
              <a:gd name="connsiteX5" fmla="*/ 3793067 w 5342467"/>
              <a:gd name="connsiteY5" fmla="*/ 172156 h 646289"/>
              <a:gd name="connsiteX6" fmla="*/ 3970867 w 5342467"/>
              <a:gd name="connsiteY6" fmla="*/ 493889 h 646289"/>
              <a:gd name="connsiteX7" fmla="*/ 4123267 w 5342467"/>
              <a:gd name="connsiteY7" fmla="*/ 646289 h 646289"/>
              <a:gd name="connsiteX8" fmla="*/ 4267200 w 5342467"/>
              <a:gd name="connsiteY8" fmla="*/ 493889 h 646289"/>
              <a:gd name="connsiteX9" fmla="*/ 4428067 w 5342467"/>
              <a:gd name="connsiteY9" fmla="*/ 392289 h 646289"/>
              <a:gd name="connsiteX10" fmla="*/ 4495800 w 5342467"/>
              <a:gd name="connsiteY10" fmla="*/ 341489 h 646289"/>
              <a:gd name="connsiteX11" fmla="*/ 4648200 w 5342467"/>
              <a:gd name="connsiteY11" fmla="*/ 578556 h 646289"/>
              <a:gd name="connsiteX12" fmla="*/ 4800600 w 5342467"/>
              <a:gd name="connsiteY12" fmla="*/ 502356 h 646289"/>
              <a:gd name="connsiteX13" fmla="*/ 4944533 w 5342467"/>
              <a:gd name="connsiteY13" fmla="*/ 417689 h 646289"/>
              <a:gd name="connsiteX14" fmla="*/ 5122333 w 5342467"/>
              <a:gd name="connsiteY14" fmla="*/ 341489 h 646289"/>
              <a:gd name="connsiteX15" fmla="*/ 5342467 w 5342467"/>
              <a:gd name="connsiteY15" fmla="*/ 333022 h 646289"/>
              <a:gd name="connsiteX0" fmla="*/ 101600 w 5444067"/>
              <a:gd name="connsiteY0" fmla="*/ 189090 h 646289"/>
              <a:gd name="connsiteX1" fmla="*/ 406400 w 5444067"/>
              <a:gd name="connsiteY1" fmla="*/ 341490 h 646289"/>
              <a:gd name="connsiteX2" fmla="*/ 2540000 w 5444067"/>
              <a:gd name="connsiteY2" fmla="*/ 36689 h 646289"/>
              <a:gd name="connsiteX3" fmla="*/ 2844800 w 5444067"/>
              <a:gd name="connsiteY3" fmla="*/ 265289 h 646289"/>
              <a:gd name="connsiteX4" fmla="*/ 3073400 w 5444067"/>
              <a:gd name="connsiteY4" fmla="*/ 36690 h 646289"/>
              <a:gd name="connsiteX5" fmla="*/ 3378200 w 5444067"/>
              <a:gd name="connsiteY5" fmla="*/ 265290 h 646289"/>
              <a:gd name="connsiteX6" fmla="*/ 3894667 w 5444067"/>
              <a:gd name="connsiteY6" fmla="*/ 172156 h 646289"/>
              <a:gd name="connsiteX7" fmla="*/ 4072467 w 5444067"/>
              <a:gd name="connsiteY7" fmla="*/ 493889 h 646289"/>
              <a:gd name="connsiteX8" fmla="*/ 4224867 w 5444067"/>
              <a:gd name="connsiteY8" fmla="*/ 646289 h 646289"/>
              <a:gd name="connsiteX9" fmla="*/ 4368800 w 5444067"/>
              <a:gd name="connsiteY9" fmla="*/ 493889 h 646289"/>
              <a:gd name="connsiteX10" fmla="*/ 4529667 w 5444067"/>
              <a:gd name="connsiteY10" fmla="*/ 392289 h 646289"/>
              <a:gd name="connsiteX11" fmla="*/ 4597400 w 5444067"/>
              <a:gd name="connsiteY11" fmla="*/ 341489 h 646289"/>
              <a:gd name="connsiteX12" fmla="*/ 4749800 w 5444067"/>
              <a:gd name="connsiteY12" fmla="*/ 578556 h 646289"/>
              <a:gd name="connsiteX13" fmla="*/ 4902200 w 5444067"/>
              <a:gd name="connsiteY13" fmla="*/ 502356 h 646289"/>
              <a:gd name="connsiteX14" fmla="*/ 5046133 w 5444067"/>
              <a:gd name="connsiteY14" fmla="*/ 417689 h 646289"/>
              <a:gd name="connsiteX15" fmla="*/ 5223933 w 5444067"/>
              <a:gd name="connsiteY15" fmla="*/ 341489 h 646289"/>
              <a:gd name="connsiteX16" fmla="*/ 5444067 w 5444067"/>
              <a:gd name="connsiteY16" fmla="*/ 333022 h 646289"/>
              <a:gd name="connsiteX0" fmla="*/ 101600 w 5444067"/>
              <a:gd name="connsiteY0" fmla="*/ 203200 h 660399"/>
              <a:gd name="connsiteX1" fmla="*/ 406400 w 5444067"/>
              <a:gd name="connsiteY1" fmla="*/ 355600 h 660399"/>
              <a:gd name="connsiteX2" fmla="*/ 635000 w 5444067"/>
              <a:gd name="connsiteY2" fmla="*/ 50800 h 660399"/>
              <a:gd name="connsiteX3" fmla="*/ 2540000 w 5444067"/>
              <a:gd name="connsiteY3" fmla="*/ 50799 h 660399"/>
              <a:gd name="connsiteX4" fmla="*/ 2844800 w 5444067"/>
              <a:gd name="connsiteY4" fmla="*/ 279399 h 660399"/>
              <a:gd name="connsiteX5" fmla="*/ 3073400 w 5444067"/>
              <a:gd name="connsiteY5" fmla="*/ 50800 h 660399"/>
              <a:gd name="connsiteX6" fmla="*/ 3378200 w 5444067"/>
              <a:gd name="connsiteY6" fmla="*/ 279400 h 660399"/>
              <a:gd name="connsiteX7" fmla="*/ 3894667 w 5444067"/>
              <a:gd name="connsiteY7" fmla="*/ 186266 h 660399"/>
              <a:gd name="connsiteX8" fmla="*/ 4072467 w 5444067"/>
              <a:gd name="connsiteY8" fmla="*/ 507999 h 660399"/>
              <a:gd name="connsiteX9" fmla="*/ 4224867 w 5444067"/>
              <a:gd name="connsiteY9" fmla="*/ 660399 h 660399"/>
              <a:gd name="connsiteX10" fmla="*/ 4368800 w 5444067"/>
              <a:gd name="connsiteY10" fmla="*/ 507999 h 660399"/>
              <a:gd name="connsiteX11" fmla="*/ 4529667 w 5444067"/>
              <a:gd name="connsiteY11" fmla="*/ 406399 h 660399"/>
              <a:gd name="connsiteX12" fmla="*/ 4597400 w 5444067"/>
              <a:gd name="connsiteY12" fmla="*/ 355599 h 660399"/>
              <a:gd name="connsiteX13" fmla="*/ 4749800 w 5444067"/>
              <a:gd name="connsiteY13" fmla="*/ 592666 h 660399"/>
              <a:gd name="connsiteX14" fmla="*/ 4902200 w 5444067"/>
              <a:gd name="connsiteY14" fmla="*/ 516466 h 660399"/>
              <a:gd name="connsiteX15" fmla="*/ 5046133 w 5444067"/>
              <a:gd name="connsiteY15" fmla="*/ 431799 h 660399"/>
              <a:gd name="connsiteX16" fmla="*/ 5223933 w 5444067"/>
              <a:gd name="connsiteY16" fmla="*/ 355599 h 660399"/>
              <a:gd name="connsiteX17" fmla="*/ 5444067 w 5444067"/>
              <a:gd name="connsiteY17" fmla="*/ 347132 h 660399"/>
              <a:gd name="connsiteX0" fmla="*/ 101600 w 5444067"/>
              <a:gd name="connsiteY0" fmla="*/ 208844 h 666043"/>
              <a:gd name="connsiteX1" fmla="*/ 406400 w 5444067"/>
              <a:gd name="connsiteY1" fmla="*/ 361244 h 666043"/>
              <a:gd name="connsiteX2" fmla="*/ 635000 w 5444067"/>
              <a:gd name="connsiteY2" fmla="*/ 56444 h 666043"/>
              <a:gd name="connsiteX3" fmla="*/ 1016000 w 5444067"/>
              <a:gd name="connsiteY3" fmla="*/ 208844 h 666043"/>
              <a:gd name="connsiteX4" fmla="*/ 2540000 w 5444067"/>
              <a:gd name="connsiteY4" fmla="*/ 56443 h 666043"/>
              <a:gd name="connsiteX5" fmla="*/ 2844800 w 5444067"/>
              <a:gd name="connsiteY5" fmla="*/ 285043 h 666043"/>
              <a:gd name="connsiteX6" fmla="*/ 3073400 w 5444067"/>
              <a:gd name="connsiteY6" fmla="*/ 56444 h 666043"/>
              <a:gd name="connsiteX7" fmla="*/ 3378200 w 5444067"/>
              <a:gd name="connsiteY7" fmla="*/ 285044 h 666043"/>
              <a:gd name="connsiteX8" fmla="*/ 3894667 w 5444067"/>
              <a:gd name="connsiteY8" fmla="*/ 191910 h 666043"/>
              <a:gd name="connsiteX9" fmla="*/ 4072467 w 5444067"/>
              <a:gd name="connsiteY9" fmla="*/ 513643 h 666043"/>
              <a:gd name="connsiteX10" fmla="*/ 4224867 w 5444067"/>
              <a:gd name="connsiteY10" fmla="*/ 666043 h 666043"/>
              <a:gd name="connsiteX11" fmla="*/ 4368800 w 5444067"/>
              <a:gd name="connsiteY11" fmla="*/ 513643 h 666043"/>
              <a:gd name="connsiteX12" fmla="*/ 4529667 w 5444067"/>
              <a:gd name="connsiteY12" fmla="*/ 412043 h 666043"/>
              <a:gd name="connsiteX13" fmla="*/ 4597400 w 5444067"/>
              <a:gd name="connsiteY13" fmla="*/ 361243 h 666043"/>
              <a:gd name="connsiteX14" fmla="*/ 4749800 w 5444067"/>
              <a:gd name="connsiteY14" fmla="*/ 598310 h 666043"/>
              <a:gd name="connsiteX15" fmla="*/ 4902200 w 5444067"/>
              <a:gd name="connsiteY15" fmla="*/ 522110 h 666043"/>
              <a:gd name="connsiteX16" fmla="*/ 5046133 w 5444067"/>
              <a:gd name="connsiteY16" fmla="*/ 437443 h 666043"/>
              <a:gd name="connsiteX17" fmla="*/ 5223933 w 5444067"/>
              <a:gd name="connsiteY17" fmla="*/ 361243 h 666043"/>
              <a:gd name="connsiteX18" fmla="*/ 5444067 w 5444067"/>
              <a:gd name="connsiteY18" fmla="*/ 352776 h 666043"/>
              <a:gd name="connsiteX0" fmla="*/ 101600 w 5444067"/>
              <a:gd name="connsiteY0" fmla="*/ 208844 h 666043"/>
              <a:gd name="connsiteX1" fmla="*/ 406400 w 5444067"/>
              <a:gd name="connsiteY1" fmla="*/ 361244 h 666043"/>
              <a:gd name="connsiteX2" fmla="*/ 635000 w 5444067"/>
              <a:gd name="connsiteY2" fmla="*/ 56444 h 666043"/>
              <a:gd name="connsiteX3" fmla="*/ 1016000 w 5444067"/>
              <a:gd name="connsiteY3" fmla="*/ 208844 h 666043"/>
              <a:gd name="connsiteX4" fmla="*/ 1397000 w 5444067"/>
              <a:gd name="connsiteY4" fmla="*/ 56444 h 666043"/>
              <a:gd name="connsiteX5" fmla="*/ 2540000 w 5444067"/>
              <a:gd name="connsiteY5" fmla="*/ 56443 h 666043"/>
              <a:gd name="connsiteX6" fmla="*/ 2844800 w 5444067"/>
              <a:gd name="connsiteY6" fmla="*/ 285043 h 666043"/>
              <a:gd name="connsiteX7" fmla="*/ 3073400 w 5444067"/>
              <a:gd name="connsiteY7" fmla="*/ 56444 h 666043"/>
              <a:gd name="connsiteX8" fmla="*/ 3378200 w 5444067"/>
              <a:gd name="connsiteY8" fmla="*/ 285044 h 666043"/>
              <a:gd name="connsiteX9" fmla="*/ 3894667 w 5444067"/>
              <a:gd name="connsiteY9" fmla="*/ 191910 h 666043"/>
              <a:gd name="connsiteX10" fmla="*/ 4072467 w 5444067"/>
              <a:gd name="connsiteY10" fmla="*/ 513643 h 666043"/>
              <a:gd name="connsiteX11" fmla="*/ 4224867 w 5444067"/>
              <a:gd name="connsiteY11" fmla="*/ 666043 h 666043"/>
              <a:gd name="connsiteX12" fmla="*/ 4368800 w 5444067"/>
              <a:gd name="connsiteY12" fmla="*/ 513643 h 666043"/>
              <a:gd name="connsiteX13" fmla="*/ 4529667 w 5444067"/>
              <a:gd name="connsiteY13" fmla="*/ 412043 h 666043"/>
              <a:gd name="connsiteX14" fmla="*/ 4597400 w 5444067"/>
              <a:gd name="connsiteY14" fmla="*/ 361243 h 666043"/>
              <a:gd name="connsiteX15" fmla="*/ 4749800 w 5444067"/>
              <a:gd name="connsiteY15" fmla="*/ 598310 h 666043"/>
              <a:gd name="connsiteX16" fmla="*/ 4902200 w 5444067"/>
              <a:gd name="connsiteY16" fmla="*/ 522110 h 666043"/>
              <a:gd name="connsiteX17" fmla="*/ 5046133 w 5444067"/>
              <a:gd name="connsiteY17" fmla="*/ 437443 h 666043"/>
              <a:gd name="connsiteX18" fmla="*/ 5223933 w 5444067"/>
              <a:gd name="connsiteY18" fmla="*/ 361243 h 666043"/>
              <a:gd name="connsiteX19" fmla="*/ 5444067 w 5444067"/>
              <a:gd name="connsiteY19" fmla="*/ 352776 h 666043"/>
              <a:gd name="connsiteX0" fmla="*/ 101600 w 5444067"/>
              <a:gd name="connsiteY0" fmla="*/ 208844 h 666043"/>
              <a:gd name="connsiteX1" fmla="*/ 406400 w 5444067"/>
              <a:gd name="connsiteY1" fmla="*/ 361244 h 666043"/>
              <a:gd name="connsiteX2" fmla="*/ 635000 w 5444067"/>
              <a:gd name="connsiteY2" fmla="*/ 56444 h 666043"/>
              <a:gd name="connsiteX3" fmla="*/ 1016000 w 5444067"/>
              <a:gd name="connsiteY3" fmla="*/ 208844 h 666043"/>
              <a:gd name="connsiteX4" fmla="*/ 1397000 w 5444067"/>
              <a:gd name="connsiteY4" fmla="*/ 56444 h 666043"/>
              <a:gd name="connsiteX5" fmla="*/ 1778000 w 5444067"/>
              <a:gd name="connsiteY5" fmla="*/ 285044 h 666043"/>
              <a:gd name="connsiteX6" fmla="*/ 2540000 w 5444067"/>
              <a:gd name="connsiteY6" fmla="*/ 56443 h 666043"/>
              <a:gd name="connsiteX7" fmla="*/ 2844800 w 5444067"/>
              <a:gd name="connsiteY7" fmla="*/ 285043 h 666043"/>
              <a:gd name="connsiteX8" fmla="*/ 3073400 w 5444067"/>
              <a:gd name="connsiteY8" fmla="*/ 56444 h 666043"/>
              <a:gd name="connsiteX9" fmla="*/ 3378200 w 5444067"/>
              <a:gd name="connsiteY9" fmla="*/ 285044 h 666043"/>
              <a:gd name="connsiteX10" fmla="*/ 3894667 w 5444067"/>
              <a:gd name="connsiteY10" fmla="*/ 191910 h 666043"/>
              <a:gd name="connsiteX11" fmla="*/ 4072467 w 5444067"/>
              <a:gd name="connsiteY11" fmla="*/ 513643 h 666043"/>
              <a:gd name="connsiteX12" fmla="*/ 4224867 w 5444067"/>
              <a:gd name="connsiteY12" fmla="*/ 666043 h 666043"/>
              <a:gd name="connsiteX13" fmla="*/ 4368800 w 5444067"/>
              <a:gd name="connsiteY13" fmla="*/ 513643 h 666043"/>
              <a:gd name="connsiteX14" fmla="*/ 4529667 w 5444067"/>
              <a:gd name="connsiteY14" fmla="*/ 412043 h 666043"/>
              <a:gd name="connsiteX15" fmla="*/ 4597400 w 5444067"/>
              <a:gd name="connsiteY15" fmla="*/ 361243 h 666043"/>
              <a:gd name="connsiteX16" fmla="*/ 4749800 w 5444067"/>
              <a:gd name="connsiteY16" fmla="*/ 598310 h 666043"/>
              <a:gd name="connsiteX17" fmla="*/ 4902200 w 5444067"/>
              <a:gd name="connsiteY17" fmla="*/ 522110 h 666043"/>
              <a:gd name="connsiteX18" fmla="*/ 5046133 w 5444067"/>
              <a:gd name="connsiteY18" fmla="*/ 437443 h 666043"/>
              <a:gd name="connsiteX19" fmla="*/ 5223933 w 5444067"/>
              <a:gd name="connsiteY19" fmla="*/ 361243 h 666043"/>
              <a:gd name="connsiteX20" fmla="*/ 5444067 w 5444067"/>
              <a:gd name="connsiteY20" fmla="*/ 352776 h 666043"/>
              <a:gd name="connsiteX0" fmla="*/ 101600 w 5444067"/>
              <a:gd name="connsiteY0" fmla="*/ 266700 h 723899"/>
              <a:gd name="connsiteX1" fmla="*/ 406400 w 5444067"/>
              <a:gd name="connsiteY1" fmla="*/ 419100 h 723899"/>
              <a:gd name="connsiteX2" fmla="*/ 635000 w 5444067"/>
              <a:gd name="connsiteY2" fmla="*/ 114300 h 723899"/>
              <a:gd name="connsiteX3" fmla="*/ 1016000 w 5444067"/>
              <a:gd name="connsiteY3" fmla="*/ 266700 h 723899"/>
              <a:gd name="connsiteX4" fmla="*/ 1397000 w 5444067"/>
              <a:gd name="connsiteY4" fmla="*/ 114300 h 723899"/>
              <a:gd name="connsiteX5" fmla="*/ 1778000 w 5444067"/>
              <a:gd name="connsiteY5" fmla="*/ 342900 h 723899"/>
              <a:gd name="connsiteX6" fmla="*/ 2082800 w 5444067"/>
              <a:gd name="connsiteY6" fmla="*/ 38100 h 723899"/>
              <a:gd name="connsiteX7" fmla="*/ 2540000 w 5444067"/>
              <a:gd name="connsiteY7" fmla="*/ 114299 h 723899"/>
              <a:gd name="connsiteX8" fmla="*/ 2844800 w 5444067"/>
              <a:gd name="connsiteY8" fmla="*/ 342899 h 723899"/>
              <a:gd name="connsiteX9" fmla="*/ 3073400 w 5444067"/>
              <a:gd name="connsiteY9" fmla="*/ 114300 h 723899"/>
              <a:gd name="connsiteX10" fmla="*/ 3378200 w 5444067"/>
              <a:gd name="connsiteY10" fmla="*/ 342900 h 723899"/>
              <a:gd name="connsiteX11" fmla="*/ 3894667 w 5444067"/>
              <a:gd name="connsiteY11" fmla="*/ 249766 h 723899"/>
              <a:gd name="connsiteX12" fmla="*/ 4072467 w 5444067"/>
              <a:gd name="connsiteY12" fmla="*/ 571499 h 723899"/>
              <a:gd name="connsiteX13" fmla="*/ 4224867 w 5444067"/>
              <a:gd name="connsiteY13" fmla="*/ 723899 h 723899"/>
              <a:gd name="connsiteX14" fmla="*/ 4368800 w 5444067"/>
              <a:gd name="connsiteY14" fmla="*/ 571499 h 723899"/>
              <a:gd name="connsiteX15" fmla="*/ 4529667 w 5444067"/>
              <a:gd name="connsiteY15" fmla="*/ 469899 h 723899"/>
              <a:gd name="connsiteX16" fmla="*/ 4597400 w 5444067"/>
              <a:gd name="connsiteY16" fmla="*/ 419099 h 723899"/>
              <a:gd name="connsiteX17" fmla="*/ 4749800 w 5444067"/>
              <a:gd name="connsiteY17" fmla="*/ 656166 h 723899"/>
              <a:gd name="connsiteX18" fmla="*/ 4902200 w 5444067"/>
              <a:gd name="connsiteY18" fmla="*/ 579966 h 723899"/>
              <a:gd name="connsiteX19" fmla="*/ 5046133 w 5444067"/>
              <a:gd name="connsiteY19" fmla="*/ 495299 h 723899"/>
              <a:gd name="connsiteX20" fmla="*/ 5223933 w 5444067"/>
              <a:gd name="connsiteY20" fmla="*/ 419099 h 723899"/>
              <a:gd name="connsiteX21" fmla="*/ 5444067 w 5444067"/>
              <a:gd name="connsiteY21" fmla="*/ 410632 h 723899"/>
              <a:gd name="connsiteX0" fmla="*/ 101600 w 5444067"/>
              <a:gd name="connsiteY0" fmla="*/ 266700 h 723899"/>
              <a:gd name="connsiteX1" fmla="*/ 406400 w 5444067"/>
              <a:gd name="connsiteY1" fmla="*/ 419100 h 723899"/>
              <a:gd name="connsiteX2" fmla="*/ 635000 w 5444067"/>
              <a:gd name="connsiteY2" fmla="*/ 114300 h 723899"/>
              <a:gd name="connsiteX3" fmla="*/ 1016000 w 5444067"/>
              <a:gd name="connsiteY3" fmla="*/ 266700 h 723899"/>
              <a:gd name="connsiteX4" fmla="*/ 1397000 w 5444067"/>
              <a:gd name="connsiteY4" fmla="*/ 114300 h 723899"/>
              <a:gd name="connsiteX5" fmla="*/ 1778000 w 5444067"/>
              <a:gd name="connsiteY5" fmla="*/ 342900 h 723899"/>
              <a:gd name="connsiteX6" fmla="*/ 2082800 w 5444067"/>
              <a:gd name="connsiteY6" fmla="*/ 38100 h 723899"/>
              <a:gd name="connsiteX7" fmla="*/ 2540000 w 5444067"/>
              <a:gd name="connsiteY7" fmla="*/ 114299 h 723899"/>
              <a:gd name="connsiteX8" fmla="*/ 2844800 w 5444067"/>
              <a:gd name="connsiteY8" fmla="*/ 342899 h 723899"/>
              <a:gd name="connsiteX9" fmla="*/ 3073400 w 5444067"/>
              <a:gd name="connsiteY9" fmla="*/ 114300 h 723899"/>
              <a:gd name="connsiteX10" fmla="*/ 3378200 w 5444067"/>
              <a:gd name="connsiteY10" fmla="*/ 342900 h 723899"/>
              <a:gd name="connsiteX11" fmla="*/ 3894667 w 5444067"/>
              <a:gd name="connsiteY11" fmla="*/ 249766 h 723899"/>
              <a:gd name="connsiteX12" fmla="*/ 4072467 w 5444067"/>
              <a:gd name="connsiteY12" fmla="*/ 571499 h 723899"/>
              <a:gd name="connsiteX13" fmla="*/ 4224867 w 5444067"/>
              <a:gd name="connsiteY13" fmla="*/ 723899 h 723899"/>
              <a:gd name="connsiteX14" fmla="*/ 4368800 w 5444067"/>
              <a:gd name="connsiteY14" fmla="*/ 571499 h 723899"/>
              <a:gd name="connsiteX15" fmla="*/ 4529667 w 5444067"/>
              <a:gd name="connsiteY15" fmla="*/ 469899 h 723899"/>
              <a:gd name="connsiteX16" fmla="*/ 4597400 w 5444067"/>
              <a:gd name="connsiteY16" fmla="*/ 419099 h 723899"/>
              <a:gd name="connsiteX17" fmla="*/ 4749800 w 5444067"/>
              <a:gd name="connsiteY17" fmla="*/ 656166 h 723899"/>
              <a:gd name="connsiteX18" fmla="*/ 4902200 w 5444067"/>
              <a:gd name="connsiteY18" fmla="*/ 103414 h 723899"/>
              <a:gd name="connsiteX19" fmla="*/ 5046133 w 5444067"/>
              <a:gd name="connsiteY19" fmla="*/ 495299 h 723899"/>
              <a:gd name="connsiteX20" fmla="*/ 5223933 w 5444067"/>
              <a:gd name="connsiteY20" fmla="*/ 419099 h 723899"/>
              <a:gd name="connsiteX21" fmla="*/ 5444067 w 5444067"/>
              <a:gd name="connsiteY21" fmla="*/ 410632 h 723899"/>
              <a:gd name="connsiteX0" fmla="*/ 101600 w 5444067"/>
              <a:gd name="connsiteY0" fmla="*/ 422727 h 879926"/>
              <a:gd name="connsiteX1" fmla="*/ 406400 w 5444067"/>
              <a:gd name="connsiteY1" fmla="*/ 575127 h 879926"/>
              <a:gd name="connsiteX2" fmla="*/ 635000 w 5444067"/>
              <a:gd name="connsiteY2" fmla="*/ 270327 h 879926"/>
              <a:gd name="connsiteX3" fmla="*/ 1016000 w 5444067"/>
              <a:gd name="connsiteY3" fmla="*/ 422727 h 879926"/>
              <a:gd name="connsiteX4" fmla="*/ 1397000 w 5444067"/>
              <a:gd name="connsiteY4" fmla="*/ 270327 h 879926"/>
              <a:gd name="connsiteX5" fmla="*/ 1778000 w 5444067"/>
              <a:gd name="connsiteY5" fmla="*/ 498927 h 879926"/>
              <a:gd name="connsiteX6" fmla="*/ 2082800 w 5444067"/>
              <a:gd name="connsiteY6" fmla="*/ 194127 h 879926"/>
              <a:gd name="connsiteX7" fmla="*/ 2540000 w 5444067"/>
              <a:gd name="connsiteY7" fmla="*/ 270326 h 879926"/>
              <a:gd name="connsiteX8" fmla="*/ 2844800 w 5444067"/>
              <a:gd name="connsiteY8" fmla="*/ 498926 h 879926"/>
              <a:gd name="connsiteX9" fmla="*/ 3073400 w 5444067"/>
              <a:gd name="connsiteY9" fmla="*/ 270327 h 879926"/>
              <a:gd name="connsiteX10" fmla="*/ 3378200 w 5444067"/>
              <a:gd name="connsiteY10" fmla="*/ 498927 h 879926"/>
              <a:gd name="connsiteX11" fmla="*/ 3894667 w 5444067"/>
              <a:gd name="connsiteY11" fmla="*/ 405793 h 879926"/>
              <a:gd name="connsiteX12" fmla="*/ 4072467 w 5444067"/>
              <a:gd name="connsiteY12" fmla="*/ 727526 h 879926"/>
              <a:gd name="connsiteX13" fmla="*/ 4224867 w 5444067"/>
              <a:gd name="connsiteY13" fmla="*/ 879926 h 879926"/>
              <a:gd name="connsiteX14" fmla="*/ 4368800 w 5444067"/>
              <a:gd name="connsiteY14" fmla="*/ 727526 h 879926"/>
              <a:gd name="connsiteX15" fmla="*/ 4529667 w 5444067"/>
              <a:gd name="connsiteY15" fmla="*/ 625926 h 879926"/>
              <a:gd name="connsiteX16" fmla="*/ 4597400 w 5444067"/>
              <a:gd name="connsiteY16" fmla="*/ 575126 h 879926"/>
              <a:gd name="connsiteX17" fmla="*/ 4749800 w 5444067"/>
              <a:gd name="connsiteY17" fmla="*/ 812193 h 879926"/>
              <a:gd name="connsiteX18" fmla="*/ 4902200 w 5444067"/>
              <a:gd name="connsiteY18" fmla="*/ 259441 h 879926"/>
              <a:gd name="connsiteX19" fmla="*/ 5054600 w 5444067"/>
              <a:gd name="connsiteY19" fmla="*/ 52613 h 879926"/>
              <a:gd name="connsiteX20" fmla="*/ 5223933 w 5444067"/>
              <a:gd name="connsiteY20" fmla="*/ 575126 h 879926"/>
              <a:gd name="connsiteX21" fmla="*/ 5444067 w 5444067"/>
              <a:gd name="connsiteY21" fmla="*/ 566659 h 879926"/>
              <a:gd name="connsiteX0" fmla="*/ 101600 w 5444067"/>
              <a:gd name="connsiteY0" fmla="*/ 370113 h 827312"/>
              <a:gd name="connsiteX1" fmla="*/ 406400 w 5444067"/>
              <a:gd name="connsiteY1" fmla="*/ 522513 h 827312"/>
              <a:gd name="connsiteX2" fmla="*/ 635000 w 5444067"/>
              <a:gd name="connsiteY2" fmla="*/ 217713 h 827312"/>
              <a:gd name="connsiteX3" fmla="*/ 1016000 w 5444067"/>
              <a:gd name="connsiteY3" fmla="*/ 370113 h 827312"/>
              <a:gd name="connsiteX4" fmla="*/ 1397000 w 5444067"/>
              <a:gd name="connsiteY4" fmla="*/ 217713 h 827312"/>
              <a:gd name="connsiteX5" fmla="*/ 1778000 w 5444067"/>
              <a:gd name="connsiteY5" fmla="*/ 446313 h 827312"/>
              <a:gd name="connsiteX6" fmla="*/ 2082800 w 5444067"/>
              <a:gd name="connsiteY6" fmla="*/ 141513 h 827312"/>
              <a:gd name="connsiteX7" fmla="*/ 2540000 w 5444067"/>
              <a:gd name="connsiteY7" fmla="*/ 217712 h 827312"/>
              <a:gd name="connsiteX8" fmla="*/ 2844800 w 5444067"/>
              <a:gd name="connsiteY8" fmla="*/ 446312 h 827312"/>
              <a:gd name="connsiteX9" fmla="*/ 3073400 w 5444067"/>
              <a:gd name="connsiteY9" fmla="*/ 217713 h 827312"/>
              <a:gd name="connsiteX10" fmla="*/ 3378200 w 5444067"/>
              <a:gd name="connsiteY10" fmla="*/ 446313 h 827312"/>
              <a:gd name="connsiteX11" fmla="*/ 3894667 w 5444067"/>
              <a:gd name="connsiteY11" fmla="*/ 353179 h 827312"/>
              <a:gd name="connsiteX12" fmla="*/ 4072467 w 5444067"/>
              <a:gd name="connsiteY12" fmla="*/ 674912 h 827312"/>
              <a:gd name="connsiteX13" fmla="*/ 4224867 w 5444067"/>
              <a:gd name="connsiteY13" fmla="*/ 827312 h 827312"/>
              <a:gd name="connsiteX14" fmla="*/ 4368800 w 5444067"/>
              <a:gd name="connsiteY14" fmla="*/ 674912 h 827312"/>
              <a:gd name="connsiteX15" fmla="*/ 4529667 w 5444067"/>
              <a:gd name="connsiteY15" fmla="*/ 573312 h 827312"/>
              <a:gd name="connsiteX16" fmla="*/ 4597400 w 5444067"/>
              <a:gd name="connsiteY16" fmla="*/ 522512 h 827312"/>
              <a:gd name="connsiteX17" fmla="*/ 4749800 w 5444067"/>
              <a:gd name="connsiteY17" fmla="*/ 759579 h 827312"/>
              <a:gd name="connsiteX18" fmla="*/ 4902200 w 5444067"/>
              <a:gd name="connsiteY18" fmla="*/ 206827 h 827312"/>
              <a:gd name="connsiteX19" fmla="*/ 5054600 w 5444067"/>
              <a:gd name="connsiteY19" fmla="*/ -1 h 827312"/>
              <a:gd name="connsiteX20" fmla="*/ 5207000 w 5444067"/>
              <a:gd name="connsiteY20" fmla="*/ 206827 h 827312"/>
              <a:gd name="connsiteX21" fmla="*/ 5444067 w 5444067"/>
              <a:gd name="connsiteY21" fmla="*/ 514045 h 827312"/>
              <a:gd name="connsiteX0" fmla="*/ 101600 w 5435600"/>
              <a:gd name="connsiteY0" fmla="*/ 370114 h 827313"/>
              <a:gd name="connsiteX1" fmla="*/ 406400 w 5435600"/>
              <a:gd name="connsiteY1" fmla="*/ 522514 h 827313"/>
              <a:gd name="connsiteX2" fmla="*/ 635000 w 5435600"/>
              <a:gd name="connsiteY2" fmla="*/ 217714 h 827313"/>
              <a:gd name="connsiteX3" fmla="*/ 1016000 w 5435600"/>
              <a:gd name="connsiteY3" fmla="*/ 370114 h 827313"/>
              <a:gd name="connsiteX4" fmla="*/ 1397000 w 5435600"/>
              <a:gd name="connsiteY4" fmla="*/ 217714 h 827313"/>
              <a:gd name="connsiteX5" fmla="*/ 1778000 w 5435600"/>
              <a:gd name="connsiteY5" fmla="*/ 446314 h 827313"/>
              <a:gd name="connsiteX6" fmla="*/ 2082800 w 5435600"/>
              <a:gd name="connsiteY6" fmla="*/ 141514 h 827313"/>
              <a:gd name="connsiteX7" fmla="*/ 2540000 w 5435600"/>
              <a:gd name="connsiteY7" fmla="*/ 217713 h 827313"/>
              <a:gd name="connsiteX8" fmla="*/ 2844800 w 5435600"/>
              <a:gd name="connsiteY8" fmla="*/ 446313 h 827313"/>
              <a:gd name="connsiteX9" fmla="*/ 3073400 w 5435600"/>
              <a:gd name="connsiteY9" fmla="*/ 217714 h 827313"/>
              <a:gd name="connsiteX10" fmla="*/ 3378200 w 5435600"/>
              <a:gd name="connsiteY10" fmla="*/ 446314 h 827313"/>
              <a:gd name="connsiteX11" fmla="*/ 3894667 w 5435600"/>
              <a:gd name="connsiteY11" fmla="*/ 353180 h 827313"/>
              <a:gd name="connsiteX12" fmla="*/ 4072467 w 5435600"/>
              <a:gd name="connsiteY12" fmla="*/ 674913 h 827313"/>
              <a:gd name="connsiteX13" fmla="*/ 4224867 w 5435600"/>
              <a:gd name="connsiteY13" fmla="*/ 827313 h 827313"/>
              <a:gd name="connsiteX14" fmla="*/ 4368800 w 5435600"/>
              <a:gd name="connsiteY14" fmla="*/ 674913 h 827313"/>
              <a:gd name="connsiteX15" fmla="*/ 4529667 w 5435600"/>
              <a:gd name="connsiteY15" fmla="*/ 573313 h 827313"/>
              <a:gd name="connsiteX16" fmla="*/ 4597400 w 5435600"/>
              <a:gd name="connsiteY16" fmla="*/ 522513 h 827313"/>
              <a:gd name="connsiteX17" fmla="*/ 4749800 w 5435600"/>
              <a:gd name="connsiteY17" fmla="*/ 759580 h 827313"/>
              <a:gd name="connsiteX18" fmla="*/ 4902200 w 5435600"/>
              <a:gd name="connsiteY18" fmla="*/ 206828 h 827313"/>
              <a:gd name="connsiteX19" fmla="*/ 5054600 w 5435600"/>
              <a:gd name="connsiteY19" fmla="*/ 0 h 827313"/>
              <a:gd name="connsiteX20" fmla="*/ 5207000 w 5435600"/>
              <a:gd name="connsiteY20" fmla="*/ 206828 h 827313"/>
              <a:gd name="connsiteX21" fmla="*/ 5435600 w 5435600"/>
              <a:gd name="connsiteY21" fmla="*/ 310242 h 827313"/>
              <a:gd name="connsiteX0" fmla="*/ 101600 w 5435600"/>
              <a:gd name="connsiteY0" fmla="*/ 511625 h 971545"/>
              <a:gd name="connsiteX1" fmla="*/ 406400 w 5435600"/>
              <a:gd name="connsiteY1" fmla="*/ 664025 h 971545"/>
              <a:gd name="connsiteX2" fmla="*/ 635000 w 5435600"/>
              <a:gd name="connsiteY2" fmla="*/ 359225 h 971545"/>
              <a:gd name="connsiteX3" fmla="*/ 1016000 w 5435600"/>
              <a:gd name="connsiteY3" fmla="*/ 511625 h 971545"/>
              <a:gd name="connsiteX4" fmla="*/ 1397000 w 5435600"/>
              <a:gd name="connsiteY4" fmla="*/ 359225 h 971545"/>
              <a:gd name="connsiteX5" fmla="*/ 1778000 w 5435600"/>
              <a:gd name="connsiteY5" fmla="*/ 587825 h 971545"/>
              <a:gd name="connsiteX6" fmla="*/ 2082800 w 5435600"/>
              <a:gd name="connsiteY6" fmla="*/ 283025 h 971545"/>
              <a:gd name="connsiteX7" fmla="*/ 2540000 w 5435600"/>
              <a:gd name="connsiteY7" fmla="*/ 359224 h 971545"/>
              <a:gd name="connsiteX8" fmla="*/ 2844800 w 5435600"/>
              <a:gd name="connsiteY8" fmla="*/ 587824 h 971545"/>
              <a:gd name="connsiteX9" fmla="*/ 3073400 w 5435600"/>
              <a:gd name="connsiteY9" fmla="*/ 359225 h 971545"/>
              <a:gd name="connsiteX10" fmla="*/ 3378200 w 5435600"/>
              <a:gd name="connsiteY10" fmla="*/ 587825 h 971545"/>
              <a:gd name="connsiteX11" fmla="*/ 3835400 w 5435600"/>
              <a:gd name="connsiteY11" fmla="*/ 38100 h 971545"/>
              <a:gd name="connsiteX12" fmla="*/ 4072467 w 5435600"/>
              <a:gd name="connsiteY12" fmla="*/ 816424 h 971545"/>
              <a:gd name="connsiteX13" fmla="*/ 4224867 w 5435600"/>
              <a:gd name="connsiteY13" fmla="*/ 968824 h 971545"/>
              <a:gd name="connsiteX14" fmla="*/ 4368800 w 5435600"/>
              <a:gd name="connsiteY14" fmla="*/ 816424 h 971545"/>
              <a:gd name="connsiteX15" fmla="*/ 4529667 w 5435600"/>
              <a:gd name="connsiteY15" fmla="*/ 714824 h 971545"/>
              <a:gd name="connsiteX16" fmla="*/ 4597400 w 5435600"/>
              <a:gd name="connsiteY16" fmla="*/ 664024 h 971545"/>
              <a:gd name="connsiteX17" fmla="*/ 4749800 w 5435600"/>
              <a:gd name="connsiteY17" fmla="*/ 901091 h 971545"/>
              <a:gd name="connsiteX18" fmla="*/ 4902200 w 5435600"/>
              <a:gd name="connsiteY18" fmla="*/ 348339 h 971545"/>
              <a:gd name="connsiteX19" fmla="*/ 5054600 w 5435600"/>
              <a:gd name="connsiteY19" fmla="*/ 141511 h 971545"/>
              <a:gd name="connsiteX20" fmla="*/ 5207000 w 5435600"/>
              <a:gd name="connsiteY20" fmla="*/ 348339 h 971545"/>
              <a:gd name="connsiteX21" fmla="*/ 5435600 w 5435600"/>
              <a:gd name="connsiteY21" fmla="*/ 451753 h 971545"/>
              <a:gd name="connsiteX0" fmla="*/ 101600 w 5435600"/>
              <a:gd name="connsiteY0" fmla="*/ 513439 h 1048652"/>
              <a:gd name="connsiteX1" fmla="*/ 406400 w 5435600"/>
              <a:gd name="connsiteY1" fmla="*/ 665839 h 1048652"/>
              <a:gd name="connsiteX2" fmla="*/ 635000 w 5435600"/>
              <a:gd name="connsiteY2" fmla="*/ 361039 h 1048652"/>
              <a:gd name="connsiteX3" fmla="*/ 1016000 w 5435600"/>
              <a:gd name="connsiteY3" fmla="*/ 513439 h 1048652"/>
              <a:gd name="connsiteX4" fmla="*/ 1397000 w 5435600"/>
              <a:gd name="connsiteY4" fmla="*/ 361039 h 1048652"/>
              <a:gd name="connsiteX5" fmla="*/ 1778000 w 5435600"/>
              <a:gd name="connsiteY5" fmla="*/ 589639 h 1048652"/>
              <a:gd name="connsiteX6" fmla="*/ 2082800 w 5435600"/>
              <a:gd name="connsiteY6" fmla="*/ 284839 h 1048652"/>
              <a:gd name="connsiteX7" fmla="*/ 2540000 w 5435600"/>
              <a:gd name="connsiteY7" fmla="*/ 361038 h 1048652"/>
              <a:gd name="connsiteX8" fmla="*/ 2844800 w 5435600"/>
              <a:gd name="connsiteY8" fmla="*/ 589638 h 1048652"/>
              <a:gd name="connsiteX9" fmla="*/ 3073400 w 5435600"/>
              <a:gd name="connsiteY9" fmla="*/ 361039 h 1048652"/>
              <a:gd name="connsiteX10" fmla="*/ 3378200 w 5435600"/>
              <a:gd name="connsiteY10" fmla="*/ 589639 h 1048652"/>
              <a:gd name="connsiteX11" fmla="*/ 3835400 w 5435600"/>
              <a:gd name="connsiteY11" fmla="*/ 39914 h 1048652"/>
              <a:gd name="connsiteX12" fmla="*/ 4064000 w 5435600"/>
              <a:gd name="connsiteY12" fmla="*/ 350154 h 1048652"/>
              <a:gd name="connsiteX13" fmla="*/ 4224867 w 5435600"/>
              <a:gd name="connsiteY13" fmla="*/ 970638 h 1048652"/>
              <a:gd name="connsiteX14" fmla="*/ 4368800 w 5435600"/>
              <a:gd name="connsiteY14" fmla="*/ 818238 h 1048652"/>
              <a:gd name="connsiteX15" fmla="*/ 4529667 w 5435600"/>
              <a:gd name="connsiteY15" fmla="*/ 716638 h 1048652"/>
              <a:gd name="connsiteX16" fmla="*/ 4597400 w 5435600"/>
              <a:gd name="connsiteY16" fmla="*/ 665838 h 1048652"/>
              <a:gd name="connsiteX17" fmla="*/ 4749800 w 5435600"/>
              <a:gd name="connsiteY17" fmla="*/ 902905 h 1048652"/>
              <a:gd name="connsiteX18" fmla="*/ 4902200 w 5435600"/>
              <a:gd name="connsiteY18" fmla="*/ 350153 h 1048652"/>
              <a:gd name="connsiteX19" fmla="*/ 5054600 w 5435600"/>
              <a:gd name="connsiteY19" fmla="*/ 143325 h 1048652"/>
              <a:gd name="connsiteX20" fmla="*/ 5207000 w 5435600"/>
              <a:gd name="connsiteY20" fmla="*/ 350153 h 1048652"/>
              <a:gd name="connsiteX21" fmla="*/ 5435600 w 5435600"/>
              <a:gd name="connsiteY21" fmla="*/ 453567 h 1048652"/>
              <a:gd name="connsiteX0" fmla="*/ 101600 w 5435600"/>
              <a:gd name="connsiteY0" fmla="*/ 513439 h 955519"/>
              <a:gd name="connsiteX1" fmla="*/ 406400 w 5435600"/>
              <a:gd name="connsiteY1" fmla="*/ 665839 h 955519"/>
              <a:gd name="connsiteX2" fmla="*/ 635000 w 5435600"/>
              <a:gd name="connsiteY2" fmla="*/ 361039 h 955519"/>
              <a:gd name="connsiteX3" fmla="*/ 1016000 w 5435600"/>
              <a:gd name="connsiteY3" fmla="*/ 513439 h 955519"/>
              <a:gd name="connsiteX4" fmla="*/ 1397000 w 5435600"/>
              <a:gd name="connsiteY4" fmla="*/ 361039 h 955519"/>
              <a:gd name="connsiteX5" fmla="*/ 1778000 w 5435600"/>
              <a:gd name="connsiteY5" fmla="*/ 589639 h 955519"/>
              <a:gd name="connsiteX6" fmla="*/ 2082800 w 5435600"/>
              <a:gd name="connsiteY6" fmla="*/ 284839 h 955519"/>
              <a:gd name="connsiteX7" fmla="*/ 2540000 w 5435600"/>
              <a:gd name="connsiteY7" fmla="*/ 361038 h 955519"/>
              <a:gd name="connsiteX8" fmla="*/ 2844800 w 5435600"/>
              <a:gd name="connsiteY8" fmla="*/ 589638 h 955519"/>
              <a:gd name="connsiteX9" fmla="*/ 3073400 w 5435600"/>
              <a:gd name="connsiteY9" fmla="*/ 361039 h 955519"/>
              <a:gd name="connsiteX10" fmla="*/ 3378200 w 5435600"/>
              <a:gd name="connsiteY10" fmla="*/ 589639 h 955519"/>
              <a:gd name="connsiteX11" fmla="*/ 3835400 w 5435600"/>
              <a:gd name="connsiteY11" fmla="*/ 39914 h 955519"/>
              <a:gd name="connsiteX12" fmla="*/ 4064000 w 5435600"/>
              <a:gd name="connsiteY12" fmla="*/ 350154 h 955519"/>
              <a:gd name="connsiteX13" fmla="*/ 4292600 w 5435600"/>
              <a:gd name="connsiteY13" fmla="*/ 660396 h 955519"/>
              <a:gd name="connsiteX14" fmla="*/ 4368800 w 5435600"/>
              <a:gd name="connsiteY14" fmla="*/ 818238 h 955519"/>
              <a:gd name="connsiteX15" fmla="*/ 4529667 w 5435600"/>
              <a:gd name="connsiteY15" fmla="*/ 716638 h 955519"/>
              <a:gd name="connsiteX16" fmla="*/ 4597400 w 5435600"/>
              <a:gd name="connsiteY16" fmla="*/ 665838 h 955519"/>
              <a:gd name="connsiteX17" fmla="*/ 4749800 w 5435600"/>
              <a:gd name="connsiteY17" fmla="*/ 902905 h 955519"/>
              <a:gd name="connsiteX18" fmla="*/ 4902200 w 5435600"/>
              <a:gd name="connsiteY18" fmla="*/ 350153 h 955519"/>
              <a:gd name="connsiteX19" fmla="*/ 5054600 w 5435600"/>
              <a:gd name="connsiteY19" fmla="*/ 143325 h 955519"/>
              <a:gd name="connsiteX20" fmla="*/ 5207000 w 5435600"/>
              <a:gd name="connsiteY20" fmla="*/ 350153 h 955519"/>
              <a:gd name="connsiteX21" fmla="*/ 5435600 w 5435600"/>
              <a:gd name="connsiteY21" fmla="*/ 453567 h 955519"/>
              <a:gd name="connsiteX0" fmla="*/ 101600 w 5435600"/>
              <a:gd name="connsiteY0" fmla="*/ 513439 h 955519"/>
              <a:gd name="connsiteX1" fmla="*/ 406400 w 5435600"/>
              <a:gd name="connsiteY1" fmla="*/ 665839 h 955519"/>
              <a:gd name="connsiteX2" fmla="*/ 635000 w 5435600"/>
              <a:gd name="connsiteY2" fmla="*/ 361039 h 955519"/>
              <a:gd name="connsiteX3" fmla="*/ 1016000 w 5435600"/>
              <a:gd name="connsiteY3" fmla="*/ 513439 h 955519"/>
              <a:gd name="connsiteX4" fmla="*/ 1397000 w 5435600"/>
              <a:gd name="connsiteY4" fmla="*/ 361039 h 955519"/>
              <a:gd name="connsiteX5" fmla="*/ 1778000 w 5435600"/>
              <a:gd name="connsiteY5" fmla="*/ 589639 h 955519"/>
              <a:gd name="connsiteX6" fmla="*/ 2082800 w 5435600"/>
              <a:gd name="connsiteY6" fmla="*/ 284839 h 955519"/>
              <a:gd name="connsiteX7" fmla="*/ 2540000 w 5435600"/>
              <a:gd name="connsiteY7" fmla="*/ 361038 h 955519"/>
              <a:gd name="connsiteX8" fmla="*/ 2844800 w 5435600"/>
              <a:gd name="connsiteY8" fmla="*/ 589638 h 955519"/>
              <a:gd name="connsiteX9" fmla="*/ 3073400 w 5435600"/>
              <a:gd name="connsiteY9" fmla="*/ 361039 h 955519"/>
              <a:gd name="connsiteX10" fmla="*/ 3378200 w 5435600"/>
              <a:gd name="connsiteY10" fmla="*/ 589639 h 955519"/>
              <a:gd name="connsiteX11" fmla="*/ 3835400 w 5435600"/>
              <a:gd name="connsiteY11" fmla="*/ 39914 h 955519"/>
              <a:gd name="connsiteX12" fmla="*/ 4064000 w 5435600"/>
              <a:gd name="connsiteY12" fmla="*/ 350154 h 955519"/>
              <a:gd name="connsiteX13" fmla="*/ 4292600 w 5435600"/>
              <a:gd name="connsiteY13" fmla="*/ 660396 h 955519"/>
              <a:gd name="connsiteX14" fmla="*/ 4445000 w 5435600"/>
              <a:gd name="connsiteY14" fmla="*/ 143329 h 955519"/>
              <a:gd name="connsiteX15" fmla="*/ 4529667 w 5435600"/>
              <a:gd name="connsiteY15" fmla="*/ 716638 h 955519"/>
              <a:gd name="connsiteX16" fmla="*/ 4597400 w 5435600"/>
              <a:gd name="connsiteY16" fmla="*/ 665838 h 955519"/>
              <a:gd name="connsiteX17" fmla="*/ 4749800 w 5435600"/>
              <a:gd name="connsiteY17" fmla="*/ 902905 h 955519"/>
              <a:gd name="connsiteX18" fmla="*/ 4902200 w 5435600"/>
              <a:gd name="connsiteY18" fmla="*/ 350153 h 955519"/>
              <a:gd name="connsiteX19" fmla="*/ 5054600 w 5435600"/>
              <a:gd name="connsiteY19" fmla="*/ 143325 h 955519"/>
              <a:gd name="connsiteX20" fmla="*/ 5207000 w 5435600"/>
              <a:gd name="connsiteY20" fmla="*/ 350153 h 955519"/>
              <a:gd name="connsiteX21" fmla="*/ 5435600 w 5435600"/>
              <a:gd name="connsiteY21" fmla="*/ 453567 h 955519"/>
              <a:gd name="connsiteX0" fmla="*/ 101600 w 5435600"/>
              <a:gd name="connsiteY0" fmla="*/ 513439 h 955519"/>
              <a:gd name="connsiteX1" fmla="*/ 406400 w 5435600"/>
              <a:gd name="connsiteY1" fmla="*/ 665839 h 955519"/>
              <a:gd name="connsiteX2" fmla="*/ 635000 w 5435600"/>
              <a:gd name="connsiteY2" fmla="*/ 361039 h 955519"/>
              <a:gd name="connsiteX3" fmla="*/ 1016000 w 5435600"/>
              <a:gd name="connsiteY3" fmla="*/ 513439 h 955519"/>
              <a:gd name="connsiteX4" fmla="*/ 1397000 w 5435600"/>
              <a:gd name="connsiteY4" fmla="*/ 361039 h 955519"/>
              <a:gd name="connsiteX5" fmla="*/ 1778000 w 5435600"/>
              <a:gd name="connsiteY5" fmla="*/ 589639 h 955519"/>
              <a:gd name="connsiteX6" fmla="*/ 2082800 w 5435600"/>
              <a:gd name="connsiteY6" fmla="*/ 284839 h 955519"/>
              <a:gd name="connsiteX7" fmla="*/ 2540000 w 5435600"/>
              <a:gd name="connsiteY7" fmla="*/ 361038 h 955519"/>
              <a:gd name="connsiteX8" fmla="*/ 2844800 w 5435600"/>
              <a:gd name="connsiteY8" fmla="*/ 589638 h 955519"/>
              <a:gd name="connsiteX9" fmla="*/ 3073400 w 5435600"/>
              <a:gd name="connsiteY9" fmla="*/ 361039 h 955519"/>
              <a:gd name="connsiteX10" fmla="*/ 3378200 w 5435600"/>
              <a:gd name="connsiteY10" fmla="*/ 589639 h 955519"/>
              <a:gd name="connsiteX11" fmla="*/ 3835400 w 5435600"/>
              <a:gd name="connsiteY11" fmla="*/ 39914 h 955519"/>
              <a:gd name="connsiteX12" fmla="*/ 4064000 w 5435600"/>
              <a:gd name="connsiteY12" fmla="*/ 350154 h 955519"/>
              <a:gd name="connsiteX13" fmla="*/ 4292600 w 5435600"/>
              <a:gd name="connsiteY13" fmla="*/ 660396 h 955519"/>
              <a:gd name="connsiteX14" fmla="*/ 4445000 w 5435600"/>
              <a:gd name="connsiteY14" fmla="*/ 143329 h 955519"/>
              <a:gd name="connsiteX15" fmla="*/ 4521200 w 5435600"/>
              <a:gd name="connsiteY15" fmla="*/ 556984 h 955519"/>
              <a:gd name="connsiteX16" fmla="*/ 4597400 w 5435600"/>
              <a:gd name="connsiteY16" fmla="*/ 665838 h 955519"/>
              <a:gd name="connsiteX17" fmla="*/ 4749800 w 5435600"/>
              <a:gd name="connsiteY17" fmla="*/ 902905 h 955519"/>
              <a:gd name="connsiteX18" fmla="*/ 4902200 w 5435600"/>
              <a:gd name="connsiteY18" fmla="*/ 350153 h 955519"/>
              <a:gd name="connsiteX19" fmla="*/ 5054600 w 5435600"/>
              <a:gd name="connsiteY19" fmla="*/ 143325 h 955519"/>
              <a:gd name="connsiteX20" fmla="*/ 5207000 w 5435600"/>
              <a:gd name="connsiteY20" fmla="*/ 350153 h 955519"/>
              <a:gd name="connsiteX21" fmla="*/ 5435600 w 5435600"/>
              <a:gd name="connsiteY21" fmla="*/ 453567 h 955519"/>
              <a:gd name="connsiteX0" fmla="*/ 101600 w 5435600"/>
              <a:gd name="connsiteY0" fmla="*/ 513439 h 902906"/>
              <a:gd name="connsiteX1" fmla="*/ 406400 w 5435600"/>
              <a:gd name="connsiteY1" fmla="*/ 665839 h 902906"/>
              <a:gd name="connsiteX2" fmla="*/ 635000 w 5435600"/>
              <a:gd name="connsiteY2" fmla="*/ 361039 h 902906"/>
              <a:gd name="connsiteX3" fmla="*/ 1016000 w 5435600"/>
              <a:gd name="connsiteY3" fmla="*/ 513439 h 902906"/>
              <a:gd name="connsiteX4" fmla="*/ 1397000 w 5435600"/>
              <a:gd name="connsiteY4" fmla="*/ 361039 h 902906"/>
              <a:gd name="connsiteX5" fmla="*/ 1778000 w 5435600"/>
              <a:gd name="connsiteY5" fmla="*/ 589639 h 902906"/>
              <a:gd name="connsiteX6" fmla="*/ 2082800 w 5435600"/>
              <a:gd name="connsiteY6" fmla="*/ 284839 h 902906"/>
              <a:gd name="connsiteX7" fmla="*/ 2540000 w 5435600"/>
              <a:gd name="connsiteY7" fmla="*/ 361038 h 902906"/>
              <a:gd name="connsiteX8" fmla="*/ 2844800 w 5435600"/>
              <a:gd name="connsiteY8" fmla="*/ 589638 h 902906"/>
              <a:gd name="connsiteX9" fmla="*/ 3073400 w 5435600"/>
              <a:gd name="connsiteY9" fmla="*/ 361039 h 902906"/>
              <a:gd name="connsiteX10" fmla="*/ 3378200 w 5435600"/>
              <a:gd name="connsiteY10" fmla="*/ 589639 h 902906"/>
              <a:gd name="connsiteX11" fmla="*/ 3835400 w 5435600"/>
              <a:gd name="connsiteY11" fmla="*/ 39914 h 902906"/>
              <a:gd name="connsiteX12" fmla="*/ 4064000 w 5435600"/>
              <a:gd name="connsiteY12" fmla="*/ 350154 h 902906"/>
              <a:gd name="connsiteX13" fmla="*/ 4292600 w 5435600"/>
              <a:gd name="connsiteY13" fmla="*/ 660396 h 902906"/>
              <a:gd name="connsiteX14" fmla="*/ 4445000 w 5435600"/>
              <a:gd name="connsiteY14" fmla="*/ 143329 h 902906"/>
              <a:gd name="connsiteX15" fmla="*/ 4521200 w 5435600"/>
              <a:gd name="connsiteY15" fmla="*/ 556984 h 902906"/>
              <a:gd name="connsiteX16" fmla="*/ 4673600 w 5435600"/>
              <a:gd name="connsiteY16" fmla="*/ 350156 h 902906"/>
              <a:gd name="connsiteX17" fmla="*/ 4749800 w 5435600"/>
              <a:gd name="connsiteY17" fmla="*/ 902905 h 902906"/>
              <a:gd name="connsiteX18" fmla="*/ 4902200 w 5435600"/>
              <a:gd name="connsiteY18" fmla="*/ 350153 h 902906"/>
              <a:gd name="connsiteX19" fmla="*/ 5054600 w 5435600"/>
              <a:gd name="connsiteY19" fmla="*/ 143325 h 902906"/>
              <a:gd name="connsiteX20" fmla="*/ 5207000 w 5435600"/>
              <a:gd name="connsiteY20" fmla="*/ 350153 h 902906"/>
              <a:gd name="connsiteX21" fmla="*/ 5435600 w 5435600"/>
              <a:gd name="connsiteY21" fmla="*/ 453567 h 902906"/>
              <a:gd name="connsiteX0" fmla="*/ 101600 w 5435600"/>
              <a:gd name="connsiteY0" fmla="*/ 513439 h 902906"/>
              <a:gd name="connsiteX1" fmla="*/ 406400 w 5435600"/>
              <a:gd name="connsiteY1" fmla="*/ 665839 h 902906"/>
              <a:gd name="connsiteX2" fmla="*/ 635000 w 5435600"/>
              <a:gd name="connsiteY2" fmla="*/ 361039 h 902906"/>
              <a:gd name="connsiteX3" fmla="*/ 1016000 w 5435600"/>
              <a:gd name="connsiteY3" fmla="*/ 513439 h 902906"/>
              <a:gd name="connsiteX4" fmla="*/ 1397000 w 5435600"/>
              <a:gd name="connsiteY4" fmla="*/ 361039 h 902906"/>
              <a:gd name="connsiteX5" fmla="*/ 1778000 w 5435600"/>
              <a:gd name="connsiteY5" fmla="*/ 589639 h 902906"/>
              <a:gd name="connsiteX6" fmla="*/ 2082800 w 5435600"/>
              <a:gd name="connsiteY6" fmla="*/ 284839 h 902906"/>
              <a:gd name="connsiteX7" fmla="*/ 2540000 w 5435600"/>
              <a:gd name="connsiteY7" fmla="*/ 361038 h 902906"/>
              <a:gd name="connsiteX8" fmla="*/ 2844800 w 5435600"/>
              <a:gd name="connsiteY8" fmla="*/ 589638 h 902906"/>
              <a:gd name="connsiteX9" fmla="*/ 3073400 w 5435600"/>
              <a:gd name="connsiteY9" fmla="*/ 361039 h 902906"/>
              <a:gd name="connsiteX10" fmla="*/ 3378200 w 5435600"/>
              <a:gd name="connsiteY10" fmla="*/ 589639 h 902906"/>
              <a:gd name="connsiteX11" fmla="*/ 3835400 w 5435600"/>
              <a:gd name="connsiteY11" fmla="*/ 39914 h 902906"/>
              <a:gd name="connsiteX12" fmla="*/ 4064000 w 5435600"/>
              <a:gd name="connsiteY12" fmla="*/ 350154 h 902906"/>
              <a:gd name="connsiteX13" fmla="*/ 4292600 w 5435600"/>
              <a:gd name="connsiteY13" fmla="*/ 453570 h 902906"/>
              <a:gd name="connsiteX14" fmla="*/ 4445000 w 5435600"/>
              <a:gd name="connsiteY14" fmla="*/ 143329 h 902906"/>
              <a:gd name="connsiteX15" fmla="*/ 4521200 w 5435600"/>
              <a:gd name="connsiteY15" fmla="*/ 556984 h 902906"/>
              <a:gd name="connsiteX16" fmla="*/ 4673600 w 5435600"/>
              <a:gd name="connsiteY16" fmla="*/ 350156 h 902906"/>
              <a:gd name="connsiteX17" fmla="*/ 4749800 w 5435600"/>
              <a:gd name="connsiteY17" fmla="*/ 902905 h 902906"/>
              <a:gd name="connsiteX18" fmla="*/ 4902200 w 5435600"/>
              <a:gd name="connsiteY18" fmla="*/ 350153 h 902906"/>
              <a:gd name="connsiteX19" fmla="*/ 5054600 w 5435600"/>
              <a:gd name="connsiteY19" fmla="*/ 143325 h 902906"/>
              <a:gd name="connsiteX20" fmla="*/ 5207000 w 5435600"/>
              <a:gd name="connsiteY20" fmla="*/ 350153 h 902906"/>
              <a:gd name="connsiteX21" fmla="*/ 5435600 w 5435600"/>
              <a:gd name="connsiteY21" fmla="*/ 453567 h 902906"/>
              <a:gd name="connsiteX0" fmla="*/ 101600 w 5435600"/>
              <a:gd name="connsiteY0" fmla="*/ 513439 h 902906"/>
              <a:gd name="connsiteX1" fmla="*/ 406400 w 5435600"/>
              <a:gd name="connsiteY1" fmla="*/ 665839 h 902906"/>
              <a:gd name="connsiteX2" fmla="*/ 635000 w 5435600"/>
              <a:gd name="connsiteY2" fmla="*/ 361039 h 902906"/>
              <a:gd name="connsiteX3" fmla="*/ 1016000 w 5435600"/>
              <a:gd name="connsiteY3" fmla="*/ 513439 h 902906"/>
              <a:gd name="connsiteX4" fmla="*/ 1397000 w 5435600"/>
              <a:gd name="connsiteY4" fmla="*/ 361039 h 902906"/>
              <a:gd name="connsiteX5" fmla="*/ 1778000 w 5435600"/>
              <a:gd name="connsiteY5" fmla="*/ 589639 h 902906"/>
              <a:gd name="connsiteX6" fmla="*/ 2082800 w 5435600"/>
              <a:gd name="connsiteY6" fmla="*/ 284839 h 902906"/>
              <a:gd name="connsiteX7" fmla="*/ 2540000 w 5435600"/>
              <a:gd name="connsiteY7" fmla="*/ 361038 h 902906"/>
              <a:gd name="connsiteX8" fmla="*/ 2844800 w 5435600"/>
              <a:gd name="connsiteY8" fmla="*/ 589638 h 902906"/>
              <a:gd name="connsiteX9" fmla="*/ 3073400 w 5435600"/>
              <a:gd name="connsiteY9" fmla="*/ 361039 h 902906"/>
              <a:gd name="connsiteX10" fmla="*/ 3378200 w 5435600"/>
              <a:gd name="connsiteY10" fmla="*/ 589639 h 902906"/>
              <a:gd name="connsiteX11" fmla="*/ 3835400 w 5435600"/>
              <a:gd name="connsiteY11" fmla="*/ 39914 h 902906"/>
              <a:gd name="connsiteX12" fmla="*/ 4064000 w 5435600"/>
              <a:gd name="connsiteY12" fmla="*/ 350154 h 902906"/>
              <a:gd name="connsiteX13" fmla="*/ 4292600 w 5435600"/>
              <a:gd name="connsiteY13" fmla="*/ 453570 h 902906"/>
              <a:gd name="connsiteX14" fmla="*/ 4445000 w 5435600"/>
              <a:gd name="connsiteY14" fmla="*/ 143329 h 902906"/>
              <a:gd name="connsiteX15" fmla="*/ 4521200 w 5435600"/>
              <a:gd name="connsiteY15" fmla="*/ 556984 h 902906"/>
              <a:gd name="connsiteX16" fmla="*/ 4673600 w 5435600"/>
              <a:gd name="connsiteY16" fmla="*/ 350156 h 902906"/>
              <a:gd name="connsiteX17" fmla="*/ 4749800 w 5435600"/>
              <a:gd name="connsiteY17" fmla="*/ 902905 h 902906"/>
              <a:gd name="connsiteX18" fmla="*/ 4902200 w 5435600"/>
              <a:gd name="connsiteY18" fmla="*/ 350153 h 902906"/>
              <a:gd name="connsiteX19" fmla="*/ 5054600 w 5435600"/>
              <a:gd name="connsiteY19" fmla="*/ 143325 h 902906"/>
              <a:gd name="connsiteX20" fmla="*/ 5283200 w 5435600"/>
              <a:gd name="connsiteY20" fmla="*/ 143329 h 902906"/>
              <a:gd name="connsiteX21" fmla="*/ 5435600 w 5435600"/>
              <a:gd name="connsiteY21" fmla="*/ 453567 h 902906"/>
              <a:gd name="connsiteX0" fmla="*/ 101600 w 5435600"/>
              <a:gd name="connsiteY0" fmla="*/ 513439 h 691239"/>
              <a:gd name="connsiteX1" fmla="*/ 406400 w 5435600"/>
              <a:gd name="connsiteY1" fmla="*/ 665839 h 691239"/>
              <a:gd name="connsiteX2" fmla="*/ 635000 w 5435600"/>
              <a:gd name="connsiteY2" fmla="*/ 361039 h 691239"/>
              <a:gd name="connsiteX3" fmla="*/ 1016000 w 5435600"/>
              <a:gd name="connsiteY3" fmla="*/ 513439 h 691239"/>
              <a:gd name="connsiteX4" fmla="*/ 1397000 w 5435600"/>
              <a:gd name="connsiteY4" fmla="*/ 361039 h 691239"/>
              <a:gd name="connsiteX5" fmla="*/ 1778000 w 5435600"/>
              <a:gd name="connsiteY5" fmla="*/ 589639 h 691239"/>
              <a:gd name="connsiteX6" fmla="*/ 2082800 w 5435600"/>
              <a:gd name="connsiteY6" fmla="*/ 284839 h 691239"/>
              <a:gd name="connsiteX7" fmla="*/ 2540000 w 5435600"/>
              <a:gd name="connsiteY7" fmla="*/ 361038 h 691239"/>
              <a:gd name="connsiteX8" fmla="*/ 2844800 w 5435600"/>
              <a:gd name="connsiteY8" fmla="*/ 589638 h 691239"/>
              <a:gd name="connsiteX9" fmla="*/ 3073400 w 5435600"/>
              <a:gd name="connsiteY9" fmla="*/ 361039 h 691239"/>
              <a:gd name="connsiteX10" fmla="*/ 3378200 w 5435600"/>
              <a:gd name="connsiteY10" fmla="*/ 589639 h 691239"/>
              <a:gd name="connsiteX11" fmla="*/ 3835400 w 5435600"/>
              <a:gd name="connsiteY11" fmla="*/ 39914 h 691239"/>
              <a:gd name="connsiteX12" fmla="*/ 4064000 w 5435600"/>
              <a:gd name="connsiteY12" fmla="*/ 350154 h 691239"/>
              <a:gd name="connsiteX13" fmla="*/ 4292600 w 5435600"/>
              <a:gd name="connsiteY13" fmla="*/ 453570 h 691239"/>
              <a:gd name="connsiteX14" fmla="*/ 4445000 w 5435600"/>
              <a:gd name="connsiteY14" fmla="*/ 143329 h 691239"/>
              <a:gd name="connsiteX15" fmla="*/ 4521200 w 5435600"/>
              <a:gd name="connsiteY15" fmla="*/ 556984 h 691239"/>
              <a:gd name="connsiteX16" fmla="*/ 4673600 w 5435600"/>
              <a:gd name="connsiteY16" fmla="*/ 350156 h 691239"/>
              <a:gd name="connsiteX17" fmla="*/ 4749800 w 5435600"/>
              <a:gd name="connsiteY17" fmla="*/ 350156 h 691239"/>
              <a:gd name="connsiteX18" fmla="*/ 4902200 w 5435600"/>
              <a:gd name="connsiteY18" fmla="*/ 350153 h 691239"/>
              <a:gd name="connsiteX19" fmla="*/ 5054600 w 5435600"/>
              <a:gd name="connsiteY19" fmla="*/ 143325 h 691239"/>
              <a:gd name="connsiteX20" fmla="*/ 5283200 w 5435600"/>
              <a:gd name="connsiteY20" fmla="*/ 143329 h 691239"/>
              <a:gd name="connsiteX21" fmla="*/ 5435600 w 5435600"/>
              <a:gd name="connsiteY21" fmla="*/ 453567 h 691239"/>
              <a:gd name="connsiteX0" fmla="*/ 101600 w 5435600"/>
              <a:gd name="connsiteY0" fmla="*/ 530675 h 708475"/>
              <a:gd name="connsiteX1" fmla="*/ 406400 w 5435600"/>
              <a:gd name="connsiteY1" fmla="*/ 683075 h 708475"/>
              <a:gd name="connsiteX2" fmla="*/ 635000 w 5435600"/>
              <a:gd name="connsiteY2" fmla="*/ 378275 h 708475"/>
              <a:gd name="connsiteX3" fmla="*/ 1016000 w 5435600"/>
              <a:gd name="connsiteY3" fmla="*/ 530675 h 708475"/>
              <a:gd name="connsiteX4" fmla="*/ 1397000 w 5435600"/>
              <a:gd name="connsiteY4" fmla="*/ 378275 h 708475"/>
              <a:gd name="connsiteX5" fmla="*/ 1778000 w 5435600"/>
              <a:gd name="connsiteY5" fmla="*/ 606875 h 708475"/>
              <a:gd name="connsiteX6" fmla="*/ 2082800 w 5435600"/>
              <a:gd name="connsiteY6" fmla="*/ 302075 h 708475"/>
              <a:gd name="connsiteX7" fmla="*/ 2540000 w 5435600"/>
              <a:gd name="connsiteY7" fmla="*/ 378274 h 708475"/>
              <a:gd name="connsiteX8" fmla="*/ 2844800 w 5435600"/>
              <a:gd name="connsiteY8" fmla="*/ 606874 h 708475"/>
              <a:gd name="connsiteX9" fmla="*/ 3073400 w 5435600"/>
              <a:gd name="connsiteY9" fmla="*/ 378275 h 708475"/>
              <a:gd name="connsiteX10" fmla="*/ 3378200 w 5435600"/>
              <a:gd name="connsiteY10" fmla="*/ 606875 h 708475"/>
              <a:gd name="connsiteX11" fmla="*/ 3835400 w 5435600"/>
              <a:gd name="connsiteY11" fmla="*/ 57150 h 708475"/>
              <a:gd name="connsiteX12" fmla="*/ 4064000 w 5435600"/>
              <a:gd name="connsiteY12" fmla="*/ 263979 h 708475"/>
              <a:gd name="connsiteX13" fmla="*/ 4292600 w 5435600"/>
              <a:gd name="connsiteY13" fmla="*/ 470806 h 708475"/>
              <a:gd name="connsiteX14" fmla="*/ 4445000 w 5435600"/>
              <a:gd name="connsiteY14" fmla="*/ 160565 h 708475"/>
              <a:gd name="connsiteX15" fmla="*/ 4521200 w 5435600"/>
              <a:gd name="connsiteY15" fmla="*/ 574220 h 708475"/>
              <a:gd name="connsiteX16" fmla="*/ 4673600 w 5435600"/>
              <a:gd name="connsiteY16" fmla="*/ 367392 h 708475"/>
              <a:gd name="connsiteX17" fmla="*/ 4749800 w 5435600"/>
              <a:gd name="connsiteY17" fmla="*/ 367392 h 708475"/>
              <a:gd name="connsiteX18" fmla="*/ 4902200 w 5435600"/>
              <a:gd name="connsiteY18" fmla="*/ 367389 h 708475"/>
              <a:gd name="connsiteX19" fmla="*/ 5054600 w 5435600"/>
              <a:gd name="connsiteY19" fmla="*/ 160561 h 708475"/>
              <a:gd name="connsiteX20" fmla="*/ 5283200 w 5435600"/>
              <a:gd name="connsiteY20" fmla="*/ 160565 h 708475"/>
              <a:gd name="connsiteX21" fmla="*/ 5435600 w 5435600"/>
              <a:gd name="connsiteY21" fmla="*/ 470803 h 708475"/>
              <a:gd name="connsiteX0" fmla="*/ 101600 w 5435600"/>
              <a:gd name="connsiteY0" fmla="*/ 530674 h 708474"/>
              <a:gd name="connsiteX1" fmla="*/ 406400 w 5435600"/>
              <a:gd name="connsiteY1" fmla="*/ 683074 h 708474"/>
              <a:gd name="connsiteX2" fmla="*/ 635000 w 5435600"/>
              <a:gd name="connsiteY2" fmla="*/ 378274 h 708474"/>
              <a:gd name="connsiteX3" fmla="*/ 1016000 w 5435600"/>
              <a:gd name="connsiteY3" fmla="*/ 530674 h 708474"/>
              <a:gd name="connsiteX4" fmla="*/ 1397000 w 5435600"/>
              <a:gd name="connsiteY4" fmla="*/ 378274 h 708474"/>
              <a:gd name="connsiteX5" fmla="*/ 1778000 w 5435600"/>
              <a:gd name="connsiteY5" fmla="*/ 606874 h 708474"/>
              <a:gd name="connsiteX6" fmla="*/ 2082800 w 5435600"/>
              <a:gd name="connsiteY6" fmla="*/ 302074 h 708474"/>
              <a:gd name="connsiteX7" fmla="*/ 2540000 w 5435600"/>
              <a:gd name="connsiteY7" fmla="*/ 378273 h 708474"/>
              <a:gd name="connsiteX8" fmla="*/ 2844800 w 5435600"/>
              <a:gd name="connsiteY8" fmla="*/ 606873 h 708474"/>
              <a:gd name="connsiteX9" fmla="*/ 3073400 w 5435600"/>
              <a:gd name="connsiteY9" fmla="*/ 378274 h 708474"/>
              <a:gd name="connsiteX10" fmla="*/ 3378200 w 5435600"/>
              <a:gd name="connsiteY10" fmla="*/ 606874 h 708474"/>
              <a:gd name="connsiteX11" fmla="*/ 3835400 w 5435600"/>
              <a:gd name="connsiteY11" fmla="*/ 57149 h 708474"/>
              <a:gd name="connsiteX12" fmla="*/ 4064000 w 5435600"/>
              <a:gd name="connsiteY12" fmla="*/ 263978 h 708474"/>
              <a:gd name="connsiteX13" fmla="*/ 4292600 w 5435600"/>
              <a:gd name="connsiteY13" fmla="*/ 263977 h 708474"/>
              <a:gd name="connsiteX14" fmla="*/ 4445000 w 5435600"/>
              <a:gd name="connsiteY14" fmla="*/ 160564 h 708474"/>
              <a:gd name="connsiteX15" fmla="*/ 4521200 w 5435600"/>
              <a:gd name="connsiteY15" fmla="*/ 574219 h 708474"/>
              <a:gd name="connsiteX16" fmla="*/ 4673600 w 5435600"/>
              <a:gd name="connsiteY16" fmla="*/ 367391 h 708474"/>
              <a:gd name="connsiteX17" fmla="*/ 4749800 w 5435600"/>
              <a:gd name="connsiteY17" fmla="*/ 367391 h 708474"/>
              <a:gd name="connsiteX18" fmla="*/ 4902200 w 5435600"/>
              <a:gd name="connsiteY18" fmla="*/ 367388 h 708474"/>
              <a:gd name="connsiteX19" fmla="*/ 5054600 w 5435600"/>
              <a:gd name="connsiteY19" fmla="*/ 160560 h 708474"/>
              <a:gd name="connsiteX20" fmla="*/ 5283200 w 5435600"/>
              <a:gd name="connsiteY20" fmla="*/ 160564 h 708474"/>
              <a:gd name="connsiteX21" fmla="*/ 5435600 w 5435600"/>
              <a:gd name="connsiteY21" fmla="*/ 470802 h 708474"/>
              <a:gd name="connsiteX0" fmla="*/ 101600 w 5435600"/>
              <a:gd name="connsiteY0" fmla="*/ 530674 h 708474"/>
              <a:gd name="connsiteX1" fmla="*/ 406400 w 5435600"/>
              <a:gd name="connsiteY1" fmla="*/ 683074 h 708474"/>
              <a:gd name="connsiteX2" fmla="*/ 635000 w 5435600"/>
              <a:gd name="connsiteY2" fmla="*/ 378274 h 708474"/>
              <a:gd name="connsiteX3" fmla="*/ 1016000 w 5435600"/>
              <a:gd name="connsiteY3" fmla="*/ 530674 h 708474"/>
              <a:gd name="connsiteX4" fmla="*/ 1397000 w 5435600"/>
              <a:gd name="connsiteY4" fmla="*/ 378274 h 708474"/>
              <a:gd name="connsiteX5" fmla="*/ 1778000 w 5435600"/>
              <a:gd name="connsiteY5" fmla="*/ 606874 h 708474"/>
              <a:gd name="connsiteX6" fmla="*/ 2082800 w 5435600"/>
              <a:gd name="connsiteY6" fmla="*/ 302074 h 708474"/>
              <a:gd name="connsiteX7" fmla="*/ 2540000 w 5435600"/>
              <a:gd name="connsiteY7" fmla="*/ 378273 h 708474"/>
              <a:gd name="connsiteX8" fmla="*/ 2844800 w 5435600"/>
              <a:gd name="connsiteY8" fmla="*/ 606873 h 708474"/>
              <a:gd name="connsiteX9" fmla="*/ 3073400 w 5435600"/>
              <a:gd name="connsiteY9" fmla="*/ 378274 h 708474"/>
              <a:gd name="connsiteX10" fmla="*/ 3378200 w 5435600"/>
              <a:gd name="connsiteY10" fmla="*/ 606874 h 708474"/>
              <a:gd name="connsiteX11" fmla="*/ 3835400 w 5435600"/>
              <a:gd name="connsiteY11" fmla="*/ 57149 h 708474"/>
              <a:gd name="connsiteX12" fmla="*/ 4064000 w 5435600"/>
              <a:gd name="connsiteY12" fmla="*/ 263978 h 708474"/>
              <a:gd name="connsiteX13" fmla="*/ 4292600 w 5435600"/>
              <a:gd name="connsiteY13" fmla="*/ 263977 h 708474"/>
              <a:gd name="connsiteX14" fmla="*/ 4445000 w 5435600"/>
              <a:gd name="connsiteY14" fmla="*/ 160564 h 708474"/>
              <a:gd name="connsiteX15" fmla="*/ 4521200 w 5435600"/>
              <a:gd name="connsiteY15" fmla="*/ 367390 h 708474"/>
              <a:gd name="connsiteX16" fmla="*/ 4673600 w 5435600"/>
              <a:gd name="connsiteY16" fmla="*/ 367391 h 708474"/>
              <a:gd name="connsiteX17" fmla="*/ 4749800 w 5435600"/>
              <a:gd name="connsiteY17" fmla="*/ 367391 h 708474"/>
              <a:gd name="connsiteX18" fmla="*/ 4902200 w 5435600"/>
              <a:gd name="connsiteY18" fmla="*/ 367388 h 708474"/>
              <a:gd name="connsiteX19" fmla="*/ 5054600 w 5435600"/>
              <a:gd name="connsiteY19" fmla="*/ 160560 h 708474"/>
              <a:gd name="connsiteX20" fmla="*/ 5283200 w 5435600"/>
              <a:gd name="connsiteY20" fmla="*/ 160564 h 708474"/>
              <a:gd name="connsiteX21" fmla="*/ 5435600 w 5435600"/>
              <a:gd name="connsiteY21" fmla="*/ 470802 h 708474"/>
              <a:gd name="connsiteX0" fmla="*/ 101600 w 5359400"/>
              <a:gd name="connsiteY0" fmla="*/ 530674 h 708474"/>
              <a:gd name="connsiteX1" fmla="*/ 406400 w 5359400"/>
              <a:gd name="connsiteY1" fmla="*/ 683074 h 708474"/>
              <a:gd name="connsiteX2" fmla="*/ 635000 w 5359400"/>
              <a:gd name="connsiteY2" fmla="*/ 378274 h 708474"/>
              <a:gd name="connsiteX3" fmla="*/ 1016000 w 5359400"/>
              <a:gd name="connsiteY3" fmla="*/ 530674 h 708474"/>
              <a:gd name="connsiteX4" fmla="*/ 1397000 w 5359400"/>
              <a:gd name="connsiteY4" fmla="*/ 378274 h 708474"/>
              <a:gd name="connsiteX5" fmla="*/ 1778000 w 5359400"/>
              <a:gd name="connsiteY5" fmla="*/ 606874 h 708474"/>
              <a:gd name="connsiteX6" fmla="*/ 2082800 w 5359400"/>
              <a:gd name="connsiteY6" fmla="*/ 302074 h 708474"/>
              <a:gd name="connsiteX7" fmla="*/ 2540000 w 5359400"/>
              <a:gd name="connsiteY7" fmla="*/ 378273 h 708474"/>
              <a:gd name="connsiteX8" fmla="*/ 2844800 w 5359400"/>
              <a:gd name="connsiteY8" fmla="*/ 606873 h 708474"/>
              <a:gd name="connsiteX9" fmla="*/ 3073400 w 5359400"/>
              <a:gd name="connsiteY9" fmla="*/ 378274 h 708474"/>
              <a:gd name="connsiteX10" fmla="*/ 3378200 w 5359400"/>
              <a:gd name="connsiteY10" fmla="*/ 606874 h 708474"/>
              <a:gd name="connsiteX11" fmla="*/ 3835400 w 5359400"/>
              <a:gd name="connsiteY11" fmla="*/ 57149 h 708474"/>
              <a:gd name="connsiteX12" fmla="*/ 4064000 w 5359400"/>
              <a:gd name="connsiteY12" fmla="*/ 263978 h 708474"/>
              <a:gd name="connsiteX13" fmla="*/ 4292600 w 5359400"/>
              <a:gd name="connsiteY13" fmla="*/ 263977 h 708474"/>
              <a:gd name="connsiteX14" fmla="*/ 4445000 w 5359400"/>
              <a:gd name="connsiteY14" fmla="*/ 160564 h 708474"/>
              <a:gd name="connsiteX15" fmla="*/ 4521200 w 5359400"/>
              <a:gd name="connsiteY15" fmla="*/ 367390 h 708474"/>
              <a:gd name="connsiteX16" fmla="*/ 4673600 w 5359400"/>
              <a:gd name="connsiteY16" fmla="*/ 367391 h 708474"/>
              <a:gd name="connsiteX17" fmla="*/ 4749800 w 5359400"/>
              <a:gd name="connsiteY17" fmla="*/ 367391 h 708474"/>
              <a:gd name="connsiteX18" fmla="*/ 4902200 w 5359400"/>
              <a:gd name="connsiteY18" fmla="*/ 367388 h 708474"/>
              <a:gd name="connsiteX19" fmla="*/ 5054600 w 5359400"/>
              <a:gd name="connsiteY19" fmla="*/ 160560 h 708474"/>
              <a:gd name="connsiteX20" fmla="*/ 5283200 w 5359400"/>
              <a:gd name="connsiteY20" fmla="*/ 160564 h 708474"/>
              <a:gd name="connsiteX21" fmla="*/ 5359400 w 5359400"/>
              <a:gd name="connsiteY21" fmla="*/ 263976 h 708474"/>
              <a:gd name="connsiteX0" fmla="*/ 101600 w 6807200"/>
              <a:gd name="connsiteY0" fmla="*/ 530674 h 708474"/>
              <a:gd name="connsiteX1" fmla="*/ 406400 w 6807200"/>
              <a:gd name="connsiteY1" fmla="*/ 683074 h 708474"/>
              <a:gd name="connsiteX2" fmla="*/ 635000 w 6807200"/>
              <a:gd name="connsiteY2" fmla="*/ 378274 h 708474"/>
              <a:gd name="connsiteX3" fmla="*/ 1016000 w 6807200"/>
              <a:gd name="connsiteY3" fmla="*/ 530674 h 708474"/>
              <a:gd name="connsiteX4" fmla="*/ 1397000 w 6807200"/>
              <a:gd name="connsiteY4" fmla="*/ 378274 h 708474"/>
              <a:gd name="connsiteX5" fmla="*/ 1778000 w 6807200"/>
              <a:gd name="connsiteY5" fmla="*/ 606874 h 708474"/>
              <a:gd name="connsiteX6" fmla="*/ 2082800 w 6807200"/>
              <a:gd name="connsiteY6" fmla="*/ 302074 h 708474"/>
              <a:gd name="connsiteX7" fmla="*/ 2540000 w 6807200"/>
              <a:gd name="connsiteY7" fmla="*/ 378273 h 708474"/>
              <a:gd name="connsiteX8" fmla="*/ 2844800 w 6807200"/>
              <a:gd name="connsiteY8" fmla="*/ 606873 h 708474"/>
              <a:gd name="connsiteX9" fmla="*/ 3073400 w 6807200"/>
              <a:gd name="connsiteY9" fmla="*/ 378274 h 708474"/>
              <a:gd name="connsiteX10" fmla="*/ 3378200 w 6807200"/>
              <a:gd name="connsiteY10" fmla="*/ 606874 h 708474"/>
              <a:gd name="connsiteX11" fmla="*/ 3835400 w 6807200"/>
              <a:gd name="connsiteY11" fmla="*/ 57149 h 708474"/>
              <a:gd name="connsiteX12" fmla="*/ 4064000 w 6807200"/>
              <a:gd name="connsiteY12" fmla="*/ 263978 h 708474"/>
              <a:gd name="connsiteX13" fmla="*/ 4292600 w 6807200"/>
              <a:gd name="connsiteY13" fmla="*/ 263977 h 708474"/>
              <a:gd name="connsiteX14" fmla="*/ 4445000 w 6807200"/>
              <a:gd name="connsiteY14" fmla="*/ 160564 h 708474"/>
              <a:gd name="connsiteX15" fmla="*/ 4521200 w 6807200"/>
              <a:gd name="connsiteY15" fmla="*/ 367390 h 708474"/>
              <a:gd name="connsiteX16" fmla="*/ 4673600 w 6807200"/>
              <a:gd name="connsiteY16" fmla="*/ 367391 h 708474"/>
              <a:gd name="connsiteX17" fmla="*/ 4749800 w 6807200"/>
              <a:gd name="connsiteY17" fmla="*/ 367391 h 708474"/>
              <a:gd name="connsiteX18" fmla="*/ 4902200 w 6807200"/>
              <a:gd name="connsiteY18" fmla="*/ 367388 h 708474"/>
              <a:gd name="connsiteX19" fmla="*/ 5054600 w 6807200"/>
              <a:gd name="connsiteY19" fmla="*/ 160560 h 708474"/>
              <a:gd name="connsiteX20" fmla="*/ 5283200 w 6807200"/>
              <a:gd name="connsiteY20" fmla="*/ 160564 h 708474"/>
              <a:gd name="connsiteX21" fmla="*/ 6807200 w 6807200"/>
              <a:gd name="connsiteY21" fmla="*/ 160562 h 708474"/>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749800 w 6807200"/>
              <a:gd name="connsiteY17" fmla="*/ 413657 h 754740"/>
              <a:gd name="connsiteX18" fmla="*/ 4902200 w 6807200"/>
              <a:gd name="connsiteY18" fmla="*/ 413654 h 754740"/>
              <a:gd name="connsiteX19" fmla="*/ 5054600 w 6807200"/>
              <a:gd name="connsiteY19" fmla="*/ 206826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749800 w 6807200"/>
              <a:gd name="connsiteY17" fmla="*/ 413657 h 754740"/>
              <a:gd name="connsiteX18" fmla="*/ 4902200 w 6807200"/>
              <a:gd name="connsiteY18" fmla="*/ 413654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749800 w 6807200"/>
              <a:gd name="connsiteY17" fmla="*/ 413657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902200 w 6807200"/>
              <a:gd name="connsiteY17" fmla="*/ 206829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902200 w 6807200"/>
              <a:gd name="connsiteY17" fmla="*/ 206829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397015 w 6807200"/>
              <a:gd name="connsiteY21" fmla="*/ 712456 h 754740"/>
              <a:gd name="connsiteX22" fmla="*/ 6807200 w 6807200"/>
              <a:gd name="connsiteY22"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902200 w 6807200"/>
              <a:gd name="connsiteY17" fmla="*/ 206829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354582 w 6807200"/>
              <a:gd name="connsiteY21" fmla="*/ 514553 h 754740"/>
              <a:gd name="connsiteX22" fmla="*/ 6807200 w 6807200"/>
              <a:gd name="connsiteY22" fmla="*/ 206828 h 754740"/>
              <a:gd name="connsiteX0" fmla="*/ -1 w 6705599"/>
              <a:gd name="connsiteY0" fmla="*/ 576940 h 706659"/>
              <a:gd name="connsiteX1" fmla="*/ 533399 w 6705599"/>
              <a:gd name="connsiteY1" fmla="*/ 424540 h 706659"/>
              <a:gd name="connsiteX2" fmla="*/ 914399 w 6705599"/>
              <a:gd name="connsiteY2" fmla="*/ 576940 h 706659"/>
              <a:gd name="connsiteX3" fmla="*/ 1295399 w 6705599"/>
              <a:gd name="connsiteY3" fmla="*/ 424540 h 706659"/>
              <a:gd name="connsiteX4" fmla="*/ 1676399 w 6705599"/>
              <a:gd name="connsiteY4" fmla="*/ 653140 h 706659"/>
              <a:gd name="connsiteX5" fmla="*/ 1981199 w 6705599"/>
              <a:gd name="connsiteY5" fmla="*/ 348340 h 706659"/>
              <a:gd name="connsiteX6" fmla="*/ 2438399 w 6705599"/>
              <a:gd name="connsiteY6" fmla="*/ 424539 h 706659"/>
              <a:gd name="connsiteX7" fmla="*/ 2743199 w 6705599"/>
              <a:gd name="connsiteY7" fmla="*/ 653139 h 706659"/>
              <a:gd name="connsiteX8" fmla="*/ 2971799 w 6705599"/>
              <a:gd name="connsiteY8" fmla="*/ 424540 h 706659"/>
              <a:gd name="connsiteX9" fmla="*/ 3276599 w 6705599"/>
              <a:gd name="connsiteY9" fmla="*/ 653140 h 706659"/>
              <a:gd name="connsiteX10" fmla="*/ 3733799 w 6705599"/>
              <a:gd name="connsiteY10" fmla="*/ 103415 h 706659"/>
              <a:gd name="connsiteX11" fmla="*/ 3962399 w 6705599"/>
              <a:gd name="connsiteY11" fmla="*/ 310244 h 706659"/>
              <a:gd name="connsiteX12" fmla="*/ 4190999 w 6705599"/>
              <a:gd name="connsiteY12" fmla="*/ 310243 h 706659"/>
              <a:gd name="connsiteX13" fmla="*/ 4343399 w 6705599"/>
              <a:gd name="connsiteY13" fmla="*/ 206830 h 706659"/>
              <a:gd name="connsiteX14" fmla="*/ 4419599 w 6705599"/>
              <a:gd name="connsiteY14" fmla="*/ 413656 h 706659"/>
              <a:gd name="connsiteX15" fmla="*/ 4571999 w 6705599"/>
              <a:gd name="connsiteY15" fmla="*/ 413657 h 706659"/>
              <a:gd name="connsiteX16" fmla="*/ 4800599 w 6705599"/>
              <a:gd name="connsiteY16" fmla="*/ 206829 h 706659"/>
              <a:gd name="connsiteX17" fmla="*/ 5105399 w 6705599"/>
              <a:gd name="connsiteY17" fmla="*/ 103415 h 706659"/>
              <a:gd name="connsiteX18" fmla="*/ 5562599 w 6705599"/>
              <a:gd name="connsiteY18" fmla="*/ 206829 h 706659"/>
              <a:gd name="connsiteX19" fmla="*/ 5943599 w 6705599"/>
              <a:gd name="connsiteY19" fmla="*/ 0 h 706659"/>
              <a:gd name="connsiteX20" fmla="*/ 6252981 w 6705599"/>
              <a:gd name="connsiteY20" fmla="*/ 514553 h 706659"/>
              <a:gd name="connsiteX21" fmla="*/ 6705599 w 6705599"/>
              <a:gd name="connsiteY21" fmla="*/ 206828 h 706659"/>
              <a:gd name="connsiteX0" fmla="*/ -1 w 6705599"/>
              <a:gd name="connsiteY0" fmla="*/ 576940 h 706659"/>
              <a:gd name="connsiteX1" fmla="*/ 533399 w 6705599"/>
              <a:gd name="connsiteY1" fmla="*/ 424540 h 706659"/>
              <a:gd name="connsiteX2" fmla="*/ 1295399 w 6705599"/>
              <a:gd name="connsiteY2" fmla="*/ 424540 h 706659"/>
              <a:gd name="connsiteX3" fmla="*/ 1676399 w 6705599"/>
              <a:gd name="connsiteY3" fmla="*/ 653140 h 706659"/>
              <a:gd name="connsiteX4" fmla="*/ 1981199 w 6705599"/>
              <a:gd name="connsiteY4" fmla="*/ 348340 h 706659"/>
              <a:gd name="connsiteX5" fmla="*/ 2438399 w 6705599"/>
              <a:gd name="connsiteY5" fmla="*/ 424539 h 706659"/>
              <a:gd name="connsiteX6" fmla="*/ 2743199 w 6705599"/>
              <a:gd name="connsiteY6" fmla="*/ 653139 h 706659"/>
              <a:gd name="connsiteX7" fmla="*/ 2971799 w 6705599"/>
              <a:gd name="connsiteY7" fmla="*/ 424540 h 706659"/>
              <a:gd name="connsiteX8" fmla="*/ 3276599 w 6705599"/>
              <a:gd name="connsiteY8" fmla="*/ 653140 h 706659"/>
              <a:gd name="connsiteX9" fmla="*/ 3733799 w 6705599"/>
              <a:gd name="connsiteY9" fmla="*/ 103415 h 706659"/>
              <a:gd name="connsiteX10" fmla="*/ 3962399 w 6705599"/>
              <a:gd name="connsiteY10" fmla="*/ 310244 h 706659"/>
              <a:gd name="connsiteX11" fmla="*/ 4190999 w 6705599"/>
              <a:gd name="connsiteY11" fmla="*/ 310243 h 706659"/>
              <a:gd name="connsiteX12" fmla="*/ 4343399 w 6705599"/>
              <a:gd name="connsiteY12" fmla="*/ 206830 h 706659"/>
              <a:gd name="connsiteX13" fmla="*/ 4419599 w 6705599"/>
              <a:gd name="connsiteY13" fmla="*/ 413656 h 706659"/>
              <a:gd name="connsiteX14" fmla="*/ 4571999 w 6705599"/>
              <a:gd name="connsiteY14" fmla="*/ 413657 h 706659"/>
              <a:gd name="connsiteX15" fmla="*/ 4800599 w 6705599"/>
              <a:gd name="connsiteY15" fmla="*/ 206829 h 706659"/>
              <a:gd name="connsiteX16" fmla="*/ 5105399 w 6705599"/>
              <a:gd name="connsiteY16" fmla="*/ 103415 h 706659"/>
              <a:gd name="connsiteX17" fmla="*/ 5562599 w 6705599"/>
              <a:gd name="connsiteY17" fmla="*/ 206829 h 706659"/>
              <a:gd name="connsiteX18" fmla="*/ 5943599 w 6705599"/>
              <a:gd name="connsiteY18" fmla="*/ 0 h 706659"/>
              <a:gd name="connsiteX19" fmla="*/ 6252981 w 6705599"/>
              <a:gd name="connsiteY19" fmla="*/ 514553 h 706659"/>
              <a:gd name="connsiteX20" fmla="*/ 6705599 w 6705599"/>
              <a:gd name="connsiteY20" fmla="*/ 206828 h 706659"/>
              <a:gd name="connsiteX0" fmla="*/ -1 w 6705599"/>
              <a:gd name="connsiteY0" fmla="*/ 576940 h 706659"/>
              <a:gd name="connsiteX1" fmla="*/ 533399 w 6705599"/>
              <a:gd name="connsiteY1" fmla="*/ 424540 h 706659"/>
              <a:gd name="connsiteX2" fmla="*/ 1295399 w 6705599"/>
              <a:gd name="connsiteY2" fmla="*/ 424540 h 706659"/>
              <a:gd name="connsiteX3" fmla="*/ 1981199 w 6705599"/>
              <a:gd name="connsiteY3" fmla="*/ 348340 h 706659"/>
              <a:gd name="connsiteX4" fmla="*/ 2438399 w 6705599"/>
              <a:gd name="connsiteY4" fmla="*/ 424539 h 706659"/>
              <a:gd name="connsiteX5" fmla="*/ 2743199 w 6705599"/>
              <a:gd name="connsiteY5" fmla="*/ 653139 h 706659"/>
              <a:gd name="connsiteX6" fmla="*/ 2971799 w 6705599"/>
              <a:gd name="connsiteY6" fmla="*/ 424540 h 706659"/>
              <a:gd name="connsiteX7" fmla="*/ 3276599 w 6705599"/>
              <a:gd name="connsiteY7" fmla="*/ 653140 h 706659"/>
              <a:gd name="connsiteX8" fmla="*/ 3733799 w 6705599"/>
              <a:gd name="connsiteY8" fmla="*/ 103415 h 706659"/>
              <a:gd name="connsiteX9" fmla="*/ 3962399 w 6705599"/>
              <a:gd name="connsiteY9" fmla="*/ 310244 h 706659"/>
              <a:gd name="connsiteX10" fmla="*/ 4190999 w 6705599"/>
              <a:gd name="connsiteY10" fmla="*/ 310243 h 706659"/>
              <a:gd name="connsiteX11" fmla="*/ 4343399 w 6705599"/>
              <a:gd name="connsiteY11" fmla="*/ 206830 h 706659"/>
              <a:gd name="connsiteX12" fmla="*/ 4419599 w 6705599"/>
              <a:gd name="connsiteY12" fmla="*/ 413656 h 706659"/>
              <a:gd name="connsiteX13" fmla="*/ 4571999 w 6705599"/>
              <a:gd name="connsiteY13" fmla="*/ 413657 h 706659"/>
              <a:gd name="connsiteX14" fmla="*/ 4800599 w 6705599"/>
              <a:gd name="connsiteY14" fmla="*/ 206829 h 706659"/>
              <a:gd name="connsiteX15" fmla="*/ 5105399 w 6705599"/>
              <a:gd name="connsiteY15" fmla="*/ 103415 h 706659"/>
              <a:gd name="connsiteX16" fmla="*/ 5562599 w 6705599"/>
              <a:gd name="connsiteY16" fmla="*/ 206829 h 706659"/>
              <a:gd name="connsiteX17" fmla="*/ 5943599 w 6705599"/>
              <a:gd name="connsiteY17" fmla="*/ 0 h 706659"/>
              <a:gd name="connsiteX18" fmla="*/ 6252981 w 6705599"/>
              <a:gd name="connsiteY18" fmla="*/ 514553 h 706659"/>
              <a:gd name="connsiteX19" fmla="*/ 6705599 w 6705599"/>
              <a:gd name="connsiteY19" fmla="*/ 206828 h 706659"/>
              <a:gd name="connsiteX0" fmla="*/ -1 w 6705599"/>
              <a:gd name="connsiteY0" fmla="*/ 576940 h 706659"/>
              <a:gd name="connsiteX1" fmla="*/ 533399 w 6705599"/>
              <a:gd name="connsiteY1" fmla="*/ 424540 h 706659"/>
              <a:gd name="connsiteX2" fmla="*/ 1295399 w 6705599"/>
              <a:gd name="connsiteY2" fmla="*/ 424540 h 706659"/>
              <a:gd name="connsiteX3" fmla="*/ 1981199 w 6705599"/>
              <a:gd name="connsiteY3" fmla="*/ 348340 h 706659"/>
              <a:gd name="connsiteX4" fmla="*/ 2438399 w 6705599"/>
              <a:gd name="connsiteY4" fmla="*/ 424539 h 706659"/>
              <a:gd name="connsiteX5" fmla="*/ 2971799 w 6705599"/>
              <a:gd name="connsiteY5" fmla="*/ 424540 h 706659"/>
              <a:gd name="connsiteX6" fmla="*/ 3276599 w 6705599"/>
              <a:gd name="connsiteY6" fmla="*/ 653140 h 706659"/>
              <a:gd name="connsiteX7" fmla="*/ 3733799 w 6705599"/>
              <a:gd name="connsiteY7" fmla="*/ 103415 h 706659"/>
              <a:gd name="connsiteX8" fmla="*/ 3962399 w 6705599"/>
              <a:gd name="connsiteY8" fmla="*/ 310244 h 706659"/>
              <a:gd name="connsiteX9" fmla="*/ 4190999 w 6705599"/>
              <a:gd name="connsiteY9" fmla="*/ 310243 h 706659"/>
              <a:gd name="connsiteX10" fmla="*/ 4343399 w 6705599"/>
              <a:gd name="connsiteY10" fmla="*/ 206830 h 706659"/>
              <a:gd name="connsiteX11" fmla="*/ 4419599 w 6705599"/>
              <a:gd name="connsiteY11" fmla="*/ 413656 h 706659"/>
              <a:gd name="connsiteX12" fmla="*/ 4571999 w 6705599"/>
              <a:gd name="connsiteY12" fmla="*/ 413657 h 706659"/>
              <a:gd name="connsiteX13" fmla="*/ 4800599 w 6705599"/>
              <a:gd name="connsiteY13" fmla="*/ 206829 h 706659"/>
              <a:gd name="connsiteX14" fmla="*/ 5105399 w 6705599"/>
              <a:gd name="connsiteY14" fmla="*/ 103415 h 706659"/>
              <a:gd name="connsiteX15" fmla="*/ 5562599 w 6705599"/>
              <a:gd name="connsiteY15" fmla="*/ 206829 h 706659"/>
              <a:gd name="connsiteX16" fmla="*/ 5943599 w 6705599"/>
              <a:gd name="connsiteY16" fmla="*/ 0 h 706659"/>
              <a:gd name="connsiteX17" fmla="*/ 6252981 w 6705599"/>
              <a:gd name="connsiteY17" fmla="*/ 514553 h 706659"/>
              <a:gd name="connsiteX18" fmla="*/ 6705599 w 6705599"/>
              <a:gd name="connsiteY18" fmla="*/ 206828 h 706659"/>
              <a:gd name="connsiteX0" fmla="*/ -1 w 6705599"/>
              <a:gd name="connsiteY0" fmla="*/ 576940 h 1174153"/>
              <a:gd name="connsiteX1" fmla="*/ 647894 w 6705599"/>
              <a:gd name="connsiteY1" fmla="*/ 1174153 h 1174153"/>
              <a:gd name="connsiteX2" fmla="*/ 1295399 w 6705599"/>
              <a:gd name="connsiteY2" fmla="*/ 424540 h 1174153"/>
              <a:gd name="connsiteX3" fmla="*/ 1981199 w 6705599"/>
              <a:gd name="connsiteY3" fmla="*/ 348340 h 1174153"/>
              <a:gd name="connsiteX4" fmla="*/ 2438399 w 6705599"/>
              <a:gd name="connsiteY4" fmla="*/ 424539 h 1174153"/>
              <a:gd name="connsiteX5" fmla="*/ 2971799 w 6705599"/>
              <a:gd name="connsiteY5" fmla="*/ 424540 h 1174153"/>
              <a:gd name="connsiteX6" fmla="*/ 3276599 w 6705599"/>
              <a:gd name="connsiteY6" fmla="*/ 653140 h 1174153"/>
              <a:gd name="connsiteX7" fmla="*/ 3733799 w 6705599"/>
              <a:gd name="connsiteY7" fmla="*/ 103415 h 1174153"/>
              <a:gd name="connsiteX8" fmla="*/ 3962399 w 6705599"/>
              <a:gd name="connsiteY8" fmla="*/ 310244 h 1174153"/>
              <a:gd name="connsiteX9" fmla="*/ 4190999 w 6705599"/>
              <a:gd name="connsiteY9" fmla="*/ 310243 h 1174153"/>
              <a:gd name="connsiteX10" fmla="*/ 4343399 w 6705599"/>
              <a:gd name="connsiteY10" fmla="*/ 206830 h 1174153"/>
              <a:gd name="connsiteX11" fmla="*/ 4419599 w 6705599"/>
              <a:gd name="connsiteY11" fmla="*/ 413656 h 1174153"/>
              <a:gd name="connsiteX12" fmla="*/ 4571999 w 6705599"/>
              <a:gd name="connsiteY12" fmla="*/ 413657 h 1174153"/>
              <a:gd name="connsiteX13" fmla="*/ 4800599 w 6705599"/>
              <a:gd name="connsiteY13" fmla="*/ 206829 h 1174153"/>
              <a:gd name="connsiteX14" fmla="*/ 5105399 w 6705599"/>
              <a:gd name="connsiteY14" fmla="*/ 103415 h 1174153"/>
              <a:gd name="connsiteX15" fmla="*/ 5562599 w 6705599"/>
              <a:gd name="connsiteY15" fmla="*/ 206829 h 1174153"/>
              <a:gd name="connsiteX16" fmla="*/ 5943599 w 6705599"/>
              <a:gd name="connsiteY16" fmla="*/ 0 h 1174153"/>
              <a:gd name="connsiteX17" fmla="*/ 6252981 w 6705599"/>
              <a:gd name="connsiteY17" fmla="*/ 514553 h 1174153"/>
              <a:gd name="connsiteX18" fmla="*/ 6705599 w 6705599"/>
              <a:gd name="connsiteY18" fmla="*/ 206828 h 1174153"/>
              <a:gd name="connsiteX0" fmla="*/ -1 w 6705599"/>
              <a:gd name="connsiteY0" fmla="*/ 576940 h 1174153"/>
              <a:gd name="connsiteX1" fmla="*/ 647894 w 6705599"/>
              <a:gd name="connsiteY1" fmla="*/ 1174153 h 1174153"/>
              <a:gd name="connsiteX2" fmla="*/ 1295400 w 6705599"/>
              <a:gd name="connsiteY2" fmla="*/ 49728 h 1174153"/>
              <a:gd name="connsiteX3" fmla="*/ 1981199 w 6705599"/>
              <a:gd name="connsiteY3" fmla="*/ 348340 h 1174153"/>
              <a:gd name="connsiteX4" fmla="*/ 2438399 w 6705599"/>
              <a:gd name="connsiteY4" fmla="*/ 424539 h 1174153"/>
              <a:gd name="connsiteX5" fmla="*/ 2971799 w 6705599"/>
              <a:gd name="connsiteY5" fmla="*/ 424540 h 1174153"/>
              <a:gd name="connsiteX6" fmla="*/ 3276599 w 6705599"/>
              <a:gd name="connsiteY6" fmla="*/ 653140 h 1174153"/>
              <a:gd name="connsiteX7" fmla="*/ 3733799 w 6705599"/>
              <a:gd name="connsiteY7" fmla="*/ 103415 h 1174153"/>
              <a:gd name="connsiteX8" fmla="*/ 3962399 w 6705599"/>
              <a:gd name="connsiteY8" fmla="*/ 310244 h 1174153"/>
              <a:gd name="connsiteX9" fmla="*/ 4190999 w 6705599"/>
              <a:gd name="connsiteY9" fmla="*/ 310243 h 1174153"/>
              <a:gd name="connsiteX10" fmla="*/ 4343399 w 6705599"/>
              <a:gd name="connsiteY10" fmla="*/ 206830 h 1174153"/>
              <a:gd name="connsiteX11" fmla="*/ 4419599 w 6705599"/>
              <a:gd name="connsiteY11" fmla="*/ 413656 h 1174153"/>
              <a:gd name="connsiteX12" fmla="*/ 4571999 w 6705599"/>
              <a:gd name="connsiteY12" fmla="*/ 413657 h 1174153"/>
              <a:gd name="connsiteX13" fmla="*/ 4800599 w 6705599"/>
              <a:gd name="connsiteY13" fmla="*/ 206829 h 1174153"/>
              <a:gd name="connsiteX14" fmla="*/ 5105399 w 6705599"/>
              <a:gd name="connsiteY14" fmla="*/ 103415 h 1174153"/>
              <a:gd name="connsiteX15" fmla="*/ 5562599 w 6705599"/>
              <a:gd name="connsiteY15" fmla="*/ 206829 h 1174153"/>
              <a:gd name="connsiteX16" fmla="*/ 5943599 w 6705599"/>
              <a:gd name="connsiteY16" fmla="*/ 0 h 1174153"/>
              <a:gd name="connsiteX17" fmla="*/ 6252981 w 6705599"/>
              <a:gd name="connsiteY17" fmla="*/ 514553 h 1174153"/>
              <a:gd name="connsiteX18" fmla="*/ 6705599 w 6705599"/>
              <a:gd name="connsiteY18" fmla="*/ 206828 h 1174153"/>
              <a:gd name="connsiteX0" fmla="*/ -1 w 6705599"/>
              <a:gd name="connsiteY0" fmla="*/ 576940 h 1186855"/>
              <a:gd name="connsiteX1" fmla="*/ 647894 w 6705599"/>
              <a:gd name="connsiteY1" fmla="*/ 1174153 h 1186855"/>
              <a:gd name="connsiteX2" fmla="*/ 1295400 w 6705599"/>
              <a:gd name="connsiteY2" fmla="*/ 49728 h 1186855"/>
              <a:gd name="connsiteX3" fmla="*/ 1981199 w 6705599"/>
              <a:gd name="connsiteY3" fmla="*/ 348340 h 1186855"/>
              <a:gd name="connsiteX4" fmla="*/ 2438400 w 6705599"/>
              <a:gd name="connsiteY4" fmla="*/ 1174153 h 1186855"/>
              <a:gd name="connsiteX5" fmla="*/ 2971799 w 6705599"/>
              <a:gd name="connsiteY5" fmla="*/ 424540 h 1186855"/>
              <a:gd name="connsiteX6" fmla="*/ 3276599 w 6705599"/>
              <a:gd name="connsiteY6" fmla="*/ 653140 h 1186855"/>
              <a:gd name="connsiteX7" fmla="*/ 3733799 w 6705599"/>
              <a:gd name="connsiteY7" fmla="*/ 103415 h 1186855"/>
              <a:gd name="connsiteX8" fmla="*/ 3962399 w 6705599"/>
              <a:gd name="connsiteY8" fmla="*/ 310244 h 1186855"/>
              <a:gd name="connsiteX9" fmla="*/ 4190999 w 6705599"/>
              <a:gd name="connsiteY9" fmla="*/ 310243 h 1186855"/>
              <a:gd name="connsiteX10" fmla="*/ 4343399 w 6705599"/>
              <a:gd name="connsiteY10" fmla="*/ 206830 h 1186855"/>
              <a:gd name="connsiteX11" fmla="*/ 4419599 w 6705599"/>
              <a:gd name="connsiteY11" fmla="*/ 413656 h 1186855"/>
              <a:gd name="connsiteX12" fmla="*/ 4571999 w 6705599"/>
              <a:gd name="connsiteY12" fmla="*/ 413657 h 1186855"/>
              <a:gd name="connsiteX13" fmla="*/ 4800599 w 6705599"/>
              <a:gd name="connsiteY13" fmla="*/ 206829 h 1186855"/>
              <a:gd name="connsiteX14" fmla="*/ 5105399 w 6705599"/>
              <a:gd name="connsiteY14" fmla="*/ 103415 h 1186855"/>
              <a:gd name="connsiteX15" fmla="*/ 5562599 w 6705599"/>
              <a:gd name="connsiteY15" fmla="*/ 206829 h 1186855"/>
              <a:gd name="connsiteX16" fmla="*/ 5943599 w 6705599"/>
              <a:gd name="connsiteY16" fmla="*/ 0 h 1186855"/>
              <a:gd name="connsiteX17" fmla="*/ 6252981 w 6705599"/>
              <a:gd name="connsiteY17" fmla="*/ 514553 h 1186855"/>
              <a:gd name="connsiteX18" fmla="*/ 6705599 w 6705599"/>
              <a:gd name="connsiteY18" fmla="*/ 206828 h 1186855"/>
              <a:gd name="connsiteX0" fmla="*/ -1 w 6705599"/>
              <a:gd name="connsiteY0" fmla="*/ 576940 h 1186855"/>
              <a:gd name="connsiteX1" fmla="*/ 647894 w 6705599"/>
              <a:gd name="connsiteY1" fmla="*/ 1174153 h 1186855"/>
              <a:gd name="connsiteX2" fmla="*/ 1295400 w 6705599"/>
              <a:gd name="connsiteY2" fmla="*/ 49728 h 1186855"/>
              <a:gd name="connsiteX3" fmla="*/ 1981199 w 6705599"/>
              <a:gd name="connsiteY3" fmla="*/ 348340 h 1186855"/>
              <a:gd name="connsiteX4" fmla="*/ 2438400 w 6705599"/>
              <a:gd name="connsiteY4" fmla="*/ 1174153 h 1186855"/>
              <a:gd name="connsiteX5" fmla="*/ 2971799 w 6705599"/>
              <a:gd name="connsiteY5" fmla="*/ 724387 h 1186855"/>
              <a:gd name="connsiteX6" fmla="*/ 3276599 w 6705599"/>
              <a:gd name="connsiteY6" fmla="*/ 653140 h 1186855"/>
              <a:gd name="connsiteX7" fmla="*/ 3733799 w 6705599"/>
              <a:gd name="connsiteY7" fmla="*/ 103415 h 1186855"/>
              <a:gd name="connsiteX8" fmla="*/ 3962399 w 6705599"/>
              <a:gd name="connsiteY8" fmla="*/ 310244 h 1186855"/>
              <a:gd name="connsiteX9" fmla="*/ 4190999 w 6705599"/>
              <a:gd name="connsiteY9" fmla="*/ 310243 h 1186855"/>
              <a:gd name="connsiteX10" fmla="*/ 4343399 w 6705599"/>
              <a:gd name="connsiteY10" fmla="*/ 206830 h 1186855"/>
              <a:gd name="connsiteX11" fmla="*/ 4419599 w 6705599"/>
              <a:gd name="connsiteY11" fmla="*/ 413656 h 1186855"/>
              <a:gd name="connsiteX12" fmla="*/ 4571999 w 6705599"/>
              <a:gd name="connsiteY12" fmla="*/ 413657 h 1186855"/>
              <a:gd name="connsiteX13" fmla="*/ 4800599 w 6705599"/>
              <a:gd name="connsiteY13" fmla="*/ 206829 h 1186855"/>
              <a:gd name="connsiteX14" fmla="*/ 5105399 w 6705599"/>
              <a:gd name="connsiteY14" fmla="*/ 103415 h 1186855"/>
              <a:gd name="connsiteX15" fmla="*/ 5562599 w 6705599"/>
              <a:gd name="connsiteY15" fmla="*/ 206829 h 1186855"/>
              <a:gd name="connsiteX16" fmla="*/ 5943599 w 6705599"/>
              <a:gd name="connsiteY16" fmla="*/ 0 h 1186855"/>
              <a:gd name="connsiteX17" fmla="*/ 6252981 w 6705599"/>
              <a:gd name="connsiteY17" fmla="*/ 514553 h 1186855"/>
              <a:gd name="connsiteX18" fmla="*/ 6705599 w 6705599"/>
              <a:gd name="connsiteY18" fmla="*/ 206828 h 1186855"/>
              <a:gd name="connsiteX0" fmla="*/ -1 w 6705599"/>
              <a:gd name="connsiteY0" fmla="*/ 576940 h 1186855"/>
              <a:gd name="connsiteX1" fmla="*/ 647894 w 6705599"/>
              <a:gd name="connsiteY1" fmla="*/ 1174153 h 1186855"/>
              <a:gd name="connsiteX2" fmla="*/ 1295400 w 6705599"/>
              <a:gd name="connsiteY2" fmla="*/ 49728 h 1186855"/>
              <a:gd name="connsiteX3" fmla="*/ 1981199 w 6705599"/>
              <a:gd name="connsiteY3" fmla="*/ 348340 h 1186855"/>
              <a:gd name="connsiteX4" fmla="*/ 2438400 w 6705599"/>
              <a:gd name="connsiteY4" fmla="*/ 1174153 h 1186855"/>
              <a:gd name="connsiteX5" fmla="*/ 2971799 w 6705599"/>
              <a:gd name="connsiteY5" fmla="*/ 724387 h 1186855"/>
              <a:gd name="connsiteX6" fmla="*/ 3345296 w 6705599"/>
              <a:gd name="connsiteY6" fmla="*/ 728108 h 1186855"/>
              <a:gd name="connsiteX7" fmla="*/ 3733799 w 6705599"/>
              <a:gd name="connsiteY7" fmla="*/ 103415 h 1186855"/>
              <a:gd name="connsiteX8" fmla="*/ 3962399 w 6705599"/>
              <a:gd name="connsiteY8" fmla="*/ 310244 h 1186855"/>
              <a:gd name="connsiteX9" fmla="*/ 4190999 w 6705599"/>
              <a:gd name="connsiteY9" fmla="*/ 310243 h 1186855"/>
              <a:gd name="connsiteX10" fmla="*/ 4343399 w 6705599"/>
              <a:gd name="connsiteY10" fmla="*/ 206830 h 1186855"/>
              <a:gd name="connsiteX11" fmla="*/ 4419599 w 6705599"/>
              <a:gd name="connsiteY11" fmla="*/ 413656 h 1186855"/>
              <a:gd name="connsiteX12" fmla="*/ 4571999 w 6705599"/>
              <a:gd name="connsiteY12" fmla="*/ 413657 h 1186855"/>
              <a:gd name="connsiteX13" fmla="*/ 4800599 w 6705599"/>
              <a:gd name="connsiteY13" fmla="*/ 206829 h 1186855"/>
              <a:gd name="connsiteX14" fmla="*/ 5105399 w 6705599"/>
              <a:gd name="connsiteY14" fmla="*/ 103415 h 1186855"/>
              <a:gd name="connsiteX15" fmla="*/ 5562599 w 6705599"/>
              <a:gd name="connsiteY15" fmla="*/ 206829 h 1186855"/>
              <a:gd name="connsiteX16" fmla="*/ 5943599 w 6705599"/>
              <a:gd name="connsiteY16" fmla="*/ 0 h 1186855"/>
              <a:gd name="connsiteX17" fmla="*/ 6252981 w 6705599"/>
              <a:gd name="connsiteY17" fmla="*/ 514553 h 1186855"/>
              <a:gd name="connsiteX18" fmla="*/ 6705599 w 6705599"/>
              <a:gd name="connsiteY18" fmla="*/ 206828 h 1186855"/>
              <a:gd name="connsiteX0" fmla="*/ -1 w 6705599"/>
              <a:gd name="connsiteY0" fmla="*/ 576940 h 1372446"/>
              <a:gd name="connsiteX1" fmla="*/ 647894 w 6705599"/>
              <a:gd name="connsiteY1" fmla="*/ 1174153 h 1372446"/>
              <a:gd name="connsiteX2" fmla="*/ 1295400 w 6705599"/>
              <a:gd name="connsiteY2" fmla="*/ 49728 h 1372446"/>
              <a:gd name="connsiteX3" fmla="*/ 1981199 w 6705599"/>
              <a:gd name="connsiteY3" fmla="*/ 348340 h 1372446"/>
              <a:gd name="connsiteX4" fmla="*/ 2438400 w 6705599"/>
              <a:gd name="connsiteY4" fmla="*/ 1174153 h 1372446"/>
              <a:gd name="connsiteX5" fmla="*/ 2971799 w 6705599"/>
              <a:gd name="connsiteY5" fmla="*/ 724387 h 1372446"/>
              <a:gd name="connsiteX6" fmla="*/ 3345296 w 6705599"/>
              <a:gd name="connsiteY6" fmla="*/ 728108 h 1372446"/>
              <a:gd name="connsiteX7" fmla="*/ 3825398 w 6705599"/>
              <a:gd name="connsiteY7" fmla="*/ 1302800 h 1372446"/>
              <a:gd name="connsiteX8" fmla="*/ 3962399 w 6705599"/>
              <a:gd name="connsiteY8" fmla="*/ 310244 h 1372446"/>
              <a:gd name="connsiteX9" fmla="*/ 4190999 w 6705599"/>
              <a:gd name="connsiteY9" fmla="*/ 310243 h 1372446"/>
              <a:gd name="connsiteX10" fmla="*/ 4343399 w 6705599"/>
              <a:gd name="connsiteY10" fmla="*/ 206830 h 1372446"/>
              <a:gd name="connsiteX11" fmla="*/ 4419599 w 6705599"/>
              <a:gd name="connsiteY11" fmla="*/ 413656 h 1372446"/>
              <a:gd name="connsiteX12" fmla="*/ 4571999 w 6705599"/>
              <a:gd name="connsiteY12" fmla="*/ 413657 h 1372446"/>
              <a:gd name="connsiteX13" fmla="*/ 4800599 w 6705599"/>
              <a:gd name="connsiteY13" fmla="*/ 206829 h 1372446"/>
              <a:gd name="connsiteX14" fmla="*/ 5105399 w 6705599"/>
              <a:gd name="connsiteY14" fmla="*/ 103415 h 1372446"/>
              <a:gd name="connsiteX15" fmla="*/ 5562599 w 6705599"/>
              <a:gd name="connsiteY15" fmla="*/ 206829 h 1372446"/>
              <a:gd name="connsiteX16" fmla="*/ 5943599 w 6705599"/>
              <a:gd name="connsiteY16" fmla="*/ 0 h 1372446"/>
              <a:gd name="connsiteX17" fmla="*/ 6252981 w 6705599"/>
              <a:gd name="connsiteY17" fmla="*/ 514553 h 1372446"/>
              <a:gd name="connsiteX18" fmla="*/ 6705599 w 6705599"/>
              <a:gd name="connsiteY18" fmla="*/ 206828 h 1372446"/>
              <a:gd name="connsiteX0" fmla="*/ -1 w 6705599"/>
              <a:gd name="connsiteY0" fmla="*/ 576940 h 1372446"/>
              <a:gd name="connsiteX1" fmla="*/ 647894 w 6705599"/>
              <a:gd name="connsiteY1" fmla="*/ 1174153 h 1372446"/>
              <a:gd name="connsiteX2" fmla="*/ 1295400 w 6705599"/>
              <a:gd name="connsiteY2" fmla="*/ 49728 h 1372446"/>
              <a:gd name="connsiteX3" fmla="*/ 1981199 w 6705599"/>
              <a:gd name="connsiteY3" fmla="*/ 348340 h 1372446"/>
              <a:gd name="connsiteX4" fmla="*/ 2438400 w 6705599"/>
              <a:gd name="connsiteY4" fmla="*/ 1174153 h 1372446"/>
              <a:gd name="connsiteX5" fmla="*/ 2971799 w 6705599"/>
              <a:gd name="connsiteY5" fmla="*/ 724387 h 1372446"/>
              <a:gd name="connsiteX6" fmla="*/ 3345296 w 6705599"/>
              <a:gd name="connsiteY6" fmla="*/ 728108 h 1372446"/>
              <a:gd name="connsiteX7" fmla="*/ 3825398 w 6705599"/>
              <a:gd name="connsiteY7" fmla="*/ 1302800 h 1372446"/>
              <a:gd name="connsiteX8" fmla="*/ 3962399 w 6705599"/>
              <a:gd name="connsiteY8" fmla="*/ 310244 h 1372446"/>
              <a:gd name="connsiteX9" fmla="*/ 4190999 w 6705599"/>
              <a:gd name="connsiteY9" fmla="*/ 310243 h 1372446"/>
              <a:gd name="connsiteX10" fmla="*/ 4343399 w 6705599"/>
              <a:gd name="connsiteY10" fmla="*/ 206830 h 1372446"/>
              <a:gd name="connsiteX11" fmla="*/ 4419599 w 6705599"/>
              <a:gd name="connsiteY11" fmla="*/ 413656 h 1372446"/>
              <a:gd name="connsiteX12" fmla="*/ 4571999 w 6705599"/>
              <a:gd name="connsiteY12" fmla="*/ 413657 h 1372446"/>
              <a:gd name="connsiteX13" fmla="*/ 4800599 w 6705599"/>
              <a:gd name="connsiteY13" fmla="*/ 206829 h 1372446"/>
              <a:gd name="connsiteX14" fmla="*/ 5059602 w 6705599"/>
              <a:gd name="connsiteY14" fmla="*/ 927997 h 1372446"/>
              <a:gd name="connsiteX15" fmla="*/ 5562599 w 6705599"/>
              <a:gd name="connsiteY15" fmla="*/ 206829 h 1372446"/>
              <a:gd name="connsiteX16" fmla="*/ 5943599 w 6705599"/>
              <a:gd name="connsiteY16" fmla="*/ 0 h 1372446"/>
              <a:gd name="connsiteX17" fmla="*/ 6252981 w 6705599"/>
              <a:gd name="connsiteY17" fmla="*/ 514553 h 1372446"/>
              <a:gd name="connsiteX18" fmla="*/ 6705599 w 6705599"/>
              <a:gd name="connsiteY18" fmla="*/ 206828 h 1372446"/>
              <a:gd name="connsiteX0" fmla="*/ -1 w 6705599"/>
              <a:gd name="connsiteY0" fmla="*/ 576940 h 1372446"/>
              <a:gd name="connsiteX1" fmla="*/ 647894 w 6705599"/>
              <a:gd name="connsiteY1" fmla="*/ 1174153 h 1372446"/>
              <a:gd name="connsiteX2" fmla="*/ 1367963 w 6705599"/>
              <a:gd name="connsiteY2" fmla="*/ 818293 h 1372446"/>
              <a:gd name="connsiteX3" fmla="*/ 1981199 w 6705599"/>
              <a:gd name="connsiteY3" fmla="*/ 348340 h 1372446"/>
              <a:gd name="connsiteX4" fmla="*/ 2438400 w 6705599"/>
              <a:gd name="connsiteY4" fmla="*/ 1174153 h 1372446"/>
              <a:gd name="connsiteX5" fmla="*/ 2971799 w 6705599"/>
              <a:gd name="connsiteY5" fmla="*/ 724387 h 1372446"/>
              <a:gd name="connsiteX6" fmla="*/ 3345296 w 6705599"/>
              <a:gd name="connsiteY6" fmla="*/ 728108 h 1372446"/>
              <a:gd name="connsiteX7" fmla="*/ 3825398 w 6705599"/>
              <a:gd name="connsiteY7" fmla="*/ 1302800 h 1372446"/>
              <a:gd name="connsiteX8" fmla="*/ 3962399 w 6705599"/>
              <a:gd name="connsiteY8" fmla="*/ 310244 h 1372446"/>
              <a:gd name="connsiteX9" fmla="*/ 4190999 w 6705599"/>
              <a:gd name="connsiteY9" fmla="*/ 310243 h 1372446"/>
              <a:gd name="connsiteX10" fmla="*/ 4343399 w 6705599"/>
              <a:gd name="connsiteY10" fmla="*/ 206830 h 1372446"/>
              <a:gd name="connsiteX11" fmla="*/ 4419599 w 6705599"/>
              <a:gd name="connsiteY11" fmla="*/ 413656 h 1372446"/>
              <a:gd name="connsiteX12" fmla="*/ 4571999 w 6705599"/>
              <a:gd name="connsiteY12" fmla="*/ 413657 h 1372446"/>
              <a:gd name="connsiteX13" fmla="*/ 4800599 w 6705599"/>
              <a:gd name="connsiteY13" fmla="*/ 206829 h 1372446"/>
              <a:gd name="connsiteX14" fmla="*/ 5059602 w 6705599"/>
              <a:gd name="connsiteY14" fmla="*/ 927997 h 1372446"/>
              <a:gd name="connsiteX15" fmla="*/ 5562599 w 6705599"/>
              <a:gd name="connsiteY15" fmla="*/ 206829 h 1372446"/>
              <a:gd name="connsiteX16" fmla="*/ 5943599 w 6705599"/>
              <a:gd name="connsiteY16" fmla="*/ 0 h 1372446"/>
              <a:gd name="connsiteX17" fmla="*/ 6252981 w 6705599"/>
              <a:gd name="connsiteY17" fmla="*/ 514553 h 1372446"/>
              <a:gd name="connsiteX18" fmla="*/ 6705599 w 6705599"/>
              <a:gd name="connsiteY18" fmla="*/ 206828 h 1372446"/>
              <a:gd name="connsiteX0" fmla="*/ -1 w 6705599"/>
              <a:gd name="connsiteY0" fmla="*/ 585660 h 1381166"/>
              <a:gd name="connsiteX1" fmla="*/ 647894 w 6705599"/>
              <a:gd name="connsiteY1" fmla="*/ 1182873 h 1381166"/>
              <a:gd name="connsiteX2" fmla="*/ 1367963 w 6705599"/>
              <a:gd name="connsiteY2" fmla="*/ 827013 h 1381166"/>
              <a:gd name="connsiteX3" fmla="*/ 1981199 w 6705599"/>
              <a:gd name="connsiteY3" fmla="*/ 357060 h 1381166"/>
              <a:gd name="connsiteX4" fmla="*/ 2438400 w 6705599"/>
              <a:gd name="connsiteY4" fmla="*/ 1182873 h 1381166"/>
              <a:gd name="connsiteX5" fmla="*/ 2971801 w 6705599"/>
              <a:gd name="connsiteY5" fmla="*/ 74342 h 1381166"/>
              <a:gd name="connsiteX6" fmla="*/ 3345296 w 6705599"/>
              <a:gd name="connsiteY6" fmla="*/ 736828 h 1381166"/>
              <a:gd name="connsiteX7" fmla="*/ 3825398 w 6705599"/>
              <a:gd name="connsiteY7" fmla="*/ 1311520 h 1381166"/>
              <a:gd name="connsiteX8" fmla="*/ 3962399 w 6705599"/>
              <a:gd name="connsiteY8" fmla="*/ 318964 h 1381166"/>
              <a:gd name="connsiteX9" fmla="*/ 4190999 w 6705599"/>
              <a:gd name="connsiteY9" fmla="*/ 318963 h 1381166"/>
              <a:gd name="connsiteX10" fmla="*/ 4343399 w 6705599"/>
              <a:gd name="connsiteY10" fmla="*/ 215550 h 1381166"/>
              <a:gd name="connsiteX11" fmla="*/ 4419599 w 6705599"/>
              <a:gd name="connsiteY11" fmla="*/ 422376 h 1381166"/>
              <a:gd name="connsiteX12" fmla="*/ 4571999 w 6705599"/>
              <a:gd name="connsiteY12" fmla="*/ 422377 h 1381166"/>
              <a:gd name="connsiteX13" fmla="*/ 4800599 w 6705599"/>
              <a:gd name="connsiteY13" fmla="*/ 215549 h 1381166"/>
              <a:gd name="connsiteX14" fmla="*/ 5059602 w 6705599"/>
              <a:gd name="connsiteY14" fmla="*/ 936717 h 1381166"/>
              <a:gd name="connsiteX15" fmla="*/ 5562599 w 6705599"/>
              <a:gd name="connsiteY15" fmla="*/ 215549 h 1381166"/>
              <a:gd name="connsiteX16" fmla="*/ 5943599 w 6705599"/>
              <a:gd name="connsiteY16" fmla="*/ 8720 h 1381166"/>
              <a:gd name="connsiteX17" fmla="*/ 6252981 w 6705599"/>
              <a:gd name="connsiteY17" fmla="*/ 523273 h 1381166"/>
              <a:gd name="connsiteX18" fmla="*/ 6705599 w 6705599"/>
              <a:gd name="connsiteY18" fmla="*/ 215548 h 1381166"/>
              <a:gd name="connsiteX0" fmla="*/ -1 w 6705599"/>
              <a:gd name="connsiteY0" fmla="*/ 585660 h 1381166"/>
              <a:gd name="connsiteX1" fmla="*/ 647894 w 6705599"/>
              <a:gd name="connsiteY1" fmla="*/ 1182873 h 1381166"/>
              <a:gd name="connsiteX2" fmla="*/ 1367963 w 6705599"/>
              <a:gd name="connsiteY2" fmla="*/ 827013 h 1381166"/>
              <a:gd name="connsiteX3" fmla="*/ 1981202 w 6705599"/>
              <a:gd name="connsiteY3" fmla="*/ 1070725 h 1381166"/>
              <a:gd name="connsiteX4" fmla="*/ 2438400 w 6705599"/>
              <a:gd name="connsiteY4" fmla="*/ 1182873 h 1381166"/>
              <a:gd name="connsiteX5" fmla="*/ 2971801 w 6705599"/>
              <a:gd name="connsiteY5" fmla="*/ 74342 h 1381166"/>
              <a:gd name="connsiteX6" fmla="*/ 3345296 w 6705599"/>
              <a:gd name="connsiteY6" fmla="*/ 736828 h 1381166"/>
              <a:gd name="connsiteX7" fmla="*/ 3825398 w 6705599"/>
              <a:gd name="connsiteY7" fmla="*/ 1311520 h 1381166"/>
              <a:gd name="connsiteX8" fmla="*/ 3962399 w 6705599"/>
              <a:gd name="connsiteY8" fmla="*/ 318964 h 1381166"/>
              <a:gd name="connsiteX9" fmla="*/ 4190999 w 6705599"/>
              <a:gd name="connsiteY9" fmla="*/ 318963 h 1381166"/>
              <a:gd name="connsiteX10" fmla="*/ 4343399 w 6705599"/>
              <a:gd name="connsiteY10" fmla="*/ 215550 h 1381166"/>
              <a:gd name="connsiteX11" fmla="*/ 4419599 w 6705599"/>
              <a:gd name="connsiteY11" fmla="*/ 422376 h 1381166"/>
              <a:gd name="connsiteX12" fmla="*/ 4571999 w 6705599"/>
              <a:gd name="connsiteY12" fmla="*/ 422377 h 1381166"/>
              <a:gd name="connsiteX13" fmla="*/ 4800599 w 6705599"/>
              <a:gd name="connsiteY13" fmla="*/ 215549 h 1381166"/>
              <a:gd name="connsiteX14" fmla="*/ 5059602 w 6705599"/>
              <a:gd name="connsiteY14" fmla="*/ 936717 h 1381166"/>
              <a:gd name="connsiteX15" fmla="*/ 5562599 w 6705599"/>
              <a:gd name="connsiteY15" fmla="*/ 215549 h 1381166"/>
              <a:gd name="connsiteX16" fmla="*/ 5943599 w 6705599"/>
              <a:gd name="connsiteY16" fmla="*/ 8720 h 1381166"/>
              <a:gd name="connsiteX17" fmla="*/ 6252981 w 6705599"/>
              <a:gd name="connsiteY17" fmla="*/ 523273 h 1381166"/>
              <a:gd name="connsiteX18" fmla="*/ 6705599 w 6705599"/>
              <a:gd name="connsiteY18" fmla="*/ 215548 h 1381166"/>
              <a:gd name="connsiteX0" fmla="*/ -1 w 6705599"/>
              <a:gd name="connsiteY0" fmla="*/ 585660 h 1381166"/>
              <a:gd name="connsiteX1" fmla="*/ 647894 w 6705599"/>
              <a:gd name="connsiteY1" fmla="*/ 1182873 h 1381166"/>
              <a:gd name="connsiteX2" fmla="*/ 1367963 w 6705599"/>
              <a:gd name="connsiteY2" fmla="*/ 827013 h 1381166"/>
              <a:gd name="connsiteX3" fmla="*/ 1981202 w 6705599"/>
              <a:gd name="connsiteY3" fmla="*/ 1070725 h 1381166"/>
              <a:gd name="connsiteX4" fmla="*/ 2438400 w 6705599"/>
              <a:gd name="connsiteY4" fmla="*/ 1182873 h 1381166"/>
              <a:gd name="connsiteX5" fmla="*/ 2971801 w 6705599"/>
              <a:gd name="connsiteY5" fmla="*/ 74342 h 1381166"/>
              <a:gd name="connsiteX6" fmla="*/ 3345296 w 6705599"/>
              <a:gd name="connsiteY6" fmla="*/ 736828 h 1381166"/>
              <a:gd name="connsiteX7" fmla="*/ 3825398 w 6705599"/>
              <a:gd name="connsiteY7" fmla="*/ 1311520 h 1381166"/>
              <a:gd name="connsiteX8" fmla="*/ 3962399 w 6705599"/>
              <a:gd name="connsiteY8" fmla="*/ 318964 h 1381166"/>
              <a:gd name="connsiteX9" fmla="*/ 4190999 w 6705599"/>
              <a:gd name="connsiteY9" fmla="*/ 318963 h 1381166"/>
              <a:gd name="connsiteX10" fmla="*/ 4343399 w 6705599"/>
              <a:gd name="connsiteY10" fmla="*/ 215550 h 1381166"/>
              <a:gd name="connsiteX11" fmla="*/ 4419599 w 6705599"/>
              <a:gd name="connsiteY11" fmla="*/ 422376 h 1381166"/>
              <a:gd name="connsiteX12" fmla="*/ 4571999 w 6705599"/>
              <a:gd name="connsiteY12" fmla="*/ 422377 h 1381166"/>
              <a:gd name="connsiteX13" fmla="*/ 4728039 w 6705599"/>
              <a:gd name="connsiteY13" fmla="*/ 1203701 h 1381166"/>
              <a:gd name="connsiteX14" fmla="*/ 5059602 w 6705599"/>
              <a:gd name="connsiteY14" fmla="*/ 936717 h 1381166"/>
              <a:gd name="connsiteX15" fmla="*/ 5562599 w 6705599"/>
              <a:gd name="connsiteY15" fmla="*/ 215549 h 1381166"/>
              <a:gd name="connsiteX16" fmla="*/ 5943599 w 6705599"/>
              <a:gd name="connsiteY16" fmla="*/ 8720 h 1381166"/>
              <a:gd name="connsiteX17" fmla="*/ 6252981 w 6705599"/>
              <a:gd name="connsiteY17" fmla="*/ 523273 h 1381166"/>
              <a:gd name="connsiteX18" fmla="*/ 6705599 w 6705599"/>
              <a:gd name="connsiteY18" fmla="*/ 215548 h 1381166"/>
              <a:gd name="connsiteX0" fmla="*/ -1 w 6705599"/>
              <a:gd name="connsiteY0" fmla="*/ 585660 h 1381166"/>
              <a:gd name="connsiteX1" fmla="*/ 647894 w 6705599"/>
              <a:gd name="connsiteY1" fmla="*/ 1182873 h 1381166"/>
              <a:gd name="connsiteX2" fmla="*/ 1367963 w 6705599"/>
              <a:gd name="connsiteY2" fmla="*/ 827013 h 1381166"/>
              <a:gd name="connsiteX3" fmla="*/ 1981202 w 6705599"/>
              <a:gd name="connsiteY3" fmla="*/ 1070725 h 1381166"/>
              <a:gd name="connsiteX4" fmla="*/ 2438400 w 6705599"/>
              <a:gd name="connsiteY4" fmla="*/ 1182873 h 1381166"/>
              <a:gd name="connsiteX5" fmla="*/ 2971801 w 6705599"/>
              <a:gd name="connsiteY5" fmla="*/ 74342 h 1381166"/>
              <a:gd name="connsiteX6" fmla="*/ 3345296 w 6705599"/>
              <a:gd name="connsiteY6" fmla="*/ 736828 h 1381166"/>
              <a:gd name="connsiteX7" fmla="*/ 3825398 w 6705599"/>
              <a:gd name="connsiteY7" fmla="*/ 1311520 h 1381166"/>
              <a:gd name="connsiteX8" fmla="*/ 3962399 w 6705599"/>
              <a:gd name="connsiteY8" fmla="*/ 318964 h 1381166"/>
              <a:gd name="connsiteX9" fmla="*/ 4190999 w 6705599"/>
              <a:gd name="connsiteY9" fmla="*/ 318963 h 1381166"/>
              <a:gd name="connsiteX10" fmla="*/ 4343399 w 6705599"/>
              <a:gd name="connsiteY10" fmla="*/ 215550 h 1381166"/>
              <a:gd name="connsiteX11" fmla="*/ 4419599 w 6705599"/>
              <a:gd name="connsiteY11" fmla="*/ 422376 h 1381166"/>
              <a:gd name="connsiteX12" fmla="*/ 4571999 w 6705599"/>
              <a:gd name="connsiteY12" fmla="*/ 422377 h 1381166"/>
              <a:gd name="connsiteX13" fmla="*/ 4728039 w 6705599"/>
              <a:gd name="connsiteY13" fmla="*/ 1203701 h 1381166"/>
              <a:gd name="connsiteX14" fmla="*/ 5059604 w 6705599"/>
              <a:gd name="connsiteY14" fmla="*/ 497539 h 1381166"/>
              <a:gd name="connsiteX15" fmla="*/ 5562599 w 6705599"/>
              <a:gd name="connsiteY15" fmla="*/ 215549 h 1381166"/>
              <a:gd name="connsiteX16" fmla="*/ 5943599 w 6705599"/>
              <a:gd name="connsiteY16" fmla="*/ 8720 h 1381166"/>
              <a:gd name="connsiteX17" fmla="*/ 6252981 w 6705599"/>
              <a:gd name="connsiteY17" fmla="*/ 523273 h 1381166"/>
              <a:gd name="connsiteX18" fmla="*/ 6705599 w 6705599"/>
              <a:gd name="connsiteY18" fmla="*/ 215548 h 1381166"/>
              <a:gd name="connsiteX0" fmla="*/ -1 w 6705599"/>
              <a:gd name="connsiteY0" fmla="*/ 585660 h 1381166"/>
              <a:gd name="connsiteX1" fmla="*/ 647894 w 6705599"/>
              <a:gd name="connsiteY1" fmla="*/ 1182873 h 1381166"/>
              <a:gd name="connsiteX2" fmla="*/ 1367963 w 6705599"/>
              <a:gd name="connsiteY2" fmla="*/ 827013 h 1381166"/>
              <a:gd name="connsiteX3" fmla="*/ 1981202 w 6705599"/>
              <a:gd name="connsiteY3" fmla="*/ 1070725 h 1381166"/>
              <a:gd name="connsiteX4" fmla="*/ 2438400 w 6705599"/>
              <a:gd name="connsiteY4" fmla="*/ 1182873 h 1381166"/>
              <a:gd name="connsiteX5" fmla="*/ 2971801 w 6705599"/>
              <a:gd name="connsiteY5" fmla="*/ 74342 h 1381166"/>
              <a:gd name="connsiteX6" fmla="*/ 3345296 w 6705599"/>
              <a:gd name="connsiteY6" fmla="*/ 736828 h 1381166"/>
              <a:gd name="connsiteX7" fmla="*/ 3825398 w 6705599"/>
              <a:gd name="connsiteY7" fmla="*/ 1311520 h 1381166"/>
              <a:gd name="connsiteX8" fmla="*/ 3962399 w 6705599"/>
              <a:gd name="connsiteY8" fmla="*/ 318964 h 1381166"/>
              <a:gd name="connsiteX9" fmla="*/ 4190999 w 6705599"/>
              <a:gd name="connsiteY9" fmla="*/ 318963 h 1381166"/>
              <a:gd name="connsiteX10" fmla="*/ 4343399 w 6705599"/>
              <a:gd name="connsiteY10" fmla="*/ 215550 h 1381166"/>
              <a:gd name="connsiteX11" fmla="*/ 4419599 w 6705599"/>
              <a:gd name="connsiteY11" fmla="*/ 422376 h 1381166"/>
              <a:gd name="connsiteX12" fmla="*/ 4571999 w 6705599"/>
              <a:gd name="connsiteY12" fmla="*/ 422377 h 1381166"/>
              <a:gd name="connsiteX13" fmla="*/ 4728039 w 6705599"/>
              <a:gd name="connsiteY13" fmla="*/ 1203701 h 1381166"/>
              <a:gd name="connsiteX14" fmla="*/ 5059604 w 6705599"/>
              <a:gd name="connsiteY14" fmla="*/ 497539 h 1381166"/>
              <a:gd name="connsiteX15" fmla="*/ 5562599 w 6705599"/>
              <a:gd name="connsiteY15" fmla="*/ 929212 h 1381166"/>
              <a:gd name="connsiteX16" fmla="*/ 5943599 w 6705599"/>
              <a:gd name="connsiteY16" fmla="*/ 8720 h 1381166"/>
              <a:gd name="connsiteX17" fmla="*/ 6252981 w 6705599"/>
              <a:gd name="connsiteY17" fmla="*/ 523273 h 1381166"/>
              <a:gd name="connsiteX18" fmla="*/ 6705599 w 6705599"/>
              <a:gd name="connsiteY18" fmla="*/ 215548 h 1381166"/>
              <a:gd name="connsiteX0" fmla="*/ -1 w 6705599"/>
              <a:gd name="connsiteY0" fmla="*/ 585660 h 1381166"/>
              <a:gd name="connsiteX1" fmla="*/ 647894 w 6705599"/>
              <a:gd name="connsiteY1" fmla="*/ 1182873 h 1381166"/>
              <a:gd name="connsiteX2" fmla="*/ 1367963 w 6705599"/>
              <a:gd name="connsiteY2" fmla="*/ 827013 h 1381166"/>
              <a:gd name="connsiteX3" fmla="*/ 1981202 w 6705599"/>
              <a:gd name="connsiteY3" fmla="*/ 1070725 h 1381166"/>
              <a:gd name="connsiteX4" fmla="*/ 2438400 w 6705599"/>
              <a:gd name="connsiteY4" fmla="*/ 1182873 h 1381166"/>
              <a:gd name="connsiteX5" fmla="*/ 2971801 w 6705599"/>
              <a:gd name="connsiteY5" fmla="*/ 74342 h 1381166"/>
              <a:gd name="connsiteX6" fmla="*/ 3345296 w 6705599"/>
              <a:gd name="connsiteY6" fmla="*/ 736828 h 1381166"/>
              <a:gd name="connsiteX7" fmla="*/ 3825398 w 6705599"/>
              <a:gd name="connsiteY7" fmla="*/ 1311520 h 1381166"/>
              <a:gd name="connsiteX8" fmla="*/ 3962399 w 6705599"/>
              <a:gd name="connsiteY8" fmla="*/ 318964 h 1381166"/>
              <a:gd name="connsiteX9" fmla="*/ 4190999 w 6705599"/>
              <a:gd name="connsiteY9" fmla="*/ 318963 h 1381166"/>
              <a:gd name="connsiteX10" fmla="*/ 4343399 w 6705599"/>
              <a:gd name="connsiteY10" fmla="*/ 215550 h 1381166"/>
              <a:gd name="connsiteX11" fmla="*/ 4419599 w 6705599"/>
              <a:gd name="connsiteY11" fmla="*/ 422376 h 1381166"/>
              <a:gd name="connsiteX12" fmla="*/ 4571999 w 6705599"/>
              <a:gd name="connsiteY12" fmla="*/ 422377 h 1381166"/>
              <a:gd name="connsiteX13" fmla="*/ 4728039 w 6705599"/>
              <a:gd name="connsiteY13" fmla="*/ 1203701 h 1381166"/>
              <a:gd name="connsiteX14" fmla="*/ 5059604 w 6705599"/>
              <a:gd name="connsiteY14" fmla="*/ 497539 h 1381166"/>
              <a:gd name="connsiteX15" fmla="*/ 5562599 w 6705599"/>
              <a:gd name="connsiteY15" fmla="*/ 929212 h 1381166"/>
              <a:gd name="connsiteX16" fmla="*/ 5943602 w 6705599"/>
              <a:gd name="connsiteY16" fmla="*/ 777282 h 1381166"/>
              <a:gd name="connsiteX17" fmla="*/ 6252981 w 6705599"/>
              <a:gd name="connsiteY17" fmla="*/ 523273 h 1381166"/>
              <a:gd name="connsiteX18" fmla="*/ 6705599 w 6705599"/>
              <a:gd name="connsiteY18" fmla="*/ 215548 h 1381166"/>
              <a:gd name="connsiteX0" fmla="*/ -1 w 6705599"/>
              <a:gd name="connsiteY0" fmla="*/ 585660 h 1381166"/>
              <a:gd name="connsiteX1" fmla="*/ 647897 w 6705599"/>
              <a:gd name="connsiteY1" fmla="*/ 414312 h 1381166"/>
              <a:gd name="connsiteX2" fmla="*/ 1367963 w 6705599"/>
              <a:gd name="connsiteY2" fmla="*/ 827013 h 1381166"/>
              <a:gd name="connsiteX3" fmla="*/ 1981202 w 6705599"/>
              <a:gd name="connsiteY3" fmla="*/ 1070725 h 1381166"/>
              <a:gd name="connsiteX4" fmla="*/ 2438400 w 6705599"/>
              <a:gd name="connsiteY4" fmla="*/ 1182873 h 1381166"/>
              <a:gd name="connsiteX5" fmla="*/ 2971801 w 6705599"/>
              <a:gd name="connsiteY5" fmla="*/ 74342 h 1381166"/>
              <a:gd name="connsiteX6" fmla="*/ 3345296 w 6705599"/>
              <a:gd name="connsiteY6" fmla="*/ 736828 h 1381166"/>
              <a:gd name="connsiteX7" fmla="*/ 3825398 w 6705599"/>
              <a:gd name="connsiteY7" fmla="*/ 1311520 h 1381166"/>
              <a:gd name="connsiteX8" fmla="*/ 3962399 w 6705599"/>
              <a:gd name="connsiteY8" fmla="*/ 318964 h 1381166"/>
              <a:gd name="connsiteX9" fmla="*/ 4190999 w 6705599"/>
              <a:gd name="connsiteY9" fmla="*/ 318963 h 1381166"/>
              <a:gd name="connsiteX10" fmla="*/ 4343399 w 6705599"/>
              <a:gd name="connsiteY10" fmla="*/ 215550 h 1381166"/>
              <a:gd name="connsiteX11" fmla="*/ 4419599 w 6705599"/>
              <a:gd name="connsiteY11" fmla="*/ 422376 h 1381166"/>
              <a:gd name="connsiteX12" fmla="*/ 4571999 w 6705599"/>
              <a:gd name="connsiteY12" fmla="*/ 422377 h 1381166"/>
              <a:gd name="connsiteX13" fmla="*/ 4728039 w 6705599"/>
              <a:gd name="connsiteY13" fmla="*/ 1203701 h 1381166"/>
              <a:gd name="connsiteX14" fmla="*/ 5059604 w 6705599"/>
              <a:gd name="connsiteY14" fmla="*/ 497539 h 1381166"/>
              <a:gd name="connsiteX15" fmla="*/ 5562599 w 6705599"/>
              <a:gd name="connsiteY15" fmla="*/ 929212 h 1381166"/>
              <a:gd name="connsiteX16" fmla="*/ 5943602 w 6705599"/>
              <a:gd name="connsiteY16" fmla="*/ 777282 h 1381166"/>
              <a:gd name="connsiteX17" fmla="*/ 6252981 w 6705599"/>
              <a:gd name="connsiteY17" fmla="*/ 523273 h 1381166"/>
              <a:gd name="connsiteX18" fmla="*/ 6705599 w 6705599"/>
              <a:gd name="connsiteY18" fmla="*/ 215548 h 1381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705599" h="1381166">
                <a:moveTo>
                  <a:pt x="-1" y="585660"/>
                </a:moveTo>
                <a:cubicBezTo>
                  <a:pt x="111124" y="553910"/>
                  <a:pt x="495497" y="414312"/>
                  <a:pt x="647897" y="414312"/>
                </a:cubicBezTo>
                <a:cubicBezTo>
                  <a:pt x="863797" y="388912"/>
                  <a:pt x="1177463" y="788913"/>
                  <a:pt x="1367963" y="827013"/>
                </a:cubicBezTo>
                <a:cubicBezTo>
                  <a:pt x="1609263" y="814313"/>
                  <a:pt x="1790702" y="1070725"/>
                  <a:pt x="1981202" y="1070725"/>
                </a:cubicBezTo>
                <a:cubicBezTo>
                  <a:pt x="2108202" y="1032625"/>
                  <a:pt x="2312811" y="1164529"/>
                  <a:pt x="2438400" y="1182873"/>
                </a:cubicBezTo>
                <a:cubicBezTo>
                  <a:pt x="2603500" y="1195573"/>
                  <a:pt x="2820652" y="148683"/>
                  <a:pt x="2971801" y="74342"/>
                </a:cubicBezTo>
                <a:cubicBezTo>
                  <a:pt x="3122950" y="1"/>
                  <a:pt x="3203030" y="530632"/>
                  <a:pt x="3345296" y="736828"/>
                </a:cubicBezTo>
                <a:cubicBezTo>
                  <a:pt x="3487562" y="943024"/>
                  <a:pt x="3722548" y="1381164"/>
                  <a:pt x="3825398" y="1311520"/>
                </a:cubicBezTo>
                <a:cubicBezTo>
                  <a:pt x="3928248" y="1241876"/>
                  <a:pt x="3901466" y="484390"/>
                  <a:pt x="3962399" y="318964"/>
                </a:cubicBezTo>
                <a:cubicBezTo>
                  <a:pt x="4023332" y="153538"/>
                  <a:pt x="4127499" y="336199"/>
                  <a:pt x="4190999" y="318963"/>
                </a:cubicBezTo>
                <a:cubicBezTo>
                  <a:pt x="4254499" y="301727"/>
                  <a:pt x="4305299" y="198315"/>
                  <a:pt x="4343399" y="215550"/>
                </a:cubicBezTo>
                <a:cubicBezTo>
                  <a:pt x="4381499" y="232785"/>
                  <a:pt x="4381499" y="387905"/>
                  <a:pt x="4419599" y="422376"/>
                </a:cubicBezTo>
                <a:cubicBezTo>
                  <a:pt x="4457699" y="456847"/>
                  <a:pt x="4533899" y="422377"/>
                  <a:pt x="4571999" y="422377"/>
                </a:cubicBezTo>
                <a:lnTo>
                  <a:pt x="4728039" y="1203701"/>
                </a:lnTo>
                <a:cubicBezTo>
                  <a:pt x="4766139" y="1203701"/>
                  <a:pt x="4920511" y="543287"/>
                  <a:pt x="5059604" y="497539"/>
                </a:cubicBezTo>
                <a:cubicBezTo>
                  <a:pt x="5198697" y="451791"/>
                  <a:pt x="5415266" y="882588"/>
                  <a:pt x="5562599" y="929212"/>
                </a:cubicBezTo>
                <a:cubicBezTo>
                  <a:pt x="5709932" y="975836"/>
                  <a:pt x="5823824" y="791964"/>
                  <a:pt x="5943602" y="777282"/>
                </a:cubicBezTo>
                <a:lnTo>
                  <a:pt x="6252981" y="523273"/>
                </a:lnTo>
                <a:lnTo>
                  <a:pt x="6705599" y="215548"/>
                </a:lnTo>
              </a:path>
            </a:pathLst>
          </a:custGeom>
          <a:noFill/>
          <a:ln w="28575" cap="flat" cmpd="sng" algn="ctr">
            <a:solidFill>
              <a:schemeClr val="accent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sp>
        <p:nvSpPr>
          <p:cNvPr id="93" name="Forme libre 92"/>
          <p:cNvSpPr/>
          <p:nvPr/>
        </p:nvSpPr>
        <p:spPr bwMode="auto">
          <a:xfrm>
            <a:off x="7560708" y="2976282"/>
            <a:ext cx="1350212" cy="151199"/>
          </a:xfrm>
          <a:custGeom>
            <a:avLst/>
            <a:gdLst>
              <a:gd name="connsiteX0" fmla="*/ 0 w 1837267"/>
              <a:gd name="connsiteY0" fmla="*/ 103010 h 517877"/>
              <a:gd name="connsiteX1" fmla="*/ 287867 w 1837267"/>
              <a:gd name="connsiteY1" fmla="*/ 43744 h 517877"/>
              <a:gd name="connsiteX2" fmla="*/ 465667 w 1837267"/>
              <a:gd name="connsiteY2" fmla="*/ 365477 h 517877"/>
              <a:gd name="connsiteX3" fmla="*/ 618067 w 1837267"/>
              <a:gd name="connsiteY3" fmla="*/ 517877 h 517877"/>
              <a:gd name="connsiteX4" fmla="*/ 762000 w 1837267"/>
              <a:gd name="connsiteY4" fmla="*/ 365477 h 517877"/>
              <a:gd name="connsiteX5" fmla="*/ 922867 w 1837267"/>
              <a:gd name="connsiteY5" fmla="*/ 263877 h 517877"/>
              <a:gd name="connsiteX6" fmla="*/ 990600 w 1837267"/>
              <a:gd name="connsiteY6" fmla="*/ 213077 h 517877"/>
              <a:gd name="connsiteX7" fmla="*/ 1143000 w 1837267"/>
              <a:gd name="connsiteY7" fmla="*/ 450144 h 517877"/>
              <a:gd name="connsiteX8" fmla="*/ 1295400 w 1837267"/>
              <a:gd name="connsiteY8" fmla="*/ 373944 h 517877"/>
              <a:gd name="connsiteX9" fmla="*/ 1439333 w 1837267"/>
              <a:gd name="connsiteY9" fmla="*/ 289277 h 517877"/>
              <a:gd name="connsiteX10" fmla="*/ 1617133 w 1837267"/>
              <a:gd name="connsiteY10" fmla="*/ 213077 h 517877"/>
              <a:gd name="connsiteX11" fmla="*/ 1837267 w 1837267"/>
              <a:gd name="connsiteY11" fmla="*/ 204610 h 517877"/>
              <a:gd name="connsiteX0" fmla="*/ 0 w 3208867"/>
              <a:gd name="connsiteY0" fmla="*/ 131233 h 512233"/>
              <a:gd name="connsiteX1" fmla="*/ 1659467 w 3208867"/>
              <a:gd name="connsiteY1" fmla="*/ 38100 h 512233"/>
              <a:gd name="connsiteX2" fmla="*/ 1837267 w 3208867"/>
              <a:gd name="connsiteY2" fmla="*/ 359833 h 512233"/>
              <a:gd name="connsiteX3" fmla="*/ 1989667 w 3208867"/>
              <a:gd name="connsiteY3" fmla="*/ 512233 h 512233"/>
              <a:gd name="connsiteX4" fmla="*/ 2133600 w 3208867"/>
              <a:gd name="connsiteY4" fmla="*/ 359833 h 512233"/>
              <a:gd name="connsiteX5" fmla="*/ 2294467 w 3208867"/>
              <a:gd name="connsiteY5" fmla="*/ 258233 h 512233"/>
              <a:gd name="connsiteX6" fmla="*/ 2362200 w 3208867"/>
              <a:gd name="connsiteY6" fmla="*/ 207433 h 512233"/>
              <a:gd name="connsiteX7" fmla="*/ 2514600 w 3208867"/>
              <a:gd name="connsiteY7" fmla="*/ 444500 h 512233"/>
              <a:gd name="connsiteX8" fmla="*/ 2667000 w 3208867"/>
              <a:gd name="connsiteY8" fmla="*/ 368300 h 512233"/>
              <a:gd name="connsiteX9" fmla="*/ 2810933 w 3208867"/>
              <a:gd name="connsiteY9" fmla="*/ 283633 h 512233"/>
              <a:gd name="connsiteX10" fmla="*/ 2988733 w 3208867"/>
              <a:gd name="connsiteY10" fmla="*/ 207433 h 512233"/>
              <a:gd name="connsiteX11" fmla="*/ 3208867 w 3208867"/>
              <a:gd name="connsiteY11" fmla="*/ 198966 h 512233"/>
              <a:gd name="connsiteX0" fmla="*/ 0 w 3208867"/>
              <a:gd name="connsiteY0" fmla="*/ 244122 h 625122"/>
              <a:gd name="connsiteX1" fmla="*/ 304800 w 3208867"/>
              <a:gd name="connsiteY1" fmla="*/ 15522 h 625122"/>
              <a:gd name="connsiteX2" fmla="*/ 1659467 w 3208867"/>
              <a:gd name="connsiteY2" fmla="*/ 150989 h 625122"/>
              <a:gd name="connsiteX3" fmla="*/ 1837267 w 3208867"/>
              <a:gd name="connsiteY3" fmla="*/ 472722 h 625122"/>
              <a:gd name="connsiteX4" fmla="*/ 1989667 w 3208867"/>
              <a:gd name="connsiteY4" fmla="*/ 625122 h 625122"/>
              <a:gd name="connsiteX5" fmla="*/ 2133600 w 3208867"/>
              <a:gd name="connsiteY5" fmla="*/ 472722 h 625122"/>
              <a:gd name="connsiteX6" fmla="*/ 2294467 w 3208867"/>
              <a:gd name="connsiteY6" fmla="*/ 371122 h 625122"/>
              <a:gd name="connsiteX7" fmla="*/ 2362200 w 3208867"/>
              <a:gd name="connsiteY7" fmla="*/ 320322 h 625122"/>
              <a:gd name="connsiteX8" fmla="*/ 2514600 w 3208867"/>
              <a:gd name="connsiteY8" fmla="*/ 557389 h 625122"/>
              <a:gd name="connsiteX9" fmla="*/ 2667000 w 3208867"/>
              <a:gd name="connsiteY9" fmla="*/ 481189 h 625122"/>
              <a:gd name="connsiteX10" fmla="*/ 2810933 w 3208867"/>
              <a:gd name="connsiteY10" fmla="*/ 396522 h 625122"/>
              <a:gd name="connsiteX11" fmla="*/ 2988733 w 3208867"/>
              <a:gd name="connsiteY11" fmla="*/ 320322 h 625122"/>
              <a:gd name="connsiteX12" fmla="*/ 3208867 w 3208867"/>
              <a:gd name="connsiteY12" fmla="*/ 311855 h 625122"/>
              <a:gd name="connsiteX0" fmla="*/ 0 w 3208867"/>
              <a:gd name="connsiteY0" fmla="*/ 265289 h 646289"/>
              <a:gd name="connsiteX1" fmla="*/ 304800 w 3208867"/>
              <a:gd name="connsiteY1" fmla="*/ 36689 h 646289"/>
              <a:gd name="connsiteX2" fmla="*/ 609600 w 3208867"/>
              <a:gd name="connsiteY2" fmla="*/ 265289 h 646289"/>
              <a:gd name="connsiteX3" fmla="*/ 1659467 w 3208867"/>
              <a:gd name="connsiteY3" fmla="*/ 172156 h 646289"/>
              <a:gd name="connsiteX4" fmla="*/ 1837267 w 3208867"/>
              <a:gd name="connsiteY4" fmla="*/ 493889 h 646289"/>
              <a:gd name="connsiteX5" fmla="*/ 1989667 w 3208867"/>
              <a:gd name="connsiteY5" fmla="*/ 646289 h 646289"/>
              <a:gd name="connsiteX6" fmla="*/ 2133600 w 3208867"/>
              <a:gd name="connsiteY6" fmla="*/ 493889 h 646289"/>
              <a:gd name="connsiteX7" fmla="*/ 2294467 w 3208867"/>
              <a:gd name="connsiteY7" fmla="*/ 392289 h 646289"/>
              <a:gd name="connsiteX8" fmla="*/ 2362200 w 3208867"/>
              <a:gd name="connsiteY8" fmla="*/ 341489 h 646289"/>
              <a:gd name="connsiteX9" fmla="*/ 2514600 w 3208867"/>
              <a:gd name="connsiteY9" fmla="*/ 578556 h 646289"/>
              <a:gd name="connsiteX10" fmla="*/ 2667000 w 3208867"/>
              <a:gd name="connsiteY10" fmla="*/ 502356 h 646289"/>
              <a:gd name="connsiteX11" fmla="*/ 2810933 w 3208867"/>
              <a:gd name="connsiteY11" fmla="*/ 417689 h 646289"/>
              <a:gd name="connsiteX12" fmla="*/ 2988733 w 3208867"/>
              <a:gd name="connsiteY12" fmla="*/ 341489 h 646289"/>
              <a:gd name="connsiteX13" fmla="*/ 3208867 w 3208867"/>
              <a:gd name="connsiteY13" fmla="*/ 333022 h 646289"/>
              <a:gd name="connsiteX0" fmla="*/ 0 w 3208867"/>
              <a:gd name="connsiteY0" fmla="*/ 265289 h 646289"/>
              <a:gd name="connsiteX1" fmla="*/ 304800 w 3208867"/>
              <a:gd name="connsiteY1" fmla="*/ 36689 h 646289"/>
              <a:gd name="connsiteX2" fmla="*/ 609600 w 3208867"/>
              <a:gd name="connsiteY2" fmla="*/ 265289 h 646289"/>
              <a:gd name="connsiteX3" fmla="*/ 838200 w 3208867"/>
              <a:gd name="connsiteY3" fmla="*/ 36690 h 646289"/>
              <a:gd name="connsiteX4" fmla="*/ 1659467 w 3208867"/>
              <a:gd name="connsiteY4" fmla="*/ 172156 h 646289"/>
              <a:gd name="connsiteX5" fmla="*/ 1837267 w 3208867"/>
              <a:gd name="connsiteY5" fmla="*/ 493889 h 646289"/>
              <a:gd name="connsiteX6" fmla="*/ 1989667 w 3208867"/>
              <a:gd name="connsiteY6" fmla="*/ 646289 h 646289"/>
              <a:gd name="connsiteX7" fmla="*/ 2133600 w 3208867"/>
              <a:gd name="connsiteY7" fmla="*/ 493889 h 646289"/>
              <a:gd name="connsiteX8" fmla="*/ 2294467 w 3208867"/>
              <a:gd name="connsiteY8" fmla="*/ 392289 h 646289"/>
              <a:gd name="connsiteX9" fmla="*/ 2362200 w 3208867"/>
              <a:gd name="connsiteY9" fmla="*/ 341489 h 646289"/>
              <a:gd name="connsiteX10" fmla="*/ 2514600 w 3208867"/>
              <a:gd name="connsiteY10" fmla="*/ 578556 h 646289"/>
              <a:gd name="connsiteX11" fmla="*/ 2667000 w 3208867"/>
              <a:gd name="connsiteY11" fmla="*/ 502356 h 646289"/>
              <a:gd name="connsiteX12" fmla="*/ 2810933 w 3208867"/>
              <a:gd name="connsiteY12" fmla="*/ 417689 h 646289"/>
              <a:gd name="connsiteX13" fmla="*/ 2988733 w 3208867"/>
              <a:gd name="connsiteY13" fmla="*/ 341489 h 646289"/>
              <a:gd name="connsiteX14" fmla="*/ 3208867 w 3208867"/>
              <a:gd name="connsiteY14" fmla="*/ 333022 h 646289"/>
              <a:gd name="connsiteX0" fmla="*/ 0 w 3208867"/>
              <a:gd name="connsiteY0" fmla="*/ 265289 h 646289"/>
              <a:gd name="connsiteX1" fmla="*/ 304800 w 3208867"/>
              <a:gd name="connsiteY1" fmla="*/ 36689 h 646289"/>
              <a:gd name="connsiteX2" fmla="*/ 609600 w 3208867"/>
              <a:gd name="connsiteY2" fmla="*/ 265289 h 646289"/>
              <a:gd name="connsiteX3" fmla="*/ 838200 w 3208867"/>
              <a:gd name="connsiteY3" fmla="*/ 36690 h 646289"/>
              <a:gd name="connsiteX4" fmla="*/ 1143000 w 3208867"/>
              <a:gd name="connsiteY4" fmla="*/ 265290 h 646289"/>
              <a:gd name="connsiteX5" fmla="*/ 1659467 w 3208867"/>
              <a:gd name="connsiteY5" fmla="*/ 172156 h 646289"/>
              <a:gd name="connsiteX6" fmla="*/ 1837267 w 3208867"/>
              <a:gd name="connsiteY6" fmla="*/ 493889 h 646289"/>
              <a:gd name="connsiteX7" fmla="*/ 1989667 w 3208867"/>
              <a:gd name="connsiteY7" fmla="*/ 646289 h 646289"/>
              <a:gd name="connsiteX8" fmla="*/ 2133600 w 3208867"/>
              <a:gd name="connsiteY8" fmla="*/ 493889 h 646289"/>
              <a:gd name="connsiteX9" fmla="*/ 2294467 w 3208867"/>
              <a:gd name="connsiteY9" fmla="*/ 392289 h 646289"/>
              <a:gd name="connsiteX10" fmla="*/ 2362200 w 3208867"/>
              <a:gd name="connsiteY10" fmla="*/ 341489 h 646289"/>
              <a:gd name="connsiteX11" fmla="*/ 2514600 w 3208867"/>
              <a:gd name="connsiteY11" fmla="*/ 578556 h 646289"/>
              <a:gd name="connsiteX12" fmla="*/ 2667000 w 3208867"/>
              <a:gd name="connsiteY12" fmla="*/ 502356 h 646289"/>
              <a:gd name="connsiteX13" fmla="*/ 2810933 w 3208867"/>
              <a:gd name="connsiteY13" fmla="*/ 417689 h 646289"/>
              <a:gd name="connsiteX14" fmla="*/ 2988733 w 3208867"/>
              <a:gd name="connsiteY14" fmla="*/ 341489 h 646289"/>
              <a:gd name="connsiteX15" fmla="*/ 3208867 w 3208867"/>
              <a:gd name="connsiteY15" fmla="*/ 333022 h 646289"/>
              <a:gd name="connsiteX0" fmla="*/ 0 w 5342467"/>
              <a:gd name="connsiteY0" fmla="*/ 189090 h 646289"/>
              <a:gd name="connsiteX1" fmla="*/ 2438400 w 5342467"/>
              <a:gd name="connsiteY1" fmla="*/ 36689 h 646289"/>
              <a:gd name="connsiteX2" fmla="*/ 2743200 w 5342467"/>
              <a:gd name="connsiteY2" fmla="*/ 265289 h 646289"/>
              <a:gd name="connsiteX3" fmla="*/ 2971800 w 5342467"/>
              <a:gd name="connsiteY3" fmla="*/ 36690 h 646289"/>
              <a:gd name="connsiteX4" fmla="*/ 3276600 w 5342467"/>
              <a:gd name="connsiteY4" fmla="*/ 265290 h 646289"/>
              <a:gd name="connsiteX5" fmla="*/ 3793067 w 5342467"/>
              <a:gd name="connsiteY5" fmla="*/ 172156 h 646289"/>
              <a:gd name="connsiteX6" fmla="*/ 3970867 w 5342467"/>
              <a:gd name="connsiteY6" fmla="*/ 493889 h 646289"/>
              <a:gd name="connsiteX7" fmla="*/ 4123267 w 5342467"/>
              <a:gd name="connsiteY7" fmla="*/ 646289 h 646289"/>
              <a:gd name="connsiteX8" fmla="*/ 4267200 w 5342467"/>
              <a:gd name="connsiteY8" fmla="*/ 493889 h 646289"/>
              <a:gd name="connsiteX9" fmla="*/ 4428067 w 5342467"/>
              <a:gd name="connsiteY9" fmla="*/ 392289 h 646289"/>
              <a:gd name="connsiteX10" fmla="*/ 4495800 w 5342467"/>
              <a:gd name="connsiteY10" fmla="*/ 341489 h 646289"/>
              <a:gd name="connsiteX11" fmla="*/ 4648200 w 5342467"/>
              <a:gd name="connsiteY11" fmla="*/ 578556 h 646289"/>
              <a:gd name="connsiteX12" fmla="*/ 4800600 w 5342467"/>
              <a:gd name="connsiteY12" fmla="*/ 502356 h 646289"/>
              <a:gd name="connsiteX13" fmla="*/ 4944533 w 5342467"/>
              <a:gd name="connsiteY13" fmla="*/ 417689 h 646289"/>
              <a:gd name="connsiteX14" fmla="*/ 5122333 w 5342467"/>
              <a:gd name="connsiteY14" fmla="*/ 341489 h 646289"/>
              <a:gd name="connsiteX15" fmla="*/ 5342467 w 5342467"/>
              <a:gd name="connsiteY15" fmla="*/ 333022 h 646289"/>
              <a:gd name="connsiteX0" fmla="*/ 101600 w 5444067"/>
              <a:gd name="connsiteY0" fmla="*/ 189090 h 646289"/>
              <a:gd name="connsiteX1" fmla="*/ 406400 w 5444067"/>
              <a:gd name="connsiteY1" fmla="*/ 341490 h 646289"/>
              <a:gd name="connsiteX2" fmla="*/ 2540000 w 5444067"/>
              <a:gd name="connsiteY2" fmla="*/ 36689 h 646289"/>
              <a:gd name="connsiteX3" fmla="*/ 2844800 w 5444067"/>
              <a:gd name="connsiteY3" fmla="*/ 265289 h 646289"/>
              <a:gd name="connsiteX4" fmla="*/ 3073400 w 5444067"/>
              <a:gd name="connsiteY4" fmla="*/ 36690 h 646289"/>
              <a:gd name="connsiteX5" fmla="*/ 3378200 w 5444067"/>
              <a:gd name="connsiteY5" fmla="*/ 265290 h 646289"/>
              <a:gd name="connsiteX6" fmla="*/ 3894667 w 5444067"/>
              <a:gd name="connsiteY6" fmla="*/ 172156 h 646289"/>
              <a:gd name="connsiteX7" fmla="*/ 4072467 w 5444067"/>
              <a:gd name="connsiteY7" fmla="*/ 493889 h 646289"/>
              <a:gd name="connsiteX8" fmla="*/ 4224867 w 5444067"/>
              <a:gd name="connsiteY8" fmla="*/ 646289 h 646289"/>
              <a:gd name="connsiteX9" fmla="*/ 4368800 w 5444067"/>
              <a:gd name="connsiteY9" fmla="*/ 493889 h 646289"/>
              <a:gd name="connsiteX10" fmla="*/ 4529667 w 5444067"/>
              <a:gd name="connsiteY10" fmla="*/ 392289 h 646289"/>
              <a:gd name="connsiteX11" fmla="*/ 4597400 w 5444067"/>
              <a:gd name="connsiteY11" fmla="*/ 341489 h 646289"/>
              <a:gd name="connsiteX12" fmla="*/ 4749800 w 5444067"/>
              <a:gd name="connsiteY12" fmla="*/ 578556 h 646289"/>
              <a:gd name="connsiteX13" fmla="*/ 4902200 w 5444067"/>
              <a:gd name="connsiteY13" fmla="*/ 502356 h 646289"/>
              <a:gd name="connsiteX14" fmla="*/ 5046133 w 5444067"/>
              <a:gd name="connsiteY14" fmla="*/ 417689 h 646289"/>
              <a:gd name="connsiteX15" fmla="*/ 5223933 w 5444067"/>
              <a:gd name="connsiteY15" fmla="*/ 341489 h 646289"/>
              <a:gd name="connsiteX16" fmla="*/ 5444067 w 5444067"/>
              <a:gd name="connsiteY16" fmla="*/ 333022 h 646289"/>
              <a:gd name="connsiteX0" fmla="*/ 101600 w 5444067"/>
              <a:gd name="connsiteY0" fmla="*/ 203200 h 660399"/>
              <a:gd name="connsiteX1" fmla="*/ 406400 w 5444067"/>
              <a:gd name="connsiteY1" fmla="*/ 355600 h 660399"/>
              <a:gd name="connsiteX2" fmla="*/ 635000 w 5444067"/>
              <a:gd name="connsiteY2" fmla="*/ 50800 h 660399"/>
              <a:gd name="connsiteX3" fmla="*/ 2540000 w 5444067"/>
              <a:gd name="connsiteY3" fmla="*/ 50799 h 660399"/>
              <a:gd name="connsiteX4" fmla="*/ 2844800 w 5444067"/>
              <a:gd name="connsiteY4" fmla="*/ 279399 h 660399"/>
              <a:gd name="connsiteX5" fmla="*/ 3073400 w 5444067"/>
              <a:gd name="connsiteY5" fmla="*/ 50800 h 660399"/>
              <a:gd name="connsiteX6" fmla="*/ 3378200 w 5444067"/>
              <a:gd name="connsiteY6" fmla="*/ 279400 h 660399"/>
              <a:gd name="connsiteX7" fmla="*/ 3894667 w 5444067"/>
              <a:gd name="connsiteY7" fmla="*/ 186266 h 660399"/>
              <a:gd name="connsiteX8" fmla="*/ 4072467 w 5444067"/>
              <a:gd name="connsiteY8" fmla="*/ 507999 h 660399"/>
              <a:gd name="connsiteX9" fmla="*/ 4224867 w 5444067"/>
              <a:gd name="connsiteY9" fmla="*/ 660399 h 660399"/>
              <a:gd name="connsiteX10" fmla="*/ 4368800 w 5444067"/>
              <a:gd name="connsiteY10" fmla="*/ 507999 h 660399"/>
              <a:gd name="connsiteX11" fmla="*/ 4529667 w 5444067"/>
              <a:gd name="connsiteY11" fmla="*/ 406399 h 660399"/>
              <a:gd name="connsiteX12" fmla="*/ 4597400 w 5444067"/>
              <a:gd name="connsiteY12" fmla="*/ 355599 h 660399"/>
              <a:gd name="connsiteX13" fmla="*/ 4749800 w 5444067"/>
              <a:gd name="connsiteY13" fmla="*/ 592666 h 660399"/>
              <a:gd name="connsiteX14" fmla="*/ 4902200 w 5444067"/>
              <a:gd name="connsiteY14" fmla="*/ 516466 h 660399"/>
              <a:gd name="connsiteX15" fmla="*/ 5046133 w 5444067"/>
              <a:gd name="connsiteY15" fmla="*/ 431799 h 660399"/>
              <a:gd name="connsiteX16" fmla="*/ 5223933 w 5444067"/>
              <a:gd name="connsiteY16" fmla="*/ 355599 h 660399"/>
              <a:gd name="connsiteX17" fmla="*/ 5444067 w 5444067"/>
              <a:gd name="connsiteY17" fmla="*/ 347132 h 660399"/>
              <a:gd name="connsiteX0" fmla="*/ 101600 w 5444067"/>
              <a:gd name="connsiteY0" fmla="*/ 208844 h 666043"/>
              <a:gd name="connsiteX1" fmla="*/ 406400 w 5444067"/>
              <a:gd name="connsiteY1" fmla="*/ 361244 h 666043"/>
              <a:gd name="connsiteX2" fmla="*/ 635000 w 5444067"/>
              <a:gd name="connsiteY2" fmla="*/ 56444 h 666043"/>
              <a:gd name="connsiteX3" fmla="*/ 1016000 w 5444067"/>
              <a:gd name="connsiteY3" fmla="*/ 208844 h 666043"/>
              <a:gd name="connsiteX4" fmla="*/ 2540000 w 5444067"/>
              <a:gd name="connsiteY4" fmla="*/ 56443 h 666043"/>
              <a:gd name="connsiteX5" fmla="*/ 2844800 w 5444067"/>
              <a:gd name="connsiteY5" fmla="*/ 285043 h 666043"/>
              <a:gd name="connsiteX6" fmla="*/ 3073400 w 5444067"/>
              <a:gd name="connsiteY6" fmla="*/ 56444 h 666043"/>
              <a:gd name="connsiteX7" fmla="*/ 3378200 w 5444067"/>
              <a:gd name="connsiteY7" fmla="*/ 285044 h 666043"/>
              <a:gd name="connsiteX8" fmla="*/ 3894667 w 5444067"/>
              <a:gd name="connsiteY8" fmla="*/ 191910 h 666043"/>
              <a:gd name="connsiteX9" fmla="*/ 4072467 w 5444067"/>
              <a:gd name="connsiteY9" fmla="*/ 513643 h 666043"/>
              <a:gd name="connsiteX10" fmla="*/ 4224867 w 5444067"/>
              <a:gd name="connsiteY10" fmla="*/ 666043 h 666043"/>
              <a:gd name="connsiteX11" fmla="*/ 4368800 w 5444067"/>
              <a:gd name="connsiteY11" fmla="*/ 513643 h 666043"/>
              <a:gd name="connsiteX12" fmla="*/ 4529667 w 5444067"/>
              <a:gd name="connsiteY12" fmla="*/ 412043 h 666043"/>
              <a:gd name="connsiteX13" fmla="*/ 4597400 w 5444067"/>
              <a:gd name="connsiteY13" fmla="*/ 361243 h 666043"/>
              <a:gd name="connsiteX14" fmla="*/ 4749800 w 5444067"/>
              <a:gd name="connsiteY14" fmla="*/ 598310 h 666043"/>
              <a:gd name="connsiteX15" fmla="*/ 4902200 w 5444067"/>
              <a:gd name="connsiteY15" fmla="*/ 522110 h 666043"/>
              <a:gd name="connsiteX16" fmla="*/ 5046133 w 5444067"/>
              <a:gd name="connsiteY16" fmla="*/ 437443 h 666043"/>
              <a:gd name="connsiteX17" fmla="*/ 5223933 w 5444067"/>
              <a:gd name="connsiteY17" fmla="*/ 361243 h 666043"/>
              <a:gd name="connsiteX18" fmla="*/ 5444067 w 5444067"/>
              <a:gd name="connsiteY18" fmla="*/ 352776 h 666043"/>
              <a:gd name="connsiteX0" fmla="*/ 101600 w 5444067"/>
              <a:gd name="connsiteY0" fmla="*/ 208844 h 666043"/>
              <a:gd name="connsiteX1" fmla="*/ 406400 w 5444067"/>
              <a:gd name="connsiteY1" fmla="*/ 361244 h 666043"/>
              <a:gd name="connsiteX2" fmla="*/ 635000 w 5444067"/>
              <a:gd name="connsiteY2" fmla="*/ 56444 h 666043"/>
              <a:gd name="connsiteX3" fmla="*/ 1016000 w 5444067"/>
              <a:gd name="connsiteY3" fmla="*/ 208844 h 666043"/>
              <a:gd name="connsiteX4" fmla="*/ 1397000 w 5444067"/>
              <a:gd name="connsiteY4" fmla="*/ 56444 h 666043"/>
              <a:gd name="connsiteX5" fmla="*/ 2540000 w 5444067"/>
              <a:gd name="connsiteY5" fmla="*/ 56443 h 666043"/>
              <a:gd name="connsiteX6" fmla="*/ 2844800 w 5444067"/>
              <a:gd name="connsiteY6" fmla="*/ 285043 h 666043"/>
              <a:gd name="connsiteX7" fmla="*/ 3073400 w 5444067"/>
              <a:gd name="connsiteY7" fmla="*/ 56444 h 666043"/>
              <a:gd name="connsiteX8" fmla="*/ 3378200 w 5444067"/>
              <a:gd name="connsiteY8" fmla="*/ 285044 h 666043"/>
              <a:gd name="connsiteX9" fmla="*/ 3894667 w 5444067"/>
              <a:gd name="connsiteY9" fmla="*/ 191910 h 666043"/>
              <a:gd name="connsiteX10" fmla="*/ 4072467 w 5444067"/>
              <a:gd name="connsiteY10" fmla="*/ 513643 h 666043"/>
              <a:gd name="connsiteX11" fmla="*/ 4224867 w 5444067"/>
              <a:gd name="connsiteY11" fmla="*/ 666043 h 666043"/>
              <a:gd name="connsiteX12" fmla="*/ 4368800 w 5444067"/>
              <a:gd name="connsiteY12" fmla="*/ 513643 h 666043"/>
              <a:gd name="connsiteX13" fmla="*/ 4529667 w 5444067"/>
              <a:gd name="connsiteY13" fmla="*/ 412043 h 666043"/>
              <a:gd name="connsiteX14" fmla="*/ 4597400 w 5444067"/>
              <a:gd name="connsiteY14" fmla="*/ 361243 h 666043"/>
              <a:gd name="connsiteX15" fmla="*/ 4749800 w 5444067"/>
              <a:gd name="connsiteY15" fmla="*/ 598310 h 666043"/>
              <a:gd name="connsiteX16" fmla="*/ 4902200 w 5444067"/>
              <a:gd name="connsiteY16" fmla="*/ 522110 h 666043"/>
              <a:gd name="connsiteX17" fmla="*/ 5046133 w 5444067"/>
              <a:gd name="connsiteY17" fmla="*/ 437443 h 666043"/>
              <a:gd name="connsiteX18" fmla="*/ 5223933 w 5444067"/>
              <a:gd name="connsiteY18" fmla="*/ 361243 h 666043"/>
              <a:gd name="connsiteX19" fmla="*/ 5444067 w 5444067"/>
              <a:gd name="connsiteY19" fmla="*/ 352776 h 666043"/>
              <a:gd name="connsiteX0" fmla="*/ 101600 w 5444067"/>
              <a:gd name="connsiteY0" fmla="*/ 208844 h 666043"/>
              <a:gd name="connsiteX1" fmla="*/ 406400 w 5444067"/>
              <a:gd name="connsiteY1" fmla="*/ 361244 h 666043"/>
              <a:gd name="connsiteX2" fmla="*/ 635000 w 5444067"/>
              <a:gd name="connsiteY2" fmla="*/ 56444 h 666043"/>
              <a:gd name="connsiteX3" fmla="*/ 1016000 w 5444067"/>
              <a:gd name="connsiteY3" fmla="*/ 208844 h 666043"/>
              <a:gd name="connsiteX4" fmla="*/ 1397000 w 5444067"/>
              <a:gd name="connsiteY4" fmla="*/ 56444 h 666043"/>
              <a:gd name="connsiteX5" fmla="*/ 1778000 w 5444067"/>
              <a:gd name="connsiteY5" fmla="*/ 285044 h 666043"/>
              <a:gd name="connsiteX6" fmla="*/ 2540000 w 5444067"/>
              <a:gd name="connsiteY6" fmla="*/ 56443 h 666043"/>
              <a:gd name="connsiteX7" fmla="*/ 2844800 w 5444067"/>
              <a:gd name="connsiteY7" fmla="*/ 285043 h 666043"/>
              <a:gd name="connsiteX8" fmla="*/ 3073400 w 5444067"/>
              <a:gd name="connsiteY8" fmla="*/ 56444 h 666043"/>
              <a:gd name="connsiteX9" fmla="*/ 3378200 w 5444067"/>
              <a:gd name="connsiteY9" fmla="*/ 285044 h 666043"/>
              <a:gd name="connsiteX10" fmla="*/ 3894667 w 5444067"/>
              <a:gd name="connsiteY10" fmla="*/ 191910 h 666043"/>
              <a:gd name="connsiteX11" fmla="*/ 4072467 w 5444067"/>
              <a:gd name="connsiteY11" fmla="*/ 513643 h 666043"/>
              <a:gd name="connsiteX12" fmla="*/ 4224867 w 5444067"/>
              <a:gd name="connsiteY12" fmla="*/ 666043 h 666043"/>
              <a:gd name="connsiteX13" fmla="*/ 4368800 w 5444067"/>
              <a:gd name="connsiteY13" fmla="*/ 513643 h 666043"/>
              <a:gd name="connsiteX14" fmla="*/ 4529667 w 5444067"/>
              <a:gd name="connsiteY14" fmla="*/ 412043 h 666043"/>
              <a:gd name="connsiteX15" fmla="*/ 4597400 w 5444067"/>
              <a:gd name="connsiteY15" fmla="*/ 361243 h 666043"/>
              <a:gd name="connsiteX16" fmla="*/ 4749800 w 5444067"/>
              <a:gd name="connsiteY16" fmla="*/ 598310 h 666043"/>
              <a:gd name="connsiteX17" fmla="*/ 4902200 w 5444067"/>
              <a:gd name="connsiteY17" fmla="*/ 522110 h 666043"/>
              <a:gd name="connsiteX18" fmla="*/ 5046133 w 5444067"/>
              <a:gd name="connsiteY18" fmla="*/ 437443 h 666043"/>
              <a:gd name="connsiteX19" fmla="*/ 5223933 w 5444067"/>
              <a:gd name="connsiteY19" fmla="*/ 361243 h 666043"/>
              <a:gd name="connsiteX20" fmla="*/ 5444067 w 5444067"/>
              <a:gd name="connsiteY20" fmla="*/ 352776 h 666043"/>
              <a:gd name="connsiteX0" fmla="*/ 101600 w 5444067"/>
              <a:gd name="connsiteY0" fmla="*/ 266700 h 723899"/>
              <a:gd name="connsiteX1" fmla="*/ 406400 w 5444067"/>
              <a:gd name="connsiteY1" fmla="*/ 419100 h 723899"/>
              <a:gd name="connsiteX2" fmla="*/ 635000 w 5444067"/>
              <a:gd name="connsiteY2" fmla="*/ 114300 h 723899"/>
              <a:gd name="connsiteX3" fmla="*/ 1016000 w 5444067"/>
              <a:gd name="connsiteY3" fmla="*/ 266700 h 723899"/>
              <a:gd name="connsiteX4" fmla="*/ 1397000 w 5444067"/>
              <a:gd name="connsiteY4" fmla="*/ 114300 h 723899"/>
              <a:gd name="connsiteX5" fmla="*/ 1778000 w 5444067"/>
              <a:gd name="connsiteY5" fmla="*/ 342900 h 723899"/>
              <a:gd name="connsiteX6" fmla="*/ 2082800 w 5444067"/>
              <a:gd name="connsiteY6" fmla="*/ 38100 h 723899"/>
              <a:gd name="connsiteX7" fmla="*/ 2540000 w 5444067"/>
              <a:gd name="connsiteY7" fmla="*/ 114299 h 723899"/>
              <a:gd name="connsiteX8" fmla="*/ 2844800 w 5444067"/>
              <a:gd name="connsiteY8" fmla="*/ 342899 h 723899"/>
              <a:gd name="connsiteX9" fmla="*/ 3073400 w 5444067"/>
              <a:gd name="connsiteY9" fmla="*/ 114300 h 723899"/>
              <a:gd name="connsiteX10" fmla="*/ 3378200 w 5444067"/>
              <a:gd name="connsiteY10" fmla="*/ 342900 h 723899"/>
              <a:gd name="connsiteX11" fmla="*/ 3894667 w 5444067"/>
              <a:gd name="connsiteY11" fmla="*/ 249766 h 723899"/>
              <a:gd name="connsiteX12" fmla="*/ 4072467 w 5444067"/>
              <a:gd name="connsiteY12" fmla="*/ 571499 h 723899"/>
              <a:gd name="connsiteX13" fmla="*/ 4224867 w 5444067"/>
              <a:gd name="connsiteY13" fmla="*/ 723899 h 723899"/>
              <a:gd name="connsiteX14" fmla="*/ 4368800 w 5444067"/>
              <a:gd name="connsiteY14" fmla="*/ 571499 h 723899"/>
              <a:gd name="connsiteX15" fmla="*/ 4529667 w 5444067"/>
              <a:gd name="connsiteY15" fmla="*/ 469899 h 723899"/>
              <a:gd name="connsiteX16" fmla="*/ 4597400 w 5444067"/>
              <a:gd name="connsiteY16" fmla="*/ 419099 h 723899"/>
              <a:gd name="connsiteX17" fmla="*/ 4749800 w 5444067"/>
              <a:gd name="connsiteY17" fmla="*/ 656166 h 723899"/>
              <a:gd name="connsiteX18" fmla="*/ 4902200 w 5444067"/>
              <a:gd name="connsiteY18" fmla="*/ 579966 h 723899"/>
              <a:gd name="connsiteX19" fmla="*/ 5046133 w 5444067"/>
              <a:gd name="connsiteY19" fmla="*/ 495299 h 723899"/>
              <a:gd name="connsiteX20" fmla="*/ 5223933 w 5444067"/>
              <a:gd name="connsiteY20" fmla="*/ 419099 h 723899"/>
              <a:gd name="connsiteX21" fmla="*/ 5444067 w 5444067"/>
              <a:gd name="connsiteY21" fmla="*/ 410632 h 723899"/>
              <a:gd name="connsiteX0" fmla="*/ 101600 w 5444067"/>
              <a:gd name="connsiteY0" fmla="*/ 266700 h 723899"/>
              <a:gd name="connsiteX1" fmla="*/ 406400 w 5444067"/>
              <a:gd name="connsiteY1" fmla="*/ 419100 h 723899"/>
              <a:gd name="connsiteX2" fmla="*/ 635000 w 5444067"/>
              <a:gd name="connsiteY2" fmla="*/ 114300 h 723899"/>
              <a:gd name="connsiteX3" fmla="*/ 1016000 w 5444067"/>
              <a:gd name="connsiteY3" fmla="*/ 266700 h 723899"/>
              <a:gd name="connsiteX4" fmla="*/ 1397000 w 5444067"/>
              <a:gd name="connsiteY4" fmla="*/ 114300 h 723899"/>
              <a:gd name="connsiteX5" fmla="*/ 1778000 w 5444067"/>
              <a:gd name="connsiteY5" fmla="*/ 342900 h 723899"/>
              <a:gd name="connsiteX6" fmla="*/ 2082800 w 5444067"/>
              <a:gd name="connsiteY6" fmla="*/ 38100 h 723899"/>
              <a:gd name="connsiteX7" fmla="*/ 2540000 w 5444067"/>
              <a:gd name="connsiteY7" fmla="*/ 114299 h 723899"/>
              <a:gd name="connsiteX8" fmla="*/ 2844800 w 5444067"/>
              <a:gd name="connsiteY8" fmla="*/ 342899 h 723899"/>
              <a:gd name="connsiteX9" fmla="*/ 3073400 w 5444067"/>
              <a:gd name="connsiteY9" fmla="*/ 114300 h 723899"/>
              <a:gd name="connsiteX10" fmla="*/ 3378200 w 5444067"/>
              <a:gd name="connsiteY10" fmla="*/ 342900 h 723899"/>
              <a:gd name="connsiteX11" fmla="*/ 3894667 w 5444067"/>
              <a:gd name="connsiteY11" fmla="*/ 249766 h 723899"/>
              <a:gd name="connsiteX12" fmla="*/ 4072467 w 5444067"/>
              <a:gd name="connsiteY12" fmla="*/ 571499 h 723899"/>
              <a:gd name="connsiteX13" fmla="*/ 4224867 w 5444067"/>
              <a:gd name="connsiteY13" fmla="*/ 723899 h 723899"/>
              <a:gd name="connsiteX14" fmla="*/ 4368800 w 5444067"/>
              <a:gd name="connsiteY14" fmla="*/ 571499 h 723899"/>
              <a:gd name="connsiteX15" fmla="*/ 4529667 w 5444067"/>
              <a:gd name="connsiteY15" fmla="*/ 469899 h 723899"/>
              <a:gd name="connsiteX16" fmla="*/ 4597400 w 5444067"/>
              <a:gd name="connsiteY16" fmla="*/ 419099 h 723899"/>
              <a:gd name="connsiteX17" fmla="*/ 4749800 w 5444067"/>
              <a:gd name="connsiteY17" fmla="*/ 656166 h 723899"/>
              <a:gd name="connsiteX18" fmla="*/ 4902200 w 5444067"/>
              <a:gd name="connsiteY18" fmla="*/ 103414 h 723899"/>
              <a:gd name="connsiteX19" fmla="*/ 5046133 w 5444067"/>
              <a:gd name="connsiteY19" fmla="*/ 495299 h 723899"/>
              <a:gd name="connsiteX20" fmla="*/ 5223933 w 5444067"/>
              <a:gd name="connsiteY20" fmla="*/ 419099 h 723899"/>
              <a:gd name="connsiteX21" fmla="*/ 5444067 w 5444067"/>
              <a:gd name="connsiteY21" fmla="*/ 410632 h 723899"/>
              <a:gd name="connsiteX0" fmla="*/ 101600 w 5444067"/>
              <a:gd name="connsiteY0" fmla="*/ 422727 h 879926"/>
              <a:gd name="connsiteX1" fmla="*/ 406400 w 5444067"/>
              <a:gd name="connsiteY1" fmla="*/ 575127 h 879926"/>
              <a:gd name="connsiteX2" fmla="*/ 635000 w 5444067"/>
              <a:gd name="connsiteY2" fmla="*/ 270327 h 879926"/>
              <a:gd name="connsiteX3" fmla="*/ 1016000 w 5444067"/>
              <a:gd name="connsiteY3" fmla="*/ 422727 h 879926"/>
              <a:gd name="connsiteX4" fmla="*/ 1397000 w 5444067"/>
              <a:gd name="connsiteY4" fmla="*/ 270327 h 879926"/>
              <a:gd name="connsiteX5" fmla="*/ 1778000 w 5444067"/>
              <a:gd name="connsiteY5" fmla="*/ 498927 h 879926"/>
              <a:gd name="connsiteX6" fmla="*/ 2082800 w 5444067"/>
              <a:gd name="connsiteY6" fmla="*/ 194127 h 879926"/>
              <a:gd name="connsiteX7" fmla="*/ 2540000 w 5444067"/>
              <a:gd name="connsiteY7" fmla="*/ 270326 h 879926"/>
              <a:gd name="connsiteX8" fmla="*/ 2844800 w 5444067"/>
              <a:gd name="connsiteY8" fmla="*/ 498926 h 879926"/>
              <a:gd name="connsiteX9" fmla="*/ 3073400 w 5444067"/>
              <a:gd name="connsiteY9" fmla="*/ 270327 h 879926"/>
              <a:gd name="connsiteX10" fmla="*/ 3378200 w 5444067"/>
              <a:gd name="connsiteY10" fmla="*/ 498927 h 879926"/>
              <a:gd name="connsiteX11" fmla="*/ 3894667 w 5444067"/>
              <a:gd name="connsiteY11" fmla="*/ 405793 h 879926"/>
              <a:gd name="connsiteX12" fmla="*/ 4072467 w 5444067"/>
              <a:gd name="connsiteY12" fmla="*/ 727526 h 879926"/>
              <a:gd name="connsiteX13" fmla="*/ 4224867 w 5444067"/>
              <a:gd name="connsiteY13" fmla="*/ 879926 h 879926"/>
              <a:gd name="connsiteX14" fmla="*/ 4368800 w 5444067"/>
              <a:gd name="connsiteY14" fmla="*/ 727526 h 879926"/>
              <a:gd name="connsiteX15" fmla="*/ 4529667 w 5444067"/>
              <a:gd name="connsiteY15" fmla="*/ 625926 h 879926"/>
              <a:gd name="connsiteX16" fmla="*/ 4597400 w 5444067"/>
              <a:gd name="connsiteY16" fmla="*/ 575126 h 879926"/>
              <a:gd name="connsiteX17" fmla="*/ 4749800 w 5444067"/>
              <a:gd name="connsiteY17" fmla="*/ 812193 h 879926"/>
              <a:gd name="connsiteX18" fmla="*/ 4902200 w 5444067"/>
              <a:gd name="connsiteY18" fmla="*/ 259441 h 879926"/>
              <a:gd name="connsiteX19" fmla="*/ 5054600 w 5444067"/>
              <a:gd name="connsiteY19" fmla="*/ 52613 h 879926"/>
              <a:gd name="connsiteX20" fmla="*/ 5223933 w 5444067"/>
              <a:gd name="connsiteY20" fmla="*/ 575126 h 879926"/>
              <a:gd name="connsiteX21" fmla="*/ 5444067 w 5444067"/>
              <a:gd name="connsiteY21" fmla="*/ 566659 h 879926"/>
              <a:gd name="connsiteX0" fmla="*/ 101600 w 5444067"/>
              <a:gd name="connsiteY0" fmla="*/ 370113 h 827312"/>
              <a:gd name="connsiteX1" fmla="*/ 406400 w 5444067"/>
              <a:gd name="connsiteY1" fmla="*/ 522513 h 827312"/>
              <a:gd name="connsiteX2" fmla="*/ 635000 w 5444067"/>
              <a:gd name="connsiteY2" fmla="*/ 217713 h 827312"/>
              <a:gd name="connsiteX3" fmla="*/ 1016000 w 5444067"/>
              <a:gd name="connsiteY3" fmla="*/ 370113 h 827312"/>
              <a:gd name="connsiteX4" fmla="*/ 1397000 w 5444067"/>
              <a:gd name="connsiteY4" fmla="*/ 217713 h 827312"/>
              <a:gd name="connsiteX5" fmla="*/ 1778000 w 5444067"/>
              <a:gd name="connsiteY5" fmla="*/ 446313 h 827312"/>
              <a:gd name="connsiteX6" fmla="*/ 2082800 w 5444067"/>
              <a:gd name="connsiteY6" fmla="*/ 141513 h 827312"/>
              <a:gd name="connsiteX7" fmla="*/ 2540000 w 5444067"/>
              <a:gd name="connsiteY7" fmla="*/ 217712 h 827312"/>
              <a:gd name="connsiteX8" fmla="*/ 2844800 w 5444067"/>
              <a:gd name="connsiteY8" fmla="*/ 446312 h 827312"/>
              <a:gd name="connsiteX9" fmla="*/ 3073400 w 5444067"/>
              <a:gd name="connsiteY9" fmla="*/ 217713 h 827312"/>
              <a:gd name="connsiteX10" fmla="*/ 3378200 w 5444067"/>
              <a:gd name="connsiteY10" fmla="*/ 446313 h 827312"/>
              <a:gd name="connsiteX11" fmla="*/ 3894667 w 5444067"/>
              <a:gd name="connsiteY11" fmla="*/ 353179 h 827312"/>
              <a:gd name="connsiteX12" fmla="*/ 4072467 w 5444067"/>
              <a:gd name="connsiteY12" fmla="*/ 674912 h 827312"/>
              <a:gd name="connsiteX13" fmla="*/ 4224867 w 5444067"/>
              <a:gd name="connsiteY13" fmla="*/ 827312 h 827312"/>
              <a:gd name="connsiteX14" fmla="*/ 4368800 w 5444067"/>
              <a:gd name="connsiteY14" fmla="*/ 674912 h 827312"/>
              <a:gd name="connsiteX15" fmla="*/ 4529667 w 5444067"/>
              <a:gd name="connsiteY15" fmla="*/ 573312 h 827312"/>
              <a:gd name="connsiteX16" fmla="*/ 4597400 w 5444067"/>
              <a:gd name="connsiteY16" fmla="*/ 522512 h 827312"/>
              <a:gd name="connsiteX17" fmla="*/ 4749800 w 5444067"/>
              <a:gd name="connsiteY17" fmla="*/ 759579 h 827312"/>
              <a:gd name="connsiteX18" fmla="*/ 4902200 w 5444067"/>
              <a:gd name="connsiteY18" fmla="*/ 206827 h 827312"/>
              <a:gd name="connsiteX19" fmla="*/ 5054600 w 5444067"/>
              <a:gd name="connsiteY19" fmla="*/ -1 h 827312"/>
              <a:gd name="connsiteX20" fmla="*/ 5207000 w 5444067"/>
              <a:gd name="connsiteY20" fmla="*/ 206827 h 827312"/>
              <a:gd name="connsiteX21" fmla="*/ 5444067 w 5444067"/>
              <a:gd name="connsiteY21" fmla="*/ 514045 h 827312"/>
              <a:gd name="connsiteX0" fmla="*/ 101600 w 5435600"/>
              <a:gd name="connsiteY0" fmla="*/ 370114 h 827313"/>
              <a:gd name="connsiteX1" fmla="*/ 406400 w 5435600"/>
              <a:gd name="connsiteY1" fmla="*/ 522514 h 827313"/>
              <a:gd name="connsiteX2" fmla="*/ 635000 w 5435600"/>
              <a:gd name="connsiteY2" fmla="*/ 217714 h 827313"/>
              <a:gd name="connsiteX3" fmla="*/ 1016000 w 5435600"/>
              <a:gd name="connsiteY3" fmla="*/ 370114 h 827313"/>
              <a:gd name="connsiteX4" fmla="*/ 1397000 w 5435600"/>
              <a:gd name="connsiteY4" fmla="*/ 217714 h 827313"/>
              <a:gd name="connsiteX5" fmla="*/ 1778000 w 5435600"/>
              <a:gd name="connsiteY5" fmla="*/ 446314 h 827313"/>
              <a:gd name="connsiteX6" fmla="*/ 2082800 w 5435600"/>
              <a:gd name="connsiteY6" fmla="*/ 141514 h 827313"/>
              <a:gd name="connsiteX7" fmla="*/ 2540000 w 5435600"/>
              <a:gd name="connsiteY7" fmla="*/ 217713 h 827313"/>
              <a:gd name="connsiteX8" fmla="*/ 2844800 w 5435600"/>
              <a:gd name="connsiteY8" fmla="*/ 446313 h 827313"/>
              <a:gd name="connsiteX9" fmla="*/ 3073400 w 5435600"/>
              <a:gd name="connsiteY9" fmla="*/ 217714 h 827313"/>
              <a:gd name="connsiteX10" fmla="*/ 3378200 w 5435600"/>
              <a:gd name="connsiteY10" fmla="*/ 446314 h 827313"/>
              <a:gd name="connsiteX11" fmla="*/ 3894667 w 5435600"/>
              <a:gd name="connsiteY11" fmla="*/ 353180 h 827313"/>
              <a:gd name="connsiteX12" fmla="*/ 4072467 w 5435600"/>
              <a:gd name="connsiteY12" fmla="*/ 674913 h 827313"/>
              <a:gd name="connsiteX13" fmla="*/ 4224867 w 5435600"/>
              <a:gd name="connsiteY13" fmla="*/ 827313 h 827313"/>
              <a:gd name="connsiteX14" fmla="*/ 4368800 w 5435600"/>
              <a:gd name="connsiteY14" fmla="*/ 674913 h 827313"/>
              <a:gd name="connsiteX15" fmla="*/ 4529667 w 5435600"/>
              <a:gd name="connsiteY15" fmla="*/ 573313 h 827313"/>
              <a:gd name="connsiteX16" fmla="*/ 4597400 w 5435600"/>
              <a:gd name="connsiteY16" fmla="*/ 522513 h 827313"/>
              <a:gd name="connsiteX17" fmla="*/ 4749800 w 5435600"/>
              <a:gd name="connsiteY17" fmla="*/ 759580 h 827313"/>
              <a:gd name="connsiteX18" fmla="*/ 4902200 w 5435600"/>
              <a:gd name="connsiteY18" fmla="*/ 206828 h 827313"/>
              <a:gd name="connsiteX19" fmla="*/ 5054600 w 5435600"/>
              <a:gd name="connsiteY19" fmla="*/ 0 h 827313"/>
              <a:gd name="connsiteX20" fmla="*/ 5207000 w 5435600"/>
              <a:gd name="connsiteY20" fmla="*/ 206828 h 827313"/>
              <a:gd name="connsiteX21" fmla="*/ 5435600 w 5435600"/>
              <a:gd name="connsiteY21" fmla="*/ 310242 h 827313"/>
              <a:gd name="connsiteX0" fmla="*/ 101600 w 5435600"/>
              <a:gd name="connsiteY0" fmla="*/ 511625 h 971545"/>
              <a:gd name="connsiteX1" fmla="*/ 406400 w 5435600"/>
              <a:gd name="connsiteY1" fmla="*/ 664025 h 971545"/>
              <a:gd name="connsiteX2" fmla="*/ 635000 w 5435600"/>
              <a:gd name="connsiteY2" fmla="*/ 359225 h 971545"/>
              <a:gd name="connsiteX3" fmla="*/ 1016000 w 5435600"/>
              <a:gd name="connsiteY3" fmla="*/ 511625 h 971545"/>
              <a:gd name="connsiteX4" fmla="*/ 1397000 w 5435600"/>
              <a:gd name="connsiteY4" fmla="*/ 359225 h 971545"/>
              <a:gd name="connsiteX5" fmla="*/ 1778000 w 5435600"/>
              <a:gd name="connsiteY5" fmla="*/ 587825 h 971545"/>
              <a:gd name="connsiteX6" fmla="*/ 2082800 w 5435600"/>
              <a:gd name="connsiteY6" fmla="*/ 283025 h 971545"/>
              <a:gd name="connsiteX7" fmla="*/ 2540000 w 5435600"/>
              <a:gd name="connsiteY7" fmla="*/ 359224 h 971545"/>
              <a:gd name="connsiteX8" fmla="*/ 2844800 w 5435600"/>
              <a:gd name="connsiteY8" fmla="*/ 587824 h 971545"/>
              <a:gd name="connsiteX9" fmla="*/ 3073400 w 5435600"/>
              <a:gd name="connsiteY9" fmla="*/ 359225 h 971545"/>
              <a:gd name="connsiteX10" fmla="*/ 3378200 w 5435600"/>
              <a:gd name="connsiteY10" fmla="*/ 587825 h 971545"/>
              <a:gd name="connsiteX11" fmla="*/ 3835400 w 5435600"/>
              <a:gd name="connsiteY11" fmla="*/ 38100 h 971545"/>
              <a:gd name="connsiteX12" fmla="*/ 4072467 w 5435600"/>
              <a:gd name="connsiteY12" fmla="*/ 816424 h 971545"/>
              <a:gd name="connsiteX13" fmla="*/ 4224867 w 5435600"/>
              <a:gd name="connsiteY13" fmla="*/ 968824 h 971545"/>
              <a:gd name="connsiteX14" fmla="*/ 4368800 w 5435600"/>
              <a:gd name="connsiteY14" fmla="*/ 816424 h 971545"/>
              <a:gd name="connsiteX15" fmla="*/ 4529667 w 5435600"/>
              <a:gd name="connsiteY15" fmla="*/ 714824 h 971545"/>
              <a:gd name="connsiteX16" fmla="*/ 4597400 w 5435600"/>
              <a:gd name="connsiteY16" fmla="*/ 664024 h 971545"/>
              <a:gd name="connsiteX17" fmla="*/ 4749800 w 5435600"/>
              <a:gd name="connsiteY17" fmla="*/ 901091 h 971545"/>
              <a:gd name="connsiteX18" fmla="*/ 4902200 w 5435600"/>
              <a:gd name="connsiteY18" fmla="*/ 348339 h 971545"/>
              <a:gd name="connsiteX19" fmla="*/ 5054600 w 5435600"/>
              <a:gd name="connsiteY19" fmla="*/ 141511 h 971545"/>
              <a:gd name="connsiteX20" fmla="*/ 5207000 w 5435600"/>
              <a:gd name="connsiteY20" fmla="*/ 348339 h 971545"/>
              <a:gd name="connsiteX21" fmla="*/ 5435600 w 5435600"/>
              <a:gd name="connsiteY21" fmla="*/ 451753 h 971545"/>
              <a:gd name="connsiteX0" fmla="*/ 101600 w 5435600"/>
              <a:gd name="connsiteY0" fmla="*/ 513439 h 1048652"/>
              <a:gd name="connsiteX1" fmla="*/ 406400 w 5435600"/>
              <a:gd name="connsiteY1" fmla="*/ 665839 h 1048652"/>
              <a:gd name="connsiteX2" fmla="*/ 635000 w 5435600"/>
              <a:gd name="connsiteY2" fmla="*/ 361039 h 1048652"/>
              <a:gd name="connsiteX3" fmla="*/ 1016000 w 5435600"/>
              <a:gd name="connsiteY3" fmla="*/ 513439 h 1048652"/>
              <a:gd name="connsiteX4" fmla="*/ 1397000 w 5435600"/>
              <a:gd name="connsiteY4" fmla="*/ 361039 h 1048652"/>
              <a:gd name="connsiteX5" fmla="*/ 1778000 w 5435600"/>
              <a:gd name="connsiteY5" fmla="*/ 589639 h 1048652"/>
              <a:gd name="connsiteX6" fmla="*/ 2082800 w 5435600"/>
              <a:gd name="connsiteY6" fmla="*/ 284839 h 1048652"/>
              <a:gd name="connsiteX7" fmla="*/ 2540000 w 5435600"/>
              <a:gd name="connsiteY7" fmla="*/ 361038 h 1048652"/>
              <a:gd name="connsiteX8" fmla="*/ 2844800 w 5435600"/>
              <a:gd name="connsiteY8" fmla="*/ 589638 h 1048652"/>
              <a:gd name="connsiteX9" fmla="*/ 3073400 w 5435600"/>
              <a:gd name="connsiteY9" fmla="*/ 361039 h 1048652"/>
              <a:gd name="connsiteX10" fmla="*/ 3378200 w 5435600"/>
              <a:gd name="connsiteY10" fmla="*/ 589639 h 1048652"/>
              <a:gd name="connsiteX11" fmla="*/ 3835400 w 5435600"/>
              <a:gd name="connsiteY11" fmla="*/ 39914 h 1048652"/>
              <a:gd name="connsiteX12" fmla="*/ 4064000 w 5435600"/>
              <a:gd name="connsiteY12" fmla="*/ 350154 h 1048652"/>
              <a:gd name="connsiteX13" fmla="*/ 4224867 w 5435600"/>
              <a:gd name="connsiteY13" fmla="*/ 970638 h 1048652"/>
              <a:gd name="connsiteX14" fmla="*/ 4368800 w 5435600"/>
              <a:gd name="connsiteY14" fmla="*/ 818238 h 1048652"/>
              <a:gd name="connsiteX15" fmla="*/ 4529667 w 5435600"/>
              <a:gd name="connsiteY15" fmla="*/ 716638 h 1048652"/>
              <a:gd name="connsiteX16" fmla="*/ 4597400 w 5435600"/>
              <a:gd name="connsiteY16" fmla="*/ 665838 h 1048652"/>
              <a:gd name="connsiteX17" fmla="*/ 4749800 w 5435600"/>
              <a:gd name="connsiteY17" fmla="*/ 902905 h 1048652"/>
              <a:gd name="connsiteX18" fmla="*/ 4902200 w 5435600"/>
              <a:gd name="connsiteY18" fmla="*/ 350153 h 1048652"/>
              <a:gd name="connsiteX19" fmla="*/ 5054600 w 5435600"/>
              <a:gd name="connsiteY19" fmla="*/ 143325 h 1048652"/>
              <a:gd name="connsiteX20" fmla="*/ 5207000 w 5435600"/>
              <a:gd name="connsiteY20" fmla="*/ 350153 h 1048652"/>
              <a:gd name="connsiteX21" fmla="*/ 5435600 w 5435600"/>
              <a:gd name="connsiteY21" fmla="*/ 453567 h 1048652"/>
              <a:gd name="connsiteX0" fmla="*/ 101600 w 5435600"/>
              <a:gd name="connsiteY0" fmla="*/ 513439 h 955519"/>
              <a:gd name="connsiteX1" fmla="*/ 406400 w 5435600"/>
              <a:gd name="connsiteY1" fmla="*/ 665839 h 955519"/>
              <a:gd name="connsiteX2" fmla="*/ 635000 w 5435600"/>
              <a:gd name="connsiteY2" fmla="*/ 361039 h 955519"/>
              <a:gd name="connsiteX3" fmla="*/ 1016000 w 5435600"/>
              <a:gd name="connsiteY3" fmla="*/ 513439 h 955519"/>
              <a:gd name="connsiteX4" fmla="*/ 1397000 w 5435600"/>
              <a:gd name="connsiteY4" fmla="*/ 361039 h 955519"/>
              <a:gd name="connsiteX5" fmla="*/ 1778000 w 5435600"/>
              <a:gd name="connsiteY5" fmla="*/ 589639 h 955519"/>
              <a:gd name="connsiteX6" fmla="*/ 2082800 w 5435600"/>
              <a:gd name="connsiteY6" fmla="*/ 284839 h 955519"/>
              <a:gd name="connsiteX7" fmla="*/ 2540000 w 5435600"/>
              <a:gd name="connsiteY7" fmla="*/ 361038 h 955519"/>
              <a:gd name="connsiteX8" fmla="*/ 2844800 w 5435600"/>
              <a:gd name="connsiteY8" fmla="*/ 589638 h 955519"/>
              <a:gd name="connsiteX9" fmla="*/ 3073400 w 5435600"/>
              <a:gd name="connsiteY9" fmla="*/ 361039 h 955519"/>
              <a:gd name="connsiteX10" fmla="*/ 3378200 w 5435600"/>
              <a:gd name="connsiteY10" fmla="*/ 589639 h 955519"/>
              <a:gd name="connsiteX11" fmla="*/ 3835400 w 5435600"/>
              <a:gd name="connsiteY11" fmla="*/ 39914 h 955519"/>
              <a:gd name="connsiteX12" fmla="*/ 4064000 w 5435600"/>
              <a:gd name="connsiteY12" fmla="*/ 350154 h 955519"/>
              <a:gd name="connsiteX13" fmla="*/ 4292600 w 5435600"/>
              <a:gd name="connsiteY13" fmla="*/ 660396 h 955519"/>
              <a:gd name="connsiteX14" fmla="*/ 4368800 w 5435600"/>
              <a:gd name="connsiteY14" fmla="*/ 818238 h 955519"/>
              <a:gd name="connsiteX15" fmla="*/ 4529667 w 5435600"/>
              <a:gd name="connsiteY15" fmla="*/ 716638 h 955519"/>
              <a:gd name="connsiteX16" fmla="*/ 4597400 w 5435600"/>
              <a:gd name="connsiteY16" fmla="*/ 665838 h 955519"/>
              <a:gd name="connsiteX17" fmla="*/ 4749800 w 5435600"/>
              <a:gd name="connsiteY17" fmla="*/ 902905 h 955519"/>
              <a:gd name="connsiteX18" fmla="*/ 4902200 w 5435600"/>
              <a:gd name="connsiteY18" fmla="*/ 350153 h 955519"/>
              <a:gd name="connsiteX19" fmla="*/ 5054600 w 5435600"/>
              <a:gd name="connsiteY19" fmla="*/ 143325 h 955519"/>
              <a:gd name="connsiteX20" fmla="*/ 5207000 w 5435600"/>
              <a:gd name="connsiteY20" fmla="*/ 350153 h 955519"/>
              <a:gd name="connsiteX21" fmla="*/ 5435600 w 5435600"/>
              <a:gd name="connsiteY21" fmla="*/ 453567 h 955519"/>
              <a:gd name="connsiteX0" fmla="*/ 101600 w 5435600"/>
              <a:gd name="connsiteY0" fmla="*/ 513439 h 955519"/>
              <a:gd name="connsiteX1" fmla="*/ 406400 w 5435600"/>
              <a:gd name="connsiteY1" fmla="*/ 665839 h 955519"/>
              <a:gd name="connsiteX2" fmla="*/ 635000 w 5435600"/>
              <a:gd name="connsiteY2" fmla="*/ 361039 h 955519"/>
              <a:gd name="connsiteX3" fmla="*/ 1016000 w 5435600"/>
              <a:gd name="connsiteY3" fmla="*/ 513439 h 955519"/>
              <a:gd name="connsiteX4" fmla="*/ 1397000 w 5435600"/>
              <a:gd name="connsiteY4" fmla="*/ 361039 h 955519"/>
              <a:gd name="connsiteX5" fmla="*/ 1778000 w 5435600"/>
              <a:gd name="connsiteY5" fmla="*/ 589639 h 955519"/>
              <a:gd name="connsiteX6" fmla="*/ 2082800 w 5435600"/>
              <a:gd name="connsiteY6" fmla="*/ 284839 h 955519"/>
              <a:gd name="connsiteX7" fmla="*/ 2540000 w 5435600"/>
              <a:gd name="connsiteY7" fmla="*/ 361038 h 955519"/>
              <a:gd name="connsiteX8" fmla="*/ 2844800 w 5435600"/>
              <a:gd name="connsiteY8" fmla="*/ 589638 h 955519"/>
              <a:gd name="connsiteX9" fmla="*/ 3073400 w 5435600"/>
              <a:gd name="connsiteY9" fmla="*/ 361039 h 955519"/>
              <a:gd name="connsiteX10" fmla="*/ 3378200 w 5435600"/>
              <a:gd name="connsiteY10" fmla="*/ 589639 h 955519"/>
              <a:gd name="connsiteX11" fmla="*/ 3835400 w 5435600"/>
              <a:gd name="connsiteY11" fmla="*/ 39914 h 955519"/>
              <a:gd name="connsiteX12" fmla="*/ 4064000 w 5435600"/>
              <a:gd name="connsiteY12" fmla="*/ 350154 h 955519"/>
              <a:gd name="connsiteX13" fmla="*/ 4292600 w 5435600"/>
              <a:gd name="connsiteY13" fmla="*/ 660396 h 955519"/>
              <a:gd name="connsiteX14" fmla="*/ 4445000 w 5435600"/>
              <a:gd name="connsiteY14" fmla="*/ 143329 h 955519"/>
              <a:gd name="connsiteX15" fmla="*/ 4529667 w 5435600"/>
              <a:gd name="connsiteY15" fmla="*/ 716638 h 955519"/>
              <a:gd name="connsiteX16" fmla="*/ 4597400 w 5435600"/>
              <a:gd name="connsiteY16" fmla="*/ 665838 h 955519"/>
              <a:gd name="connsiteX17" fmla="*/ 4749800 w 5435600"/>
              <a:gd name="connsiteY17" fmla="*/ 902905 h 955519"/>
              <a:gd name="connsiteX18" fmla="*/ 4902200 w 5435600"/>
              <a:gd name="connsiteY18" fmla="*/ 350153 h 955519"/>
              <a:gd name="connsiteX19" fmla="*/ 5054600 w 5435600"/>
              <a:gd name="connsiteY19" fmla="*/ 143325 h 955519"/>
              <a:gd name="connsiteX20" fmla="*/ 5207000 w 5435600"/>
              <a:gd name="connsiteY20" fmla="*/ 350153 h 955519"/>
              <a:gd name="connsiteX21" fmla="*/ 5435600 w 5435600"/>
              <a:gd name="connsiteY21" fmla="*/ 453567 h 955519"/>
              <a:gd name="connsiteX0" fmla="*/ 101600 w 5435600"/>
              <a:gd name="connsiteY0" fmla="*/ 513439 h 955519"/>
              <a:gd name="connsiteX1" fmla="*/ 406400 w 5435600"/>
              <a:gd name="connsiteY1" fmla="*/ 665839 h 955519"/>
              <a:gd name="connsiteX2" fmla="*/ 635000 w 5435600"/>
              <a:gd name="connsiteY2" fmla="*/ 361039 h 955519"/>
              <a:gd name="connsiteX3" fmla="*/ 1016000 w 5435600"/>
              <a:gd name="connsiteY3" fmla="*/ 513439 h 955519"/>
              <a:gd name="connsiteX4" fmla="*/ 1397000 w 5435600"/>
              <a:gd name="connsiteY4" fmla="*/ 361039 h 955519"/>
              <a:gd name="connsiteX5" fmla="*/ 1778000 w 5435600"/>
              <a:gd name="connsiteY5" fmla="*/ 589639 h 955519"/>
              <a:gd name="connsiteX6" fmla="*/ 2082800 w 5435600"/>
              <a:gd name="connsiteY6" fmla="*/ 284839 h 955519"/>
              <a:gd name="connsiteX7" fmla="*/ 2540000 w 5435600"/>
              <a:gd name="connsiteY7" fmla="*/ 361038 h 955519"/>
              <a:gd name="connsiteX8" fmla="*/ 2844800 w 5435600"/>
              <a:gd name="connsiteY8" fmla="*/ 589638 h 955519"/>
              <a:gd name="connsiteX9" fmla="*/ 3073400 w 5435600"/>
              <a:gd name="connsiteY9" fmla="*/ 361039 h 955519"/>
              <a:gd name="connsiteX10" fmla="*/ 3378200 w 5435600"/>
              <a:gd name="connsiteY10" fmla="*/ 589639 h 955519"/>
              <a:gd name="connsiteX11" fmla="*/ 3835400 w 5435600"/>
              <a:gd name="connsiteY11" fmla="*/ 39914 h 955519"/>
              <a:gd name="connsiteX12" fmla="*/ 4064000 w 5435600"/>
              <a:gd name="connsiteY12" fmla="*/ 350154 h 955519"/>
              <a:gd name="connsiteX13" fmla="*/ 4292600 w 5435600"/>
              <a:gd name="connsiteY13" fmla="*/ 660396 h 955519"/>
              <a:gd name="connsiteX14" fmla="*/ 4445000 w 5435600"/>
              <a:gd name="connsiteY14" fmla="*/ 143329 h 955519"/>
              <a:gd name="connsiteX15" fmla="*/ 4521200 w 5435600"/>
              <a:gd name="connsiteY15" fmla="*/ 556984 h 955519"/>
              <a:gd name="connsiteX16" fmla="*/ 4597400 w 5435600"/>
              <a:gd name="connsiteY16" fmla="*/ 665838 h 955519"/>
              <a:gd name="connsiteX17" fmla="*/ 4749800 w 5435600"/>
              <a:gd name="connsiteY17" fmla="*/ 902905 h 955519"/>
              <a:gd name="connsiteX18" fmla="*/ 4902200 w 5435600"/>
              <a:gd name="connsiteY18" fmla="*/ 350153 h 955519"/>
              <a:gd name="connsiteX19" fmla="*/ 5054600 w 5435600"/>
              <a:gd name="connsiteY19" fmla="*/ 143325 h 955519"/>
              <a:gd name="connsiteX20" fmla="*/ 5207000 w 5435600"/>
              <a:gd name="connsiteY20" fmla="*/ 350153 h 955519"/>
              <a:gd name="connsiteX21" fmla="*/ 5435600 w 5435600"/>
              <a:gd name="connsiteY21" fmla="*/ 453567 h 955519"/>
              <a:gd name="connsiteX0" fmla="*/ 101600 w 5435600"/>
              <a:gd name="connsiteY0" fmla="*/ 513439 h 902906"/>
              <a:gd name="connsiteX1" fmla="*/ 406400 w 5435600"/>
              <a:gd name="connsiteY1" fmla="*/ 665839 h 902906"/>
              <a:gd name="connsiteX2" fmla="*/ 635000 w 5435600"/>
              <a:gd name="connsiteY2" fmla="*/ 361039 h 902906"/>
              <a:gd name="connsiteX3" fmla="*/ 1016000 w 5435600"/>
              <a:gd name="connsiteY3" fmla="*/ 513439 h 902906"/>
              <a:gd name="connsiteX4" fmla="*/ 1397000 w 5435600"/>
              <a:gd name="connsiteY4" fmla="*/ 361039 h 902906"/>
              <a:gd name="connsiteX5" fmla="*/ 1778000 w 5435600"/>
              <a:gd name="connsiteY5" fmla="*/ 589639 h 902906"/>
              <a:gd name="connsiteX6" fmla="*/ 2082800 w 5435600"/>
              <a:gd name="connsiteY6" fmla="*/ 284839 h 902906"/>
              <a:gd name="connsiteX7" fmla="*/ 2540000 w 5435600"/>
              <a:gd name="connsiteY7" fmla="*/ 361038 h 902906"/>
              <a:gd name="connsiteX8" fmla="*/ 2844800 w 5435600"/>
              <a:gd name="connsiteY8" fmla="*/ 589638 h 902906"/>
              <a:gd name="connsiteX9" fmla="*/ 3073400 w 5435600"/>
              <a:gd name="connsiteY9" fmla="*/ 361039 h 902906"/>
              <a:gd name="connsiteX10" fmla="*/ 3378200 w 5435600"/>
              <a:gd name="connsiteY10" fmla="*/ 589639 h 902906"/>
              <a:gd name="connsiteX11" fmla="*/ 3835400 w 5435600"/>
              <a:gd name="connsiteY11" fmla="*/ 39914 h 902906"/>
              <a:gd name="connsiteX12" fmla="*/ 4064000 w 5435600"/>
              <a:gd name="connsiteY12" fmla="*/ 350154 h 902906"/>
              <a:gd name="connsiteX13" fmla="*/ 4292600 w 5435600"/>
              <a:gd name="connsiteY13" fmla="*/ 660396 h 902906"/>
              <a:gd name="connsiteX14" fmla="*/ 4445000 w 5435600"/>
              <a:gd name="connsiteY14" fmla="*/ 143329 h 902906"/>
              <a:gd name="connsiteX15" fmla="*/ 4521200 w 5435600"/>
              <a:gd name="connsiteY15" fmla="*/ 556984 h 902906"/>
              <a:gd name="connsiteX16" fmla="*/ 4673600 w 5435600"/>
              <a:gd name="connsiteY16" fmla="*/ 350156 h 902906"/>
              <a:gd name="connsiteX17" fmla="*/ 4749800 w 5435600"/>
              <a:gd name="connsiteY17" fmla="*/ 902905 h 902906"/>
              <a:gd name="connsiteX18" fmla="*/ 4902200 w 5435600"/>
              <a:gd name="connsiteY18" fmla="*/ 350153 h 902906"/>
              <a:gd name="connsiteX19" fmla="*/ 5054600 w 5435600"/>
              <a:gd name="connsiteY19" fmla="*/ 143325 h 902906"/>
              <a:gd name="connsiteX20" fmla="*/ 5207000 w 5435600"/>
              <a:gd name="connsiteY20" fmla="*/ 350153 h 902906"/>
              <a:gd name="connsiteX21" fmla="*/ 5435600 w 5435600"/>
              <a:gd name="connsiteY21" fmla="*/ 453567 h 902906"/>
              <a:gd name="connsiteX0" fmla="*/ 101600 w 5435600"/>
              <a:gd name="connsiteY0" fmla="*/ 513439 h 902906"/>
              <a:gd name="connsiteX1" fmla="*/ 406400 w 5435600"/>
              <a:gd name="connsiteY1" fmla="*/ 665839 h 902906"/>
              <a:gd name="connsiteX2" fmla="*/ 635000 w 5435600"/>
              <a:gd name="connsiteY2" fmla="*/ 361039 h 902906"/>
              <a:gd name="connsiteX3" fmla="*/ 1016000 w 5435600"/>
              <a:gd name="connsiteY3" fmla="*/ 513439 h 902906"/>
              <a:gd name="connsiteX4" fmla="*/ 1397000 w 5435600"/>
              <a:gd name="connsiteY4" fmla="*/ 361039 h 902906"/>
              <a:gd name="connsiteX5" fmla="*/ 1778000 w 5435600"/>
              <a:gd name="connsiteY5" fmla="*/ 589639 h 902906"/>
              <a:gd name="connsiteX6" fmla="*/ 2082800 w 5435600"/>
              <a:gd name="connsiteY6" fmla="*/ 284839 h 902906"/>
              <a:gd name="connsiteX7" fmla="*/ 2540000 w 5435600"/>
              <a:gd name="connsiteY7" fmla="*/ 361038 h 902906"/>
              <a:gd name="connsiteX8" fmla="*/ 2844800 w 5435600"/>
              <a:gd name="connsiteY8" fmla="*/ 589638 h 902906"/>
              <a:gd name="connsiteX9" fmla="*/ 3073400 w 5435600"/>
              <a:gd name="connsiteY9" fmla="*/ 361039 h 902906"/>
              <a:gd name="connsiteX10" fmla="*/ 3378200 w 5435600"/>
              <a:gd name="connsiteY10" fmla="*/ 589639 h 902906"/>
              <a:gd name="connsiteX11" fmla="*/ 3835400 w 5435600"/>
              <a:gd name="connsiteY11" fmla="*/ 39914 h 902906"/>
              <a:gd name="connsiteX12" fmla="*/ 4064000 w 5435600"/>
              <a:gd name="connsiteY12" fmla="*/ 350154 h 902906"/>
              <a:gd name="connsiteX13" fmla="*/ 4292600 w 5435600"/>
              <a:gd name="connsiteY13" fmla="*/ 453570 h 902906"/>
              <a:gd name="connsiteX14" fmla="*/ 4445000 w 5435600"/>
              <a:gd name="connsiteY14" fmla="*/ 143329 h 902906"/>
              <a:gd name="connsiteX15" fmla="*/ 4521200 w 5435600"/>
              <a:gd name="connsiteY15" fmla="*/ 556984 h 902906"/>
              <a:gd name="connsiteX16" fmla="*/ 4673600 w 5435600"/>
              <a:gd name="connsiteY16" fmla="*/ 350156 h 902906"/>
              <a:gd name="connsiteX17" fmla="*/ 4749800 w 5435600"/>
              <a:gd name="connsiteY17" fmla="*/ 902905 h 902906"/>
              <a:gd name="connsiteX18" fmla="*/ 4902200 w 5435600"/>
              <a:gd name="connsiteY18" fmla="*/ 350153 h 902906"/>
              <a:gd name="connsiteX19" fmla="*/ 5054600 w 5435600"/>
              <a:gd name="connsiteY19" fmla="*/ 143325 h 902906"/>
              <a:gd name="connsiteX20" fmla="*/ 5207000 w 5435600"/>
              <a:gd name="connsiteY20" fmla="*/ 350153 h 902906"/>
              <a:gd name="connsiteX21" fmla="*/ 5435600 w 5435600"/>
              <a:gd name="connsiteY21" fmla="*/ 453567 h 902906"/>
              <a:gd name="connsiteX0" fmla="*/ 101600 w 5435600"/>
              <a:gd name="connsiteY0" fmla="*/ 513439 h 902906"/>
              <a:gd name="connsiteX1" fmla="*/ 406400 w 5435600"/>
              <a:gd name="connsiteY1" fmla="*/ 665839 h 902906"/>
              <a:gd name="connsiteX2" fmla="*/ 635000 w 5435600"/>
              <a:gd name="connsiteY2" fmla="*/ 361039 h 902906"/>
              <a:gd name="connsiteX3" fmla="*/ 1016000 w 5435600"/>
              <a:gd name="connsiteY3" fmla="*/ 513439 h 902906"/>
              <a:gd name="connsiteX4" fmla="*/ 1397000 w 5435600"/>
              <a:gd name="connsiteY4" fmla="*/ 361039 h 902906"/>
              <a:gd name="connsiteX5" fmla="*/ 1778000 w 5435600"/>
              <a:gd name="connsiteY5" fmla="*/ 589639 h 902906"/>
              <a:gd name="connsiteX6" fmla="*/ 2082800 w 5435600"/>
              <a:gd name="connsiteY6" fmla="*/ 284839 h 902906"/>
              <a:gd name="connsiteX7" fmla="*/ 2540000 w 5435600"/>
              <a:gd name="connsiteY7" fmla="*/ 361038 h 902906"/>
              <a:gd name="connsiteX8" fmla="*/ 2844800 w 5435600"/>
              <a:gd name="connsiteY8" fmla="*/ 589638 h 902906"/>
              <a:gd name="connsiteX9" fmla="*/ 3073400 w 5435600"/>
              <a:gd name="connsiteY9" fmla="*/ 361039 h 902906"/>
              <a:gd name="connsiteX10" fmla="*/ 3378200 w 5435600"/>
              <a:gd name="connsiteY10" fmla="*/ 589639 h 902906"/>
              <a:gd name="connsiteX11" fmla="*/ 3835400 w 5435600"/>
              <a:gd name="connsiteY11" fmla="*/ 39914 h 902906"/>
              <a:gd name="connsiteX12" fmla="*/ 4064000 w 5435600"/>
              <a:gd name="connsiteY12" fmla="*/ 350154 h 902906"/>
              <a:gd name="connsiteX13" fmla="*/ 4292600 w 5435600"/>
              <a:gd name="connsiteY13" fmla="*/ 453570 h 902906"/>
              <a:gd name="connsiteX14" fmla="*/ 4445000 w 5435600"/>
              <a:gd name="connsiteY14" fmla="*/ 143329 h 902906"/>
              <a:gd name="connsiteX15" fmla="*/ 4521200 w 5435600"/>
              <a:gd name="connsiteY15" fmla="*/ 556984 h 902906"/>
              <a:gd name="connsiteX16" fmla="*/ 4673600 w 5435600"/>
              <a:gd name="connsiteY16" fmla="*/ 350156 h 902906"/>
              <a:gd name="connsiteX17" fmla="*/ 4749800 w 5435600"/>
              <a:gd name="connsiteY17" fmla="*/ 902905 h 902906"/>
              <a:gd name="connsiteX18" fmla="*/ 4902200 w 5435600"/>
              <a:gd name="connsiteY18" fmla="*/ 350153 h 902906"/>
              <a:gd name="connsiteX19" fmla="*/ 5054600 w 5435600"/>
              <a:gd name="connsiteY19" fmla="*/ 143325 h 902906"/>
              <a:gd name="connsiteX20" fmla="*/ 5283200 w 5435600"/>
              <a:gd name="connsiteY20" fmla="*/ 143329 h 902906"/>
              <a:gd name="connsiteX21" fmla="*/ 5435600 w 5435600"/>
              <a:gd name="connsiteY21" fmla="*/ 453567 h 902906"/>
              <a:gd name="connsiteX0" fmla="*/ 101600 w 5435600"/>
              <a:gd name="connsiteY0" fmla="*/ 513439 h 691239"/>
              <a:gd name="connsiteX1" fmla="*/ 406400 w 5435600"/>
              <a:gd name="connsiteY1" fmla="*/ 665839 h 691239"/>
              <a:gd name="connsiteX2" fmla="*/ 635000 w 5435600"/>
              <a:gd name="connsiteY2" fmla="*/ 361039 h 691239"/>
              <a:gd name="connsiteX3" fmla="*/ 1016000 w 5435600"/>
              <a:gd name="connsiteY3" fmla="*/ 513439 h 691239"/>
              <a:gd name="connsiteX4" fmla="*/ 1397000 w 5435600"/>
              <a:gd name="connsiteY4" fmla="*/ 361039 h 691239"/>
              <a:gd name="connsiteX5" fmla="*/ 1778000 w 5435600"/>
              <a:gd name="connsiteY5" fmla="*/ 589639 h 691239"/>
              <a:gd name="connsiteX6" fmla="*/ 2082800 w 5435600"/>
              <a:gd name="connsiteY6" fmla="*/ 284839 h 691239"/>
              <a:gd name="connsiteX7" fmla="*/ 2540000 w 5435600"/>
              <a:gd name="connsiteY7" fmla="*/ 361038 h 691239"/>
              <a:gd name="connsiteX8" fmla="*/ 2844800 w 5435600"/>
              <a:gd name="connsiteY8" fmla="*/ 589638 h 691239"/>
              <a:gd name="connsiteX9" fmla="*/ 3073400 w 5435600"/>
              <a:gd name="connsiteY9" fmla="*/ 361039 h 691239"/>
              <a:gd name="connsiteX10" fmla="*/ 3378200 w 5435600"/>
              <a:gd name="connsiteY10" fmla="*/ 589639 h 691239"/>
              <a:gd name="connsiteX11" fmla="*/ 3835400 w 5435600"/>
              <a:gd name="connsiteY11" fmla="*/ 39914 h 691239"/>
              <a:gd name="connsiteX12" fmla="*/ 4064000 w 5435600"/>
              <a:gd name="connsiteY12" fmla="*/ 350154 h 691239"/>
              <a:gd name="connsiteX13" fmla="*/ 4292600 w 5435600"/>
              <a:gd name="connsiteY13" fmla="*/ 453570 h 691239"/>
              <a:gd name="connsiteX14" fmla="*/ 4445000 w 5435600"/>
              <a:gd name="connsiteY14" fmla="*/ 143329 h 691239"/>
              <a:gd name="connsiteX15" fmla="*/ 4521200 w 5435600"/>
              <a:gd name="connsiteY15" fmla="*/ 556984 h 691239"/>
              <a:gd name="connsiteX16" fmla="*/ 4673600 w 5435600"/>
              <a:gd name="connsiteY16" fmla="*/ 350156 h 691239"/>
              <a:gd name="connsiteX17" fmla="*/ 4749800 w 5435600"/>
              <a:gd name="connsiteY17" fmla="*/ 350156 h 691239"/>
              <a:gd name="connsiteX18" fmla="*/ 4902200 w 5435600"/>
              <a:gd name="connsiteY18" fmla="*/ 350153 h 691239"/>
              <a:gd name="connsiteX19" fmla="*/ 5054600 w 5435600"/>
              <a:gd name="connsiteY19" fmla="*/ 143325 h 691239"/>
              <a:gd name="connsiteX20" fmla="*/ 5283200 w 5435600"/>
              <a:gd name="connsiteY20" fmla="*/ 143329 h 691239"/>
              <a:gd name="connsiteX21" fmla="*/ 5435600 w 5435600"/>
              <a:gd name="connsiteY21" fmla="*/ 453567 h 691239"/>
              <a:gd name="connsiteX0" fmla="*/ 101600 w 5435600"/>
              <a:gd name="connsiteY0" fmla="*/ 530675 h 708475"/>
              <a:gd name="connsiteX1" fmla="*/ 406400 w 5435600"/>
              <a:gd name="connsiteY1" fmla="*/ 683075 h 708475"/>
              <a:gd name="connsiteX2" fmla="*/ 635000 w 5435600"/>
              <a:gd name="connsiteY2" fmla="*/ 378275 h 708475"/>
              <a:gd name="connsiteX3" fmla="*/ 1016000 w 5435600"/>
              <a:gd name="connsiteY3" fmla="*/ 530675 h 708475"/>
              <a:gd name="connsiteX4" fmla="*/ 1397000 w 5435600"/>
              <a:gd name="connsiteY4" fmla="*/ 378275 h 708475"/>
              <a:gd name="connsiteX5" fmla="*/ 1778000 w 5435600"/>
              <a:gd name="connsiteY5" fmla="*/ 606875 h 708475"/>
              <a:gd name="connsiteX6" fmla="*/ 2082800 w 5435600"/>
              <a:gd name="connsiteY6" fmla="*/ 302075 h 708475"/>
              <a:gd name="connsiteX7" fmla="*/ 2540000 w 5435600"/>
              <a:gd name="connsiteY7" fmla="*/ 378274 h 708475"/>
              <a:gd name="connsiteX8" fmla="*/ 2844800 w 5435600"/>
              <a:gd name="connsiteY8" fmla="*/ 606874 h 708475"/>
              <a:gd name="connsiteX9" fmla="*/ 3073400 w 5435600"/>
              <a:gd name="connsiteY9" fmla="*/ 378275 h 708475"/>
              <a:gd name="connsiteX10" fmla="*/ 3378200 w 5435600"/>
              <a:gd name="connsiteY10" fmla="*/ 606875 h 708475"/>
              <a:gd name="connsiteX11" fmla="*/ 3835400 w 5435600"/>
              <a:gd name="connsiteY11" fmla="*/ 57150 h 708475"/>
              <a:gd name="connsiteX12" fmla="*/ 4064000 w 5435600"/>
              <a:gd name="connsiteY12" fmla="*/ 263979 h 708475"/>
              <a:gd name="connsiteX13" fmla="*/ 4292600 w 5435600"/>
              <a:gd name="connsiteY13" fmla="*/ 470806 h 708475"/>
              <a:gd name="connsiteX14" fmla="*/ 4445000 w 5435600"/>
              <a:gd name="connsiteY14" fmla="*/ 160565 h 708475"/>
              <a:gd name="connsiteX15" fmla="*/ 4521200 w 5435600"/>
              <a:gd name="connsiteY15" fmla="*/ 574220 h 708475"/>
              <a:gd name="connsiteX16" fmla="*/ 4673600 w 5435600"/>
              <a:gd name="connsiteY16" fmla="*/ 367392 h 708475"/>
              <a:gd name="connsiteX17" fmla="*/ 4749800 w 5435600"/>
              <a:gd name="connsiteY17" fmla="*/ 367392 h 708475"/>
              <a:gd name="connsiteX18" fmla="*/ 4902200 w 5435600"/>
              <a:gd name="connsiteY18" fmla="*/ 367389 h 708475"/>
              <a:gd name="connsiteX19" fmla="*/ 5054600 w 5435600"/>
              <a:gd name="connsiteY19" fmla="*/ 160561 h 708475"/>
              <a:gd name="connsiteX20" fmla="*/ 5283200 w 5435600"/>
              <a:gd name="connsiteY20" fmla="*/ 160565 h 708475"/>
              <a:gd name="connsiteX21" fmla="*/ 5435600 w 5435600"/>
              <a:gd name="connsiteY21" fmla="*/ 470803 h 708475"/>
              <a:gd name="connsiteX0" fmla="*/ 101600 w 5435600"/>
              <a:gd name="connsiteY0" fmla="*/ 530674 h 708474"/>
              <a:gd name="connsiteX1" fmla="*/ 406400 w 5435600"/>
              <a:gd name="connsiteY1" fmla="*/ 683074 h 708474"/>
              <a:gd name="connsiteX2" fmla="*/ 635000 w 5435600"/>
              <a:gd name="connsiteY2" fmla="*/ 378274 h 708474"/>
              <a:gd name="connsiteX3" fmla="*/ 1016000 w 5435600"/>
              <a:gd name="connsiteY3" fmla="*/ 530674 h 708474"/>
              <a:gd name="connsiteX4" fmla="*/ 1397000 w 5435600"/>
              <a:gd name="connsiteY4" fmla="*/ 378274 h 708474"/>
              <a:gd name="connsiteX5" fmla="*/ 1778000 w 5435600"/>
              <a:gd name="connsiteY5" fmla="*/ 606874 h 708474"/>
              <a:gd name="connsiteX6" fmla="*/ 2082800 w 5435600"/>
              <a:gd name="connsiteY6" fmla="*/ 302074 h 708474"/>
              <a:gd name="connsiteX7" fmla="*/ 2540000 w 5435600"/>
              <a:gd name="connsiteY7" fmla="*/ 378273 h 708474"/>
              <a:gd name="connsiteX8" fmla="*/ 2844800 w 5435600"/>
              <a:gd name="connsiteY8" fmla="*/ 606873 h 708474"/>
              <a:gd name="connsiteX9" fmla="*/ 3073400 w 5435600"/>
              <a:gd name="connsiteY9" fmla="*/ 378274 h 708474"/>
              <a:gd name="connsiteX10" fmla="*/ 3378200 w 5435600"/>
              <a:gd name="connsiteY10" fmla="*/ 606874 h 708474"/>
              <a:gd name="connsiteX11" fmla="*/ 3835400 w 5435600"/>
              <a:gd name="connsiteY11" fmla="*/ 57149 h 708474"/>
              <a:gd name="connsiteX12" fmla="*/ 4064000 w 5435600"/>
              <a:gd name="connsiteY12" fmla="*/ 263978 h 708474"/>
              <a:gd name="connsiteX13" fmla="*/ 4292600 w 5435600"/>
              <a:gd name="connsiteY13" fmla="*/ 263977 h 708474"/>
              <a:gd name="connsiteX14" fmla="*/ 4445000 w 5435600"/>
              <a:gd name="connsiteY14" fmla="*/ 160564 h 708474"/>
              <a:gd name="connsiteX15" fmla="*/ 4521200 w 5435600"/>
              <a:gd name="connsiteY15" fmla="*/ 574219 h 708474"/>
              <a:gd name="connsiteX16" fmla="*/ 4673600 w 5435600"/>
              <a:gd name="connsiteY16" fmla="*/ 367391 h 708474"/>
              <a:gd name="connsiteX17" fmla="*/ 4749800 w 5435600"/>
              <a:gd name="connsiteY17" fmla="*/ 367391 h 708474"/>
              <a:gd name="connsiteX18" fmla="*/ 4902200 w 5435600"/>
              <a:gd name="connsiteY18" fmla="*/ 367388 h 708474"/>
              <a:gd name="connsiteX19" fmla="*/ 5054600 w 5435600"/>
              <a:gd name="connsiteY19" fmla="*/ 160560 h 708474"/>
              <a:gd name="connsiteX20" fmla="*/ 5283200 w 5435600"/>
              <a:gd name="connsiteY20" fmla="*/ 160564 h 708474"/>
              <a:gd name="connsiteX21" fmla="*/ 5435600 w 5435600"/>
              <a:gd name="connsiteY21" fmla="*/ 470802 h 708474"/>
              <a:gd name="connsiteX0" fmla="*/ 101600 w 5435600"/>
              <a:gd name="connsiteY0" fmla="*/ 530674 h 708474"/>
              <a:gd name="connsiteX1" fmla="*/ 406400 w 5435600"/>
              <a:gd name="connsiteY1" fmla="*/ 683074 h 708474"/>
              <a:gd name="connsiteX2" fmla="*/ 635000 w 5435600"/>
              <a:gd name="connsiteY2" fmla="*/ 378274 h 708474"/>
              <a:gd name="connsiteX3" fmla="*/ 1016000 w 5435600"/>
              <a:gd name="connsiteY3" fmla="*/ 530674 h 708474"/>
              <a:gd name="connsiteX4" fmla="*/ 1397000 w 5435600"/>
              <a:gd name="connsiteY4" fmla="*/ 378274 h 708474"/>
              <a:gd name="connsiteX5" fmla="*/ 1778000 w 5435600"/>
              <a:gd name="connsiteY5" fmla="*/ 606874 h 708474"/>
              <a:gd name="connsiteX6" fmla="*/ 2082800 w 5435600"/>
              <a:gd name="connsiteY6" fmla="*/ 302074 h 708474"/>
              <a:gd name="connsiteX7" fmla="*/ 2540000 w 5435600"/>
              <a:gd name="connsiteY7" fmla="*/ 378273 h 708474"/>
              <a:gd name="connsiteX8" fmla="*/ 2844800 w 5435600"/>
              <a:gd name="connsiteY8" fmla="*/ 606873 h 708474"/>
              <a:gd name="connsiteX9" fmla="*/ 3073400 w 5435600"/>
              <a:gd name="connsiteY9" fmla="*/ 378274 h 708474"/>
              <a:gd name="connsiteX10" fmla="*/ 3378200 w 5435600"/>
              <a:gd name="connsiteY10" fmla="*/ 606874 h 708474"/>
              <a:gd name="connsiteX11" fmla="*/ 3835400 w 5435600"/>
              <a:gd name="connsiteY11" fmla="*/ 57149 h 708474"/>
              <a:gd name="connsiteX12" fmla="*/ 4064000 w 5435600"/>
              <a:gd name="connsiteY12" fmla="*/ 263978 h 708474"/>
              <a:gd name="connsiteX13" fmla="*/ 4292600 w 5435600"/>
              <a:gd name="connsiteY13" fmla="*/ 263977 h 708474"/>
              <a:gd name="connsiteX14" fmla="*/ 4445000 w 5435600"/>
              <a:gd name="connsiteY14" fmla="*/ 160564 h 708474"/>
              <a:gd name="connsiteX15" fmla="*/ 4521200 w 5435600"/>
              <a:gd name="connsiteY15" fmla="*/ 367390 h 708474"/>
              <a:gd name="connsiteX16" fmla="*/ 4673600 w 5435600"/>
              <a:gd name="connsiteY16" fmla="*/ 367391 h 708474"/>
              <a:gd name="connsiteX17" fmla="*/ 4749800 w 5435600"/>
              <a:gd name="connsiteY17" fmla="*/ 367391 h 708474"/>
              <a:gd name="connsiteX18" fmla="*/ 4902200 w 5435600"/>
              <a:gd name="connsiteY18" fmla="*/ 367388 h 708474"/>
              <a:gd name="connsiteX19" fmla="*/ 5054600 w 5435600"/>
              <a:gd name="connsiteY19" fmla="*/ 160560 h 708474"/>
              <a:gd name="connsiteX20" fmla="*/ 5283200 w 5435600"/>
              <a:gd name="connsiteY20" fmla="*/ 160564 h 708474"/>
              <a:gd name="connsiteX21" fmla="*/ 5435600 w 5435600"/>
              <a:gd name="connsiteY21" fmla="*/ 470802 h 708474"/>
              <a:gd name="connsiteX0" fmla="*/ 101600 w 5359400"/>
              <a:gd name="connsiteY0" fmla="*/ 530674 h 708474"/>
              <a:gd name="connsiteX1" fmla="*/ 406400 w 5359400"/>
              <a:gd name="connsiteY1" fmla="*/ 683074 h 708474"/>
              <a:gd name="connsiteX2" fmla="*/ 635000 w 5359400"/>
              <a:gd name="connsiteY2" fmla="*/ 378274 h 708474"/>
              <a:gd name="connsiteX3" fmla="*/ 1016000 w 5359400"/>
              <a:gd name="connsiteY3" fmla="*/ 530674 h 708474"/>
              <a:gd name="connsiteX4" fmla="*/ 1397000 w 5359400"/>
              <a:gd name="connsiteY4" fmla="*/ 378274 h 708474"/>
              <a:gd name="connsiteX5" fmla="*/ 1778000 w 5359400"/>
              <a:gd name="connsiteY5" fmla="*/ 606874 h 708474"/>
              <a:gd name="connsiteX6" fmla="*/ 2082800 w 5359400"/>
              <a:gd name="connsiteY6" fmla="*/ 302074 h 708474"/>
              <a:gd name="connsiteX7" fmla="*/ 2540000 w 5359400"/>
              <a:gd name="connsiteY7" fmla="*/ 378273 h 708474"/>
              <a:gd name="connsiteX8" fmla="*/ 2844800 w 5359400"/>
              <a:gd name="connsiteY8" fmla="*/ 606873 h 708474"/>
              <a:gd name="connsiteX9" fmla="*/ 3073400 w 5359400"/>
              <a:gd name="connsiteY9" fmla="*/ 378274 h 708474"/>
              <a:gd name="connsiteX10" fmla="*/ 3378200 w 5359400"/>
              <a:gd name="connsiteY10" fmla="*/ 606874 h 708474"/>
              <a:gd name="connsiteX11" fmla="*/ 3835400 w 5359400"/>
              <a:gd name="connsiteY11" fmla="*/ 57149 h 708474"/>
              <a:gd name="connsiteX12" fmla="*/ 4064000 w 5359400"/>
              <a:gd name="connsiteY12" fmla="*/ 263978 h 708474"/>
              <a:gd name="connsiteX13" fmla="*/ 4292600 w 5359400"/>
              <a:gd name="connsiteY13" fmla="*/ 263977 h 708474"/>
              <a:gd name="connsiteX14" fmla="*/ 4445000 w 5359400"/>
              <a:gd name="connsiteY14" fmla="*/ 160564 h 708474"/>
              <a:gd name="connsiteX15" fmla="*/ 4521200 w 5359400"/>
              <a:gd name="connsiteY15" fmla="*/ 367390 h 708474"/>
              <a:gd name="connsiteX16" fmla="*/ 4673600 w 5359400"/>
              <a:gd name="connsiteY16" fmla="*/ 367391 h 708474"/>
              <a:gd name="connsiteX17" fmla="*/ 4749800 w 5359400"/>
              <a:gd name="connsiteY17" fmla="*/ 367391 h 708474"/>
              <a:gd name="connsiteX18" fmla="*/ 4902200 w 5359400"/>
              <a:gd name="connsiteY18" fmla="*/ 367388 h 708474"/>
              <a:gd name="connsiteX19" fmla="*/ 5054600 w 5359400"/>
              <a:gd name="connsiteY19" fmla="*/ 160560 h 708474"/>
              <a:gd name="connsiteX20" fmla="*/ 5283200 w 5359400"/>
              <a:gd name="connsiteY20" fmla="*/ 160564 h 708474"/>
              <a:gd name="connsiteX21" fmla="*/ 5359400 w 5359400"/>
              <a:gd name="connsiteY21" fmla="*/ 263976 h 708474"/>
              <a:gd name="connsiteX0" fmla="*/ 101600 w 6807200"/>
              <a:gd name="connsiteY0" fmla="*/ 530674 h 708474"/>
              <a:gd name="connsiteX1" fmla="*/ 406400 w 6807200"/>
              <a:gd name="connsiteY1" fmla="*/ 683074 h 708474"/>
              <a:gd name="connsiteX2" fmla="*/ 635000 w 6807200"/>
              <a:gd name="connsiteY2" fmla="*/ 378274 h 708474"/>
              <a:gd name="connsiteX3" fmla="*/ 1016000 w 6807200"/>
              <a:gd name="connsiteY3" fmla="*/ 530674 h 708474"/>
              <a:gd name="connsiteX4" fmla="*/ 1397000 w 6807200"/>
              <a:gd name="connsiteY4" fmla="*/ 378274 h 708474"/>
              <a:gd name="connsiteX5" fmla="*/ 1778000 w 6807200"/>
              <a:gd name="connsiteY5" fmla="*/ 606874 h 708474"/>
              <a:gd name="connsiteX6" fmla="*/ 2082800 w 6807200"/>
              <a:gd name="connsiteY6" fmla="*/ 302074 h 708474"/>
              <a:gd name="connsiteX7" fmla="*/ 2540000 w 6807200"/>
              <a:gd name="connsiteY7" fmla="*/ 378273 h 708474"/>
              <a:gd name="connsiteX8" fmla="*/ 2844800 w 6807200"/>
              <a:gd name="connsiteY8" fmla="*/ 606873 h 708474"/>
              <a:gd name="connsiteX9" fmla="*/ 3073400 w 6807200"/>
              <a:gd name="connsiteY9" fmla="*/ 378274 h 708474"/>
              <a:gd name="connsiteX10" fmla="*/ 3378200 w 6807200"/>
              <a:gd name="connsiteY10" fmla="*/ 606874 h 708474"/>
              <a:gd name="connsiteX11" fmla="*/ 3835400 w 6807200"/>
              <a:gd name="connsiteY11" fmla="*/ 57149 h 708474"/>
              <a:gd name="connsiteX12" fmla="*/ 4064000 w 6807200"/>
              <a:gd name="connsiteY12" fmla="*/ 263978 h 708474"/>
              <a:gd name="connsiteX13" fmla="*/ 4292600 w 6807200"/>
              <a:gd name="connsiteY13" fmla="*/ 263977 h 708474"/>
              <a:gd name="connsiteX14" fmla="*/ 4445000 w 6807200"/>
              <a:gd name="connsiteY14" fmla="*/ 160564 h 708474"/>
              <a:gd name="connsiteX15" fmla="*/ 4521200 w 6807200"/>
              <a:gd name="connsiteY15" fmla="*/ 367390 h 708474"/>
              <a:gd name="connsiteX16" fmla="*/ 4673600 w 6807200"/>
              <a:gd name="connsiteY16" fmla="*/ 367391 h 708474"/>
              <a:gd name="connsiteX17" fmla="*/ 4749800 w 6807200"/>
              <a:gd name="connsiteY17" fmla="*/ 367391 h 708474"/>
              <a:gd name="connsiteX18" fmla="*/ 4902200 w 6807200"/>
              <a:gd name="connsiteY18" fmla="*/ 367388 h 708474"/>
              <a:gd name="connsiteX19" fmla="*/ 5054600 w 6807200"/>
              <a:gd name="connsiteY19" fmla="*/ 160560 h 708474"/>
              <a:gd name="connsiteX20" fmla="*/ 5283200 w 6807200"/>
              <a:gd name="connsiteY20" fmla="*/ 160564 h 708474"/>
              <a:gd name="connsiteX21" fmla="*/ 6807200 w 6807200"/>
              <a:gd name="connsiteY21" fmla="*/ 160562 h 708474"/>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749800 w 6807200"/>
              <a:gd name="connsiteY17" fmla="*/ 413657 h 754740"/>
              <a:gd name="connsiteX18" fmla="*/ 4902200 w 6807200"/>
              <a:gd name="connsiteY18" fmla="*/ 413654 h 754740"/>
              <a:gd name="connsiteX19" fmla="*/ 5054600 w 6807200"/>
              <a:gd name="connsiteY19" fmla="*/ 206826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749800 w 6807200"/>
              <a:gd name="connsiteY17" fmla="*/ 413657 h 754740"/>
              <a:gd name="connsiteX18" fmla="*/ 4902200 w 6807200"/>
              <a:gd name="connsiteY18" fmla="*/ 413654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749800 w 6807200"/>
              <a:gd name="connsiteY17" fmla="*/ 413657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902200 w 6807200"/>
              <a:gd name="connsiteY17" fmla="*/ 206829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2032599 w 6807200"/>
              <a:gd name="connsiteY5" fmla="*/ 653141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902200 w 6807200"/>
              <a:gd name="connsiteY17" fmla="*/ 206829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2032599 w 6807200"/>
              <a:gd name="connsiteY5" fmla="*/ 653141 h 754740"/>
              <a:gd name="connsiteX6" fmla="*/ 2266677 w 6807200"/>
              <a:gd name="connsiteY6" fmla="*/ 348341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902200 w 6807200"/>
              <a:gd name="connsiteY17" fmla="*/ 206829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2032599 w 6807200"/>
              <a:gd name="connsiteY5" fmla="*/ 653141 h 754740"/>
              <a:gd name="connsiteX6" fmla="*/ 2309110 w 6807200"/>
              <a:gd name="connsiteY6" fmla="*/ 61789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902200 w 6807200"/>
              <a:gd name="connsiteY17" fmla="*/ 206829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2032599 w 6807200"/>
              <a:gd name="connsiteY5" fmla="*/ 653141 h 754740"/>
              <a:gd name="connsiteX6" fmla="*/ 2309110 w 6807200"/>
              <a:gd name="connsiteY6" fmla="*/ 61789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07112 w 6807200"/>
              <a:gd name="connsiteY11" fmla="*/ 453828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902200 w 6807200"/>
              <a:gd name="connsiteY17" fmla="*/ 206829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2032599 w 6807200"/>
              <a:gd name="connsiteY5" fmla="*/ 653141 h 754740"/>
              <a:gd name="connsiteX6" fmla="*/ 2309110 w 6807200"/>
              <a:gd name="connsiteY6" fmla="*/ 61789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07112 w 6807200"/>
              <a:gd name="connsiteY11" fmla="*/ 453828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91923 w 6807200"/>
              <a:gd name="connsiteY15" fmla="*/ 90197 h 754740"/>
              <a:gd name="connsiteX16" fmla="*/ 4673600 w 6807200"/>
              <a:gd name="connsiteY16" fmla="*/ 413657 h 754740"/>
              <a:gd name="connsiteX17" fmla="*/ 4902200 w 6807200"/>
              <a:gd name="connsiteY17" fmla="*/ 206829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2032599 w 6807200"/>
              <a:gd name="connsiteY5" fmla="*/ 653141 h 754740"/>
              <a:gd name="connsiteX6" fmla="*/ 2309110 w 6807200"/>
              <a:gd name="connsiteY6" fmla="*/ 61789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07112 w 6807200"/>
              <a:gd name="connsiteY11" fmla="*/ 453828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91923 w 6807200"/>
              <a:gd name="connsiteY15" fmla="*/ 90197 h 754740"/>
              <a:gd name="connsiteX16" fmla="*/ 4758465 w 6807200"/>
              <a:gd name="connsiteY16" fmla="*/ 198020 h 754740"/>
              <a:gd name="connsiteX17" fmla="*/ 4902200 w 6807200"/>
              <a:gd name="connsiteY17" fmla="*/ 206829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2032599 w 6807200"/>
              <a:gd name="connsiteY5" fmla="*/ 653141 h 754740"/>
              <a:gd name="connsiteX6" fmla="*/ 2309110 w 6807200"/>
              <a:gd name="connsiteY6" fmla="*/ 61789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07112 w 6807200"/>
              <a:gd name="connsiteY11" fmla="*/ 453828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91923 w 6807200"/>
              <a:gd name="connsiteY15" fmla="*/ 90197 h 754740"/>
              <a:gd name="connsiteX16" fmla="*/ 4758465 w 6807200"/>
              <a:gd name="connsiteY16" fmla="*/ 198020 h 754740"/>
              <a:gd name="connsiteX17" fmla="*/ 4873911 w 6807200"/>
              <a:gd name="connsiteY17" fmla="*/ 611151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2032599 w 6807200"/>
              <a:gd name="connsiteY5" fmla="*/ 653141 h 754740"/>
              <a:gd name="connsiteX6" fmla="*/ 2309110 w 6807200"/>
              <a:gd name="connsiteY6" fmla="*/ 61789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07112 w 6807200"/>
              <a:gd name="connsiteY11" fmla="*/ 453828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91923 w 6807200"/>
              <a:gd name="connsiteY15" fmla="*/ 90197 h 754740"/>
              <a:gd name="connsiteX16" fmla="*/ 4758465 w 6807200"/>
              <a:gd name="connsiteY16" fmla="*/ 198020 h 754740"/>
              <a:gd name="connsiteX17" fmla="*/ 4873911 w 6807200"/>
              <a:gd name="connsiteY17" fmla="*/ 611151 h 754740"/>
              <a:gd name="connsiteX18" fmla="*/ 5221145 w 6807200"/>
              <a:gd name="connsiteY18" fmla="*/ 53469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488210 h 666010"/>
              <a:gd name="connsiteX1" fmla="*/ 406400 w 6807200"/>
              <a:gd name="connsiteY1" fmla="*/ 640610 h 666010"/>
              <a:gd name="connsiteX2" fmla="*/ 635000 w 6807200"/>
              <a:gd name="connsiteY2" fmla="*/ 335810 h 666010"/>
              <a:gd name="connsiteX3" fmla="*/ 1016000 w 6807200"/>
              <a:gd name="connsiteY3" fmla="*/ 488210 h 666010"/>
              <a:gd name="connsiteX4" fmla="*/ 1397000 w 6807200"/>
              <a:gd name="connsiteY4" fmla="*/ 335810 h 666010"/>
              <a:gd name="connsiteX5" fmla="*/ 2032599 w 6807200"/>
              <a:gd name="connsiteY5" fmla="*/ 564411 h 666010"/>
              <a:gd name="connsiteX6" fmla="*/ 2309110 w 6807200"/>
              <a:gd name="connsiteY6" fmla="*/ 529160 h 666010"/>
              <a:gd name="connsiteX7" fmla="*/ 2540000 w 6807200"/>
              <a:gd name="connsiteY7" fmla="*/ 335809 h 666010"/>
              <a:gd name="connsiteX8" fmla="*/ 2844800 w 6807200"/>
              <a:gd name="connsiteY8" fmla="*/ 564409 h 666010"/>
              <a:gd name="connsiteX9" fmla="*/ 3073400 w 6807200"/>
              <a:gd name="connsiteY9" fmla="*/ 335810 h 666010"/>
              <a:gd name="connsiteX10" fmla="*/ 3378200 w 6807200"/>
              <a:gd name="connsiteY10" fmla="*/ 564410 h 666010"/>
              <a:gd name="connsiteX11" fmla="*/ 3807112 w 6807200"/>
              <a:gd name="connsiteY11" fmla="*/ 365098 h 666010"/>
              <a:gd name="connsiteX12" fmla="*/ 4064000 w 6807200"/>
              <a:gd name="connsiteY12" fmla="*/ 221514 h 666010"/>
              <a:gd name="connsiteX13" fmla="*/ 4292600 w 6807200"/>
              <a:gd name="connsiteY13" fmla="*/ 221513 h 666010"/>
              <a:gd name="connsiteX14" fmla="*/ 4445000 w 6807200"/>
              <a:gd name="connsiteY14" fmla="*/ 118100 h 666010"/>
              <a:gd name="connsiteX15" fmla="*/ 4591923 w 6807200"/>
              <a:gd name="connsiteY15" fmla="*/ 1467 h 666010"/>
              <a:gd name="connsiteX16" fmla="*/ 4758465 w 6807200"/>
              <a:gd name="connsiteY16" fmla="*/ 109290 h 666010"/>
              <a:gd name="connsiteX17" fmla="*/ 4873911 w 6807200"/>
              <a:gd name="connsiteY17" fmla="*/ 522421 h 666010"/>
              <a:gd name="connsiteX18" fmla="*/ 5221145 w 6807200"/>
              <a:gd name="connsiteY18" fmla="*/ 445965 h 666010"/>
              <a:gd name="connsiteX19" fmla="*/ 5664200 w 6807200"/>
              <a:gd name="connsiteY19" fmla="*/ 118099 h 666010"/>
              <a:gd name="connsiteX20" fmla="*/ 6002767 w 6807200"/>
              <a:gd name="connsiteY20" fmla="*/ 558187 h 666010"/>
              <a:gd name="connsiteX21" fmla="*/ 6807200 w 6807200"/>
              <a:gd name="connsiteY21" fmla="*/ 118098 h 666010"/>
              <a:gd name="connsiteX0" fmla="*/ 101600 w 6807200"/>
              <a:gd name="connsiteY0" fmla="*/ 488210 h 745705"/>
              <a:gd name="connsiteX1" fmla="*/ 406400 w 6807200"/>
              <a:gd name="connsiteY1" fmla="*/ 640610 h 745705"/>
              <a:gd name="connsiteX2" fmla="*/ 635000 w 6807200"/>
              <a:gd name="connsiteY2" fmla="*/ 335810 h 745705"/>
              <a:gd name="connsiteX3" fmla="*/ 1016000 w 6807200"/>
              <a:gd name="connsiteY3" fmla="*/ 488210 h 745705"/>
              <a:gd name="connsiteX4" fmla="*/ 1397000 w 6807200"/>
              <a:gd name="connsiteY4" fmla="*/ 335810 h 745705"/>
              <a:gd name="connsiteX5" fmla="*/ 2032599 w 6807200"/>
              <a:gd name="connsiteY5" fmla="*/ 564411 h 745705"/>
              <a:gd name="connsiteX6" fmla="*/ 2309110 w 6807200"/>
              <a:gd name="connsiteY6" fmla="*/ 529160 h 745705"/>
              <a:gd name="connsiteX7" fmla="*/ 2540000 w 6807200"/>
              <a:gd name="connsiteY7" fmla="*/ 335809 h 745705"/>
              <a:gd name="connsiteX8" fmla="*/ 2844800 w 6807200"/>
              <a:gd name="connsiteY8" fmla="*/ 564409 h 745705"/>
              <a:gd name="connsiteX9" fmla="*/ 3073400 w 6807200"/>
              <a:gd name="connsiteY9" fmla="*/ 335810 h 745705"/>
              <a:gd name="connsiteX10" fmla="*/ 3378200 w 6807200"/>
              <a:gd name="connsiteY10" fmla="*/ 564410 h 745705"/>
              <a:gd name="connsiteX11" fmla="*/ 3778824 w 6807200"/>
              <a:gd name="connsiteY11" fmla="*/ 688555 h 745705"/>
              <a:gd name="connsiteX12" fmla="*/ 4064000 w 6807200"/>
              <a:gd name="connsiteY12" fmla="*/ 221514 h 745705"/>
              <a:gd name="connsiteX13" fmla="*/ 4292600 w 6807200"/>
              <a:gd name="connsiteY13" fmla="*/ 221513 h 745705"/>
              <a:gd name="connsiteX14" fmla="*/ 4445000 w 6807200"/>
              <a:gd name="connsiteY14" fmla="*/ 118100 h 745705"/>
              <a:gd name="connsiteX15" fmla="*/ 4591923 w 6807200"/>
              <a:gd name="connsiteY15" fmla="*/ 1467 h 745705"/>
              <a:gd name="connsiteX16" fmla="*/ 4758465 w 6807200"/>
              <a:gd name="connsiteY16" fmla="*/ 109290 h 745705"/>
              <a:gd name="connsiteX17" fmla="*/ 4873911 w 6807200"/>
              <a:gd name="connsiteY17" fmla="*/ 522421 h 745705"/>
              <a:gd name="connsiteX18" fmla="*/ 5221145 w 6807200"/>
              <a:gd name="connsiteY18" fmla="*/ 445965 h 745705"/>
              <a:gd name="connsiteX19" fmla="*/ 5664200 w 6807200"/>
              <a:gd name="connsiteY19" fmla="*/ 118099 h 745705"/>
              <a:gd name="connsiteX20" fmla="*/ 6002767 w 6807200"/>
              <a:gd name="connsiteY20" fmla="*/ 558187 h 745705"/>
              <a:gd name="connsiteX21" fmla="*/ 6807200 w 6807200"/>
              <a:gd name="connsiteY21" fmla="*/ 118098 h 745705"/>
              <a:gd name="connsiteX0" fmla="*/ 101600 w 6807200"/>
              <a:gd name="connsiteY0" fmla="*/ 488210 h 666010"/>
              <a:gd name="connsiteX1" fmla="*/ 406400 w 6807200"/>
              <a:gd name="connsiteY1" fmla="*/ 640610 h 666010"/>
              <a:gd name="connsiteX2" fmla="*/ 635000 w 6807200"/>
              <a:gd name="connsiteY2" fmla="*/ 335810 h 666010"/>
              <a:gd name="connsiteX3" fmla="*/ 1016000 w 6807200"/>
              <a:gd name="connsiteY3" fmla="*/ 488210 h 666010"/>
              <a:gd name="connsiteX4" fmla="*/ 1397000 w 6807200"/>
              <a:gd name="connsiteY4" fmla="*/ 335810 h 666010"/>
              <a:gd name="connsiteX5" fmla="*/ 2032599 w 6807200"/>
              <a:gd name="connsiteY5" fmla="*/ 564411 h 666010"/>
              <a:gd name="connsiteX6" fmla="*/ 2309110 w 6807200"/>
              <a:gd name="connsiteY6" fmla="*/ 529160 h 666010"/>
              <a:gd name="connsiteX7" fmla="*/ 2540000 w 6807200"/>
              <a:gd name="connsiteY7" fmla="*/ 335809 h 666010"/>
              <a:gd name="connsiteX8" fmla="*/ 2844800 w 6807200"/>
              <a:gd name="connsiteY8" fmla="*/ 564409 h 666010"/>
              <a:gd name="connsiteX9" fmla="*/ 3073400 w 6807200"/>
              <a:gd name="connsiteY9" fmla="*/ 335810 h 666010"/>
              <a:gd name="connsiteX10" fmla="*/ 3378200 w 6807200"/>
              <a:gd name="connsiteY10" fmla="*/ 564410 h 666010"/>
              <a:gd name="connsiteX11" fmla="*/ 3665669 w 6807200"/>
              <a:gd name="connsiteY11" fmla="*/ 526827 h 666010"/>
              <a:gd name="connsiteX12" fmla="*/ 4064000 w 6807200"/>
              <a:gd name="connsiteY12" fmla="*/ 221514 h 666010"/>
              <a:gd name="connsiteX13" fmla="*/ 4292600 w 6807200"/>
              <a:gd name="connsiteY13" fmla="*/ 221513 h 666010"/>
              <a:gd name="connsiteX14" fmla="*/ 4445000 w 6807200"/>
              <a:gd name="connsiteY14" fmla="*/ 118100 h 666010"/>
              <a:gd name="connsiteX15" fmla="*/ 4591923 w 6807200"/>
              <a:gd name="connsiteY15" fmla="*/ 1467 h 666010"/>
              <a:gd name="connsiteX16" fmla="*/ 4758465 w 6807200"/>
              <a:gd name="connsiteY16" fmla="*/ 109290 h 666010"/>
              <a:gd name="connsiteX17" fmla="*/ 4873911 w 6807200"/>
              <a:gd name="connsiteY17" fmla="*/ 522421 h 666010"/>
              <a:gd name="connsiteX18" fmla="*/ 5221145 w 6807200"/>
              <a:gd name="connsiteY18" fmla="*/ 445965 h 666010"/>
              <a:gd name="connsiteX19" fmla="*/ 5664200 w 6807200"/>
              <a:gd name="connsiteY19" fmla="*/ 118099 h 666010"/>
              <a:gd name="connsiteX20" fmla="*/ 6002767 w 6807200"/>
              <a:gd name="connsiteY20" fmla="*/ 558187 h 666010"/>
              <a:gd name="connsiteX21" fmla="*/ 6807200 w 6807200"/>
              <a:gd name="connsiteY21" fmla="*/ 118098 h 666010"/>
              <a:gd name="connsiteX0" fmla="*/ 101600 w 6807200"/>
              <a:gd name="connsiteY0" fmla="*/ 488210 h 666010"/>
              <a:gd name="connsiteX1" fmla="*/ 406400 w 6807200"/>
              <a:gd name="connsiteY1" fmla="*/ 640610 h 666010"/>
              <a:gd name="connsiteX2" fmla="*/ 635000 w 6807200"/>
              <a:gd name="connsiteY2" fmla="*/ 335810 h 666010"/>
              <a:gd name="connsiteX3" fmla="*/ 1016000 w 6807200"/>
              <a:gd name="connsiteY3" fmla="*/ 488210 h 666010"/>
              <a:gd name="connsiteX4" fmla="*/ 1397000 w 6807200"/>
              <a:gd name="connsiteY4" fmla="*/ 335810 h 666010"/>
              <a:gd name="connsiteX5" fmla="*/ 2032599 w 6807200"/>
              <a:gd name="connsiteY5" fmla="*/ 564411 h 666010"/>
              <a:gd name="connsiteX6" fmla="*/ 2309110 w 6807200"/>
              <a:gd name="connsiteY6" fmla="*/ 529160 h 666010"/>
              <a:gd name="connsiteX7" fmla="*/ 2540000 w 6807200"/>
              <a:gd name="connsiteY7" fmla="*/ 335809 h 666010"/>
              <a:gd name="connsiteX8" fmla="*/ 2844800 w 6807200"/>
              <a:gd name="connsiteY8" fmla="*/ 564409 h 666010"/>
              <a:gd name="connsiteX9" fmla="*/ 3073400 w 6807200"/>
              <a:gd name="connsiteY9" fmla="*/ 335810 h 666010"/>
              <a:gd name="connsiteX10" fmla="*/ 3378200 w 6807200"/>
              <a:gd name="connsiteY10" fmla="*/ 564410 h 666010"/>
              <a:gd name="connsiteX11" fmla="*/ 3665669 w 6807200"/>
              <a:gd name="connsiteY11" fmla="*/ 526827 h 666010"/>
              <a:gd name="connsiteX12" fmla="*/ 3993278 w 6807200"/>
              <a:gd name="connsiteY12" fmla="*/ 464108 h 666010"/>
              <a:gd name="connsiteX13" fmla="*/ 4292600 w 6807200"/>
              <a:gd name="connsiteY13" fmla="*/ 221513 h 666010"/>
              <a:gd name="connsiteX14" fmla="*/ 4445000 w 6807200"/>
              <a:gd name="connsiteY14" fmla="*/ 118100 h 666010"/>
              <a:gd name="connsiteX15" fmla="*/ 4591923 w 6807200"/>
              <a:gd name="connsiteY15" fmla="*/ 1467 h 666010"/>
              <a:gd name="connsiteX16" fmla="*/ 4758465 w 6807200"/>
              <a:gd name="connsiteY16" fmla="*/ 109290 h 666010"/>
              <a:gd name="connsiteX17" fmla="*/ 4873911 w 6807200"/>
              <a:gd name="connsiteY17" fmla="*/ 522421 h 666010"/>
              <a:gd name="connsiteX18" fmla="*/ 5221145 w 6807200"/>
              <a:gd name="connsiteY18" fmla="*/ 445965 h 666010"/>
              <a:gd name="connsiteX19" fmla="*/ 5664200 w 6807200"/>
              <a:gd name="connsiteY19" fmla="*/ 118099 h 666010"/>
              <a:gd name="connsiteX20" fmla="*/ 6002767 w 6807200"/>
              <a:gd name="connsiteY20" fmla="*/ 558187 h 666010"/>
              <a:gd name="connsiteX21" fmla="*/ 6807200 w 6807200"/>
              <a:gd name="connsiteY21" fmla="*/ 118098 h 666010"/>
              <a:gd name="connsiteX0" fmla="*/ 101600 w 6807200"/>
              <a:gd name="connsiteY0" fmla="*/ 488210 h 666010"/>
              <a:gd name="connsiteX1" fmla="*/ 406400 w 6807200"/>
              <a:gd name="connsiteY1" fmla="*/ 640610 h 666010"/>
              <a:gd name="connsiteX2" fmla="*/ 635000 w 6807200"/>
              <a:gd name="connsiteY2" fmla="*/ 335810 h 666010"/>
              <a:gd name="connsiteX3" fmla="*/ 1016000 w 6807200"/>
              <a:gd name="connsiteY3" fmla="*/ 488210 h 666010"/>
              <a:gd name="connsiteX4" fmla="*/ 1397000 w 6807200"/>
              <a:gd name="connsiteY4" fmla="*/ 335810 h 666010"/>
              <a:gd name="connsiteX5" fmla="*/ 2032599 w 6807200"/>
              <a:gd name="connsiteY5" fmla="*/ 160087 h 666010"/>
              <a:gd name="connsiteX6" fmla="*/ 2309110 w 6807200"/>
              <a:gd name="connsiteY6" fmla="*/ 529160 h 666010"/>
              <a:gd name="connsiteX7" fmla="*/ 2540000 w 6807200"/>
              <a:gd name="connsiteY7" fmla="*/ 335809 h 666010"/>
              <a:gd name="connsiteX8" fmla="*/ 2844800 w 6807200"/>
              <a:gd name="connsiteY8" fmla="*/ 564409 h 666010"/>
              <a:gd name="connsiteX9" fmla="*/ 3073400 w 6807200"/>
              <a:gd name="connsiteY9" fmla="*/ 335810 h 666010"/>
              <a:gd name="connsiteX10" fmla="*/ 3378200 w 6807200"/>
              <a:gd name="connsiteY10" fmla="*/ 564410 h 666010"/>
              <a:gd name="connsiteX11" fmla="*/ 3665669 w 6807200"/>
              <a:gd name="connsiteY11" fmla="*/ 526827 h 666010"/>
              <a:gd name="connsiteX12" fmla="*/ 3993278 w 6807200"/>
              <a:gd name="connsiteY12" fmla="*/ 464108 h 666010"/>
              <a:gd name="connsiteX13" fmla="*/ 4292600 w 6807200"/>
              <a:gd name="connsiteY13" fmla="*/ 221513 h 666010"/>
              <a:gd name="connsiteX14" fmla="*/ 4445000 w 6807200"/>
              <a:gd name="connsiteY14" fmla="*/ 118100 h 666010"/>
              <a:gd name="connsiteX15" fmla="*/ 4591923 w 6807200"/>
              <a:gd name="connsiteY15" fmla="*/ 1467 h 666010"/>
              <a:gd name="connsiteX16" fmla="*/ 4758465 w 6807200"/>
              <a:gd name="connsiteY16" fmla="*/ 109290 h 666010"/>
              <a:gd name="connsiteX17" fmla="*/ 4873911 w 6807200"/>
              <a:gd name="connsiteY17" fmla="*/ 522421 h 666010"/>
              <a:gd name="connsiteX18" fmla="*/ 5221145 w 6807200"/>
              <a:gd name="connsiteY18" fmla="*/ 445965 h 666010"/>
              <a:gd name="connsiteX19" fmla="*/ 5664200 w 6807200"/>
              <a:gd name="connsiteY19" fmla="*/ 118099 h 666010"/>
              <a:gd name="connsiteX20" fmla="*/ 6002767 w 6807200"/>
              <a:gd name="connsiteY20" fmla="*/ 558187 h 666010"/>
              <a:gd name="connsiteX21" fmla="*/ 6807200 w 6807200"/>
              <a:gd name="connsiteY21" fmla="*/ 118098 h 666010"/>
              <a:gd name="connsiteX0" fmla="*/ 127001 w 6527801"/>
              <a:gd name="connsiteY0" fmla="*/ 640610 h 658955"/>
              <a:gd name="connsiteX1" fmla="*/ 355601 w 6527801"/>
              <a:gd name="connsiteY1" fmla="*/ 335810 h 658955"/>
              <a:gd name="connsiteX2" fmla="*/ 736601 w 6527801"/>
              <a:gd name="connsiteY2" fmla="*/ 488210 h 658955"/>
              <a:gd name="connsiteX3" fmla="*/ 1117601 w 6527801"/>
              <a:gd name="connsiteY3" fmla="*/ 335810 h 658955"/>
              <a:gd name="connsiteX4" fmla="*/ 1753200 w 6527801"/>
              <a:gd name="connsiteY4" fmla="*/ 160087 h 658955"/>
              <a:gd name="connsiteX5" fmla="*/ 2029711 w 6527801"/>
              <a:gd name="connsiteY5" fmla="*/ 529160 h 658955"/>
              <a:gd name="connsiteX6" fmla="*/ 2260601 w 6527801"/>
              <a:gd name="connsiteY6" fmla="*/ 335809 h 658955"/>
              <a:gd name="connsiteX7" fmla="*/ 2565401 w 6527801"/>
              <a:gd name="connsiteY7" fmla="*/ 564409 h 658955"/>
              <a:gd name="connsiteX8" fmla="*/ 2794001 w 6527801"/>
              <a:gd name="connsiteY8" fmla="*/ 335810 h 658955"/>
              <a:gd name="connsiteX9" fmla="*/ 3098801 w 6527801"/>
              <a:gd name="connsiteY9" fmla="*/ 564410 h 658955"/>
              <a:gd name="connsiteX10" fmla="*/ 3386270 w 6527801"/>
              <a:gd name="connsiteY10" fmla="*/ 526827 h 658955"/>
              <a:gd name="connsiteX11" fmla="*/ 3713879 w 6527801"/>
              <a:gd name="connsiteY11" fmla="*/ 464108 h 658955"/>
              <a:gd name="connsiteX12" fmla="*/ 4013201 w 6527801"/>
              <a:gd name="connsiteY12" fmla="*/ 221513 h 658955"/>
              <a:gd name="connsiteX13" fmla="*/ 4165601 w 6527801"/>
              <a:gd name="connsiteY13" fmla="*/ 118100 h 658955"/>
              <a:gd name="connsiteX14" fmla="*/ 4312524 w 6527801"/>
              <a:gd name="connsiteY14" fmla="*/ 1467 h 658955"/>
              <a:gd name="connsiteX15" fmla="*/ 4479066 w 6527801"/>
              <a:gd name="connsiteY15" fmla="*/ 109290 h 658955"/>
              <a:gd name="connsiteX16" fmla="*/ 4594512 w 6527801"/>
              <a:gd name="connsiteY16" fmla="*/ 522421 h 658955"/>
              <a:gd name="connsiteX17" fmla="*/ 4941746 w 6527801"/>
              <a:gd name="connsiteY17" fmla="*/ 445965 h 658955"/>
              <a:gd name="connsiteX18" fmla="*/ 5384801 w 6527801"/>
              <a:gd name="connsiteY18" fmla="*/ 118099 h 658955"/>
              <a:gd name="connsiteX19" fmla="*/ 5723368 w 6527801"/>
              <a:gd name="connsiteY19" fmla="*/ 558187 h 658955"/>
              <a:gd name="connsiteX20" fmla="*/ 6527801 w 6527801"/>
              <a:gd name="connsiteY20" fmla="*/ 118098 h 658955"/>
              <a:gd name="connsiteX0" fmla="*/ 1 w 6400801"/>
              <a:gd name="connsiteY0" fmla="*/ 640610 h 640609"/>
              <a:gd name="connsiteX1" fmla="*/ 609601 w 6400801"/>
              <a:gd name="connsiteY1" fmla="*/ 488210 h 640609"/>
              <a:gd name="connsiteX2" fmla="*/ 990601 w 6400801"/>
              <a:gd name="connsiteY2" fmla="*/ 335810 h 640609"/>
              <a:gd name="connsiteX3" fmla="*/ 1626200 w 6400801"/>
              <a:gd name="connsiteY3" fmla="*/ 160087 h 640609"/>
              <a:gd name="connsiteX4" fmla="*/ 1902711 w 6400801"/>
              <a:gd name="connsiteY4" fmla="*/ 529160 h 640609"/>
              <a:gd name="connsiteX5" fmla="*/ 2133601 w 6400801"/>
              <a:gd name="connsiteY5" fmla="*/ 335809 h 640609"/>
              <a:gd name="connsiteX6" fmla="*/ 2438401 w 6400801"/>
              <a:gd name="connsiteY6" fmla="*/ 564409 h 640609"/>
              <a:gd name="connsiteX7" fmla="*/ 2667001 w 6400801"/>
              <a:gd name="connsiteY7" fmla="*/ 335810 h 640609"/>
              <a:gd name="connsiteX8" fmla="*/ 2971801 w 6400801"/>
              <a:gd name="connsiteY8" fmla="*/ 564410 h 640609"/>
              <a:gd name="connsiteX9" fmla="*/ 3259270 w 6400801"/>
              <a:gd name="connsiteY9" fmla="*/ 526827 h 640609"/>
              <a:gd name="connsiteX10" fmla="*/ 3586879 w 6400801"/>
              <a:gd name="connsiteY10" fmla="*/ 464108 h 640609"/>
              <a:gd name="connsiteX11" fmla="*/ 3886201 w 6400801"/>
              <a:gd name="connsiteY11" fmla="*/ 221513 h 640609"/>
              <a:gd name="connsiteX12" fmla="*/ 4038601 w 6400801"/>
              <a:gd name="connsiteY12" fmla="*/ 118100 h 640609"/>
              <a:gd name="connsiteX13" fmla="*/ 4185524 w 6400801"/>
              <a:gd name="connsiteY13" fmla="*/ 1467 h 640609"/>
              <a:gd name="connsiteX14" fmla="*/ 4352066 w 6400801"/>
              <a:gd name="connsiteY14" fmla="*/ 109290 h 640609"/>
              <a:gd name="connsiteX15" fmla="*/ 4467512 w 6400801"/>
              <a:gd name="connsiteY15" fmla="*/ 522421 h 640609"/>
              <a:gd name="connsiteX16" fmla="*/ 4814746 w 6400801"/>
              <a:gd name="connsiteY16" fmla="*/ 445965 h 640609"/>
              <a:gd name="connsiteX17" fmla="*/ 5257801 w 6400801"/>
              <a:gd name="connsiteY17" fmla="*/ 118099 h 640609"/>
              <a:gd name="connsiteX18" fmla="*/ 5596368 w 6400801"/>
              <a:gd name="connsiteY18" fmla="*/ 558187 h 640609"/>
              <a:gd name="connsiteX19" fmla="*/ 6400801 w 6400801"/>
              <a:gd name="connsiteY19" fmla="*/ 118098 h 640609"/>
              <a:gd name="connsiteX0" fmla="*/ -1 w 5791199"/>
              <a:gd name="connsiteY0" fmla="*/ 488210 h 596247"/>
              <a:gd name="connsiteX1" fmla="*/ 380999 w 5791199"/>
              <a:gd name="connsiteY1" fmla="*/ 335810 h 596247"/>
              <a:gd name="connsiteX2" fmla="*/ 1016598 w 5791199"/>
              <a:gd name="connsiteY2" fmla="*/ 160087 h 596247"/>
              <a:gd name="connsiteX3" fmla="*/ 1293109 w 5791199"/>
              <a:gd name="connsiteY3" fmla="*/ 529160 h 596247"/>
              <a:gd name="connsiteX4" fmla="*/ 1523999 w 5791199"/>
              <a:gd name="connsiteY4" fmla="*/ 335809 h 596247"/>
              <a:gd name="connsiteX5" fmla="*/ 1828799 w 5791199"/>
              <a:gd name="connsiteY5" fmla="*/ 564409 h 596247"/>
              <a:gd name="connsiteX6" fmla="*/ 2057399 w 5791199"/>
              <a:gd name="connsiteY6" fmla="*/ 335810 h 596247"/>
              <a:gd name="connsiteX7" fmla="*/ 2362199 w 5791199"/>
              <a:gd name="connsiteY7" fmla="*/ 564410 h 596247"/>
              <a:gd name="connsiteX8" fmla="*/ 2649668 w 5791199"/>
              <a:gd name="connsiteY8" fmla="*/ 526827 h 596247"/>
              <a:gd name="connsiteX9" fmla="*/ 2977277 w 5791199"/>
              <a:gd name="connsiteY9" fmla="*/ 464108 h 596247"/>
              <a:gd name="connsiteX10" fmla="*/ 3276599 w 5791199"/>
              <a:gd name="connsiteY10" fmla="*/ 221513 h 596247"/>
              <a:gd name="connsiteX11" fmla="*/ 3428999 w 5791199"/>
              <a:gd name="connsiteY11" fmla="*/ 118100 h 596247"/>
              <a:gd name="connsiteX12" fmla="*/ 3575922 w 5791199"/>
              <a:gd name="connsiteY12" fmla="*/ 1467 h 596247"/>
              <a:gd name="connsiteX13" fmla="*/ 3742464 w 5791199"/>
              <a:gd name="connsiteY13" fmla="*/ 109290 h 596247"/>
              <a:gd name="connsiteX14" fmla="*/ 3857910 w 5791199"/>
              <a:gd name="connsiteY14" fmla="*/ 522421 h 596247"/>
              <a:gd name="connsiteX15" fmla="*/ 4205144 w 5791199"/>
              <a:gd name="connsiteY15" fmla="*/ 445965 h 596247"/>
              <a:gd name="connsiteX16" fmla="*/ 4648199 w 5791199"/>
              <a:gd name="connsiteY16" fmla="*/ 118099 h 596247"/>
              <a:gd name="connsiteX17" fmla="*/ 4986766 w 5791199"/>
              <a:gd name="connsiteY17" fmla="*/ 558187 h 596247"/>
              <a:gd name="connsiteX18" fmla="*/ 5791199 w 5791199"/>
              <a:gd name="connsiteY18" fmla="*/ 118098 h 596247"/>
              <a:gd name="connsiteX0" fmla="*/ 1 w 5410201"/>
              <a:gd name="connsiteY0" fmla="*/ 335810 h 596247"/>
              <a:gd name="connsiteX1" fmla="*/ 635600 w 5410201"/>
              <a:gd name="connsiteY1" fmla="*/ 160087 h 596247"/>
              <a:gd name="connsiteX2" fmla="*/ 912111 w 5410201"/>
              <a:gd name="connsiteY2" fmla="*/ 529160 h 596247"/>
              <a:gd name="connsiteX3" fmla="*/ 1143001 w 5410201"/>
              <a:gd name="connsiteY3" fmla="*/ 335809 h 596247"/>
              <a:gd name="connsiteX4" fmla="*/ 1447801 w 5410201"/>
              <a:gd name="connsiteY4" fmla="*/ 564409 h 596247"/>
              <a:gd name="connsiteX5" fmla="*/ 1676401 w 5410201"/>
              <a:gd name="connsiteY5" fmla="*/ 335810 h 596247"/>
              <a:gd name="connsiteX6" fmla="*/ 1981201 w 5410201"/>
              <a:gd name="connsiteY6" fmla="*/ 564410 h 596247"/>
              <a:gd name="connsiteX7" fmla="*/ 2268670 w 5410201"/>
              <a:gd name="connsiteY7" fmla="*/ 526827 h 596247"/>
              <a:gd name="connsiteX8" fmla="*/ 2596279 w 5410201"/>
              <a:gd name="connsiteY8" fmla="*/ 464108 h 596247"/>
              <a:gd name="connsiteX9" fmla="*/ 2895601 w 5410201"/>
              <a:gd name="connsiteY9" fmla="*/ 221513 h 596247"/>
              <a:gd name="connsiteX10" fmla="*/ 3048001 w 5410201"/>
              <a:gd name="connsiteY10" fmla="*/ 118100 h 596247"/>
              <a:gd name="connsiteX11" fmla="*/ 3194924 w 5410201"/>
              <a:gd name="connsiteY11" fmla="*/ 1467 h 596247"/>
              <a:gd name="connsiteX12" fmla="*/ 3361466 w 5410201"/>
              <a:gd name="connsiteY12" fmla="*/ 109290 h 596247"/>
              <a:gd name="connsiteX13" fmla="*/ 3476912 w 5410201"/>
              <a:gd name="connsiteY13" fmla="*/ 522421 h 596247"/>
              <a:gd name="connsiteX14" fmla="*/ 3824146 w 5410201"/>
              <a:gd name="connsiteY14" fmla="*/ 445965 h 596247"/>
              <a:gd name="connsiteX15" fmla="*/ 4267201 w 5410201"/>
              <a:gd name="connsiteY15" fmla="*/ 118099 h 596247"/>
              <a:gd name="connsiteX16" fmla="*/ 4605768 w 5410201"/>
              <a:gd name="connsiteY16" fmla="*/ 558187 h 596247"/>
              <a:gd name="connsiteX17" fmla="*/ 5410201 w 5410201"/>
              <a:gd name="connsiteY17" fmla="*/ 118098 h 596247"/>
              <a:gd name="connsiteX0" fmla="*/ 1 w 4774602"/>
              <a:gd name="connsiteY0" fmla="*/ 160087 h 596247"/>
              <a:gd name="connsiteX1" fmla="*/ 276512 w 4774602"/>
              <a:gd name="connsiteY1" fmla="*/ 529160 h 596247"/>
              <a:gd name="connsiteX2" fmla="*/ 507402 w 4774602"/>
              <a:gd name="connsiteY2" fmla="*/ 335809 h 596247"/>
              <a:gd name="connsiteX3" fmla="*/ 812202 w 4774602"/>
              <a:gd name="connsiteY3" fmla="*/ 564409 h 596247"/>
              <a:gd name="connsiteX4" fmla="*/ 1040802 w 4774602"/>
              <a:gd name="connsiteY4" fmla="*/ 335810 h 596247"/>
              <a:gd name="connsiteX5" fmla="*/ 1345602 w 4774602"/>
              <a:gd name="connsiteY5" fmla="*/ 564410 h 596247"/>
              <a:gd name="connsiteX6" fmla="*/ 1633071 w 4774602"/>
              <a:gd name="connsiteY6" fmla="*/ 526827 h 596247"/>
              <a:gd name="connsiteX7" fmla="*/ 1960680 w 4774602"/>
              <a:gd name="connsiteY7" fmla="*/ 464108 h 596247"/>
              <a:gd name="connsiteX8" fmla="*/ 2260002 w 4774602"/>
              <a:gd name="connsiteY8" fmla="*/ 221513 h 596247"/>
              <a:gd name="connsiteX9" fmla="*/ 2412402 w 4774602"/>
              <a:gd name="connsiteY9" fmla="*/ 118100 h 596247"/>
              <a:gd name="connsiteX10" fmla="*/ 2559325 w 4774602"/>
              <a:gd name="connsiteY10" fmla="*/ 1467 h 596247"/>
              <a:gd name="connsiteX11" fmla="*/ 2725867 w 4774602"/>
              <a:gd name="connsiteY11" fmla="*/ 109290 h 596247"/>
              <a:gd name="connsiteX12" fmla="*/ 2841313 w 4774602"/>
              <a:gd name="connsiteY12" fmla="*/ 522421 h 596247"/>
              <a:gd name="connsiteX13" fmla="*/ 3188547 w 4774602"/>
              <a:gd name="connsiteY13" fmla="*/ 445965 h 596247"/>
              <a:gd name="connsiteX14" fmla="*/ 3631602 w 4774602"/>
              <a:gd name="connsiteY14" fmla="*/ 118099 h 596247"/>
              <a:gd name="connsiteX15" fmla="*/ 3970169 w 4774602"/>
              <a:gd name="connsiteY15" fmla="*/ 558187 h 596247"/>
              <a:gd name="connsiteX16" fmla="*/ 4774602 w 4774602"/>
              <a:gd name="connsiteY16" fmla="*/ 118098 h 596247"/>
              <a:gd name="connsiteX0" fmla="*/ 0 w 4498090"/>
              <a:gd name="connsiteY0" fmla="*/ 529160 h 596247"/>
              <a:gd name="connsiteX1" fmla="*/ 230890 w 4498090"/>
              <a:gd name="connsiteY1" fmla="*/ 335809 h 596247"/>
              <a:gd name="connsiteX2" fmla="*/ 535690 w 4498090"/>
              <a:gd name="connsiteY2" fmla="*/ 564409 h 596247"/>
              <a:gd name="connsiteX3" fmla="*/ 764290 w 4498090"/>
              <a:gd name="connsiteY3" fmla="*/ 335810 h 596247"/>
              <a:gd name="connsiteX4" fmla="*/ 1069090 w 4498090"/>
              <a:gd name="connsiteY4" fmla="*/ 564410 h 596247"/>
              <a:gd name="connsiteX5" fmla="*/ 1356559 w 4498090"/>
              <a:gd name="connsiteY5" fmla="*/ 526827 h 596247"/>
              <a:gd name="connsiteX6" fmla="*/ 1684168 w 4498090"/>
              <a:gd name="connsiteY6" fmla="*/ 464108 h 596247"/>
              <a:gd name="connsiteX7" fmla="*/ 1983490 w 4498090"/>
              <a:gd name="connsiteY7" fmla="*/ 221513 h 596247"/>
              <a:gd name="connsiteX8" fmla="*/ 2135890 w 4498090"/>
              <a:gd name="connsiteY8" fmla="*/ 118100 h 596247"/>
              <a:gd name="connsiteX9" fmla="*/ 2282813 w 4498090"/>
              <a:gd name="connsiteY9" fmla="*/ 1467 h 596247"/>
              <a:gd name="connsiteX10" fmla="*/ 2449355 w 4498090"/>
              <a:gd name="connsiteY10" fmla="*/ 109290 h 596247"/>
              <a:gd name="connsiteX11" fmla="*/ 2564801 w 4498090"/>
              <a:gd name="connsiteY11" fmla="*/ 522421 h 596247"/>
              <a:gd name="connsiteX12" fmla="*/ 2912035 w 4498090"/>
              <a:gd name="connsiteY12" fmla="*/ 445965 h 596247"/>
              <a:gd name="connsiteX13" fmla="*/ 3355090 w 4498090"/>
              <a:gd name="connsiteY13" fmla="*/ 118099 h 596247"/>
              <a:gd name="connsiteX14" fmla="*/ 3693657 w 4498090"/>
              <a:gd name="connsiteY14" fmla="*/ 558187 h 596247"/>
              <a:gd name="connsiteX15" fmla="*/ 4498090 w 4498090"/>
              <a:gd name="connsiteY15" fmla="*/ 118098 h 596247"/>
              <a:gd name="connsiteX0" fmla="*/ 0 w 4267200"/>
              <a:gd name="connsiteY0" fmla="*/ 335809 h 596247"/>
              <a:gd name="connsiteX1" fmla="*/ 304800 w 4267200"/>
              <a:gd name="connsiteY1" fmla="*/ 564409 h 596247"/>
              <a:gd name="connsiteX2" fmla="*/ 533400 w 4267200"/>
              <a:gd name="connsiteY2" fmla="*/ 335810 h 596247"/>
              <a:gd name="connsiteX3" fmla="*/ 838200 w 4267200"/>
              <a:gd name="connsiteY3" fmla="*/ 564410 h 596247"/>
              <a:gd name="connsiteX4" fmla="*/ 1125669 w 4267200"/>
              <a:gd name="connsiteY4" fmla="*/ 526827 h 596247"/>
              <a:gd name="connsiteX5" fmla="*/ 1453278 w 4267200"/>
              <a:gd name="connsiteY5" fmla="*/ 464108 h 596247"/>
              <a:gd name="connsiteX6" fmla="*/ 1752600 w 4267200"/>
              <a:gd name="connsiteY6" fmla="*/ 221513 h 596247"/>
              <a:gd name="connsiteX7" fmla="*/ 1905000 w 4267200"/>
              <a:gd name="connsiteY7" fmla="*/ 118100 h 596247"/>
              <a:gd name="connsiteX8" fmla="*/ 2051923 w 4267200"/>
              <a:gd name="connsiteY8" fmla="*/ 1467 h 596247"/>
              <a:gd name="connsiteX9" fmla="*/ 2218465 w 4267200"/>
              <a:gd name="connsiteY9" fmla="*/ 109290 h 596247"/>
              <a:gd name="connsiteX10" fmla="*/ 2333911 w 4267200"/>
              <a:gd name="connsiteY10" fmla="*/ 522421 h 596247"/>
              <a:gd name="connsiteX11" fmla="*/ 2681145 w 4267200"/>
              <a:gd name="connsiteY11" fmla="*/ 445965 h 596247"/>
              <a:gd name="connsiteX12" fmla="*/ 3124200 w 4267200"/>
              <a:gd name="connsiteY12" fmla="*/ 118099 h 596247"/>
              <a:gd name="connsiteX13" fmla="*/ 3462767 w 4267200"/>
              <a:gd name="connsiteY13" fmla="*/ 558187 h 596247"/>
              <a:gd name="connsiteX14" fmla="*/ 4267200 w 4267200"/>
              <a:gd name="connsiteY14" fmla="*/ 118098 h 596247"/>
              <a:gd name="connsiteX0" fmla="*/ -1 w 3962399"/>
              <a:gd name="connsiteY0" fmla="*/ 564409 h 596247"/>
              <a:gd name="connsiteX1" fmla="*/ 228599 w 3962399"/>
              <a:gd name="connsiteY1" fmla="*/ 335810 h 596247"/>
              <a:gd name="connsiteX2" fmla="*/ 533399 w 3962399"/>
              <a:gd name="connsiteY2" fmla="*/ 564410 h 596247"/>
              <a:gd name="connsiteX3" fmla="*/ 820868 w 3962399"/>
              <a:gd name="connsiteY3" fmla="*/ 526827 h 596247"/>
              <a:gd name="connsiteX4" fmla="*/ 1148477 w 3962399"/>
              <a:gd name="connsiteY4" fmla="*/ 464108 h 596247"/>
              <a:gd name="connsiteX5" fmla="*/ 1447799 w 3962399"/>
              <a:gd name="connsiteY5" fmla="*/ 221513 h 596247"/>
              <a:gd name="connsiteX6" fmla="*/ 1600199 w 3962399"/>
              <a:gd name="connsiteY6" fmla="*/ 118100 h 596247"/>
              <a:gd name="connsiteX7" fmla="*/ 1747122 w 3962399"/>
              <a:gd name="connsiteY7" fmla="*/ 1467 h 596247"/>
              <a:gd name="connsiteX8" fmla="*/ 1913664 w 3962399"/>
              <a:gd name="connsiteY8" fmla="*/ 109290 h 596247"/>
              <a:gd name="connsiteX9" fmla="*/ 2029110 w 3962399"/>
              <a:gd name="connsiteY9" fmla="*/ 522421 h 596247"/>
              <a:gd name="connsiteX10" fmla="*/ 2376344 w 3962399"/>
              <a:gd name="connsiteY10" fmla="*/ 445965 h 596247"/>
              <a:gd name="connsiteX11" fmla="*/ 2819399 w 3962399"/>
              <a:gd name="connsiteY11" fmla="*/ 118099 h 596247"/>
              <a:gd name="connsiteX12" fmla="*/ 3157966 w 3962399"/>
              <a:gd name="connsiteY12" fmla="*/ 558187 h 596247"/>
              <a:gd name="connsiteX13" fmla="*/ 3962399 w 3962399"/>
              <a:gd name="connsiteY13" fmla="*/ 118098 h 596247"/>
              <a:gd name="connsiteX0" fmla="*/ 0 w 3733800"/>
              <a:gd name="connsiteY0" fmla="*/ 335810 h 596247"/>
              <a:gd name="connsiteX1" fmla="*/ 304800 w 3733800"/>
              <a:gd name="connsiteY1" fmla="*/ 564410 h 596247"/>
              <a:gd name="connsiteX2" fmla="*/ 592269 w 3733800"/>
              <a:gd name="connsiteY2" fmla="*/ 526827 h 596247"/>
              <a:gd name="connsiteX3" fmla="*/ 919878 w 3733800"/>
              <a:gd name="connsiteY3" fmla="*/ 464108 h 596247"/>
              <a:gd name="connsiteX4" fmla="*/ 1219200 w 3733800"/>
              <a:gd name="connsiteY4" fmla="*/ 221513 h 596247"/>
              <a:gd name="connsiteX5" fmla="*/ 1371600 w 3733800"/>
              <a:gd name="connsiteY5" fmla="*/ 118100 h 596247"/>
              <a:gd name="connsiteX6" fmla="*/ 1518523 w 3733800"/>
              <a:gd name="connsiteY6" fmla="*/ 1467 h 596247"/>
              <a:gd name="connsiteX7" fmla="*/ 1685065 w 3733800"/>
              <a:gd name="connsiteY7" fmla="*/ 109290 h 596247"/>
              <a:gd name="connsiteX8" fmla="*/ 1800511 w 3733800"/>
              <a:gd name="connsiteY8" fmla="*/ 522421 h 596247"/>
              <a:gd name="connsiteX9" fmla="*/ 2147745 w 3733800"/>
              <a:gd name="connsiteY9" fmla="*/ 445965 h 596247"/>
              <a:gd name="connsiteX10" fmla="*/ 2590800 w 3733800"/>
              <a:gd name="connsiteY10" fmla="*/ 118099 h 596247"/>
              <a:gd name="connsiteX11" fmla="*/ 2929367 w 3733800"/>
              <a:gd name="connsiteY11" fmla="*/ 558187 h 596247"/>
              <a:gd name="connsiteX12" fmla="*/ 3733800 w 3733800"/>
              <a:gd name="connsiteY12" fmla="*/ 118098 h 596247"/>
              <a:gd name="connsiteX0" fmla="*/ -1 w 3428999"/>
              <a:gd name="connsiteY0" fmla="*/ 564410 h 596247"/>
              <a:gd name="connsiteX1" fmla="*/ 287468 w 3428999"/>
              <a:gd name="connsiteY1" fmla="*/ 526827 h 596247"/>
              <a:gd name="connsiteX2" fmla="*/ 615077 w 3428999"/>
              <a:gd name="connsiteY2" fmla="*/ 464108 h 596247"/>
              <a:gd name="connsiteX3" fmla="*/ 914399 w 3428999"/>
              <a:gd name="connsiteY3" fmla="*/ 221513 h 596247"/>
              <a:gd name="connsiteX4" fmla="*/ 1066799 w 3428999"/>
              <a:gd name="connsiteY4" fmla="*/ 118100 h 596247"/>
              <a:gd name="connsiteX5" fmla="*/ 1213722 w 3428999"/>
              <a:gd name="connsiteY5" fmla="*/ 1467 h 596247"/>
              <a:gd name="connsiteX6" fmla="*/ 1380264 w 3428999"/>
              <a:gd name="connsiteY6" fmla="*/ 109290 h 596247"/>
              <a:gd name="connsiteX7" fmla="*/ 1495710 w 3428999"/>
              <a:gd name="connsiteY7" fmla="*/ 522421 h 596247"/>
              <a:gd name="connsiteX8" fmla="*/ 1842944 w 3428999"/>
              <a:gd name="connsiteY8" fmla="*/ 445965 h 596247"/>
              <a:gd name="connsiteX9" fmla="*/ 2285999 w 3428999"/>
              <a:gd name="connsiteY9" fmla="*/ 118099 h 596247"/>
              <a:gd name="connsiteX10" fmla="*/ 2624566 w 3428999"/>
              <a:gd name="connsiteY10" fmla="*/ 558187 h 596247"/>
              <a:gd name="connsiteX11" fmla="*/ 3428999 w 3428999"/>
              <a:gd name="connsiteY11" fmla="*/ 118098 h 596247"/>
              <a:gd name="connsiteX0" fmla="*/ 0 w 3141531"/>
              <a:gd name="connsiteY0" fmla="*/ 526827 h 558187"/>
              <a:gd name="connsiteX1" fmla="*/ 327609 w 3141531"/>
              <a:gd name="connsiteY1" fmla="*/ 464108 h 558187"/>
              <a:gd name="connsiteX2" fmla="*/ 626931 w 3141531"/>
              <a:gd name="connsiteY2" fmla="*/ 221513 h 558187"/>
              <a:gd name="connsiteX3" fmla="*/ 779331 w 3141531"/>
              <a:gd name="connsiteY3" fmla="*/ 118100 h 558187"/>
              <a:gd name="connsiteX4" fmla="*/ 926254 w 3141531"/>
              <a:gd name="connsiteY4" fmla="*/ 1467 h 558187"/>
              <a:gd name="connsiteX5" fmla="*/ 1092796 w 3141531"/>
              <a:gd name="connsiteY5" fmla="*/ 109290 h 558187"/>
              <a:gd name="connsiteX6" fmla="*/ 1208242 w 3141531"/>
              <a:gd name="connsiteY6" fmla="*/ 522421 h 558187"/>
              <a:gd name="connsiteX7" fmla="*/ 1555476 w 3141531"/>
              <a:gd name="connsiteY7" fmla="*/ 445965 h 558187"/>
              <a:gd name="connsiteX8" fmla="*/ 1998531 w 3141531"/>
              <a:gd name="connsiteY8" fmla="*/ 118099 h 558187"/>
              <a:gd name="connsiteX9" fmla="*/ 2337098 w 3141531"/>
              <a:gd name="connsiteY9" fmla="*/ 558187 h 558187"/>
              <a:gd name="connsiteX10" fmla="*/ 3141531 w 3141531"/>
              <a:gd name="connsiteY10" fmla="*/ 118098 h 558187"/>
              <a:gd name="connsiteX0" fmla="*/ 0 w 2813922"/>
              <a:gd name="connsiteY0" fmla="*/ 464108 h 558187"/>
              <a:gd name="connsiteX1" fmla="*/ 299322 w 2813922"/>
              <a:gd name="connsiteY1" fmla="*/ 221513 h 558187"/>
              <a:gd name="connsiteX2" fmla="*/ 451722 w 2813922"/>
              <a:gd name="connsiteY2" fmla="*/ 118100 h 558187"/>
              <a:gd name="connsiteX3" fmla="*/ 598645 w 2813922"/>
              <a:gd name="connsiteY3" fmla="*/ 1467 h 558187"/>
              <a:gd name="connsiteX4" fmla="*/ 765187 w 2813922"/>
              <a:gd name="connsiteY4" fmla="*/ 109290 h 558187"/>
              <a:gd name="connsiteX5" fmla="*/ 880633 w 2813922"/>
              <a:gd name="connsiteY5" fmla="*/ 522421 h 558187"/>
              <a:gd name="connsiteX6" fmla="*/ 1227867 w 2813922"/>
              <a:gd name="connsiteY6" fmla="*/ 445965 h 558187"/>
              <a:gd name="connsiteX7" fmla="*/ 1670922 w 2813922"/>
              <a:gd name="connsiteY7" fmla="*/ 118099 h 558187"/>
              <a:gd name="connsiteX8" fmla="*/ 2009489 w 2813922"/>
              <a:gd name="connsiteY8" fmla="*/ 558187 h 558187"/>
              <a:gd name="connsiteX9" fmla="*/ 2813922 w 2813922"/>
              <a:gd name="connsiteY9" fmla="*/ 118098 h 558187"/>
              <a:gd name="connsiteX0" fmla="*/ 0 w 2971771"/>
              <a:gd name="connsiteY0" fmla="*/ 485111 h 558187"/>
              <a:gd name="connsiteX1" fmla="*/ 457171 w 2971771"/>
              <a:gd name="connsiteY1" fmla="*/ 221513 h 558187"/>
              <a:gd name="connsiteX2" fmla="*/ 609571 w 2971771"/>
              <a:gd name="connsiteY2" fmla="*/ 118100 h 558187"/>
              <a:gd name="connsiteX3" fmla="*/ 756494 w 2971771"/>
              <a:gd name="connsiteY3" fmla="*/ 1467 h 558187"/>
              <a:gd name="connsiteX4" fmla="*/ 923036 w 2971771"/>
              <a:gd name="connsiteY4" fmla="*/ 109290 h 558187"/>
              <a:gd name="connsiteX5" fmla="*/ 1038482 w 2971771"/>
              <a:gd name="connsiteY5" fmla="*/ 522421 h 558187"/>
              <a:gd name="connsiteX6" fmla="*/ 1385716 w 2971771"/>
              <a:gd name="connsiteY6" fmla="*/ 445965 h 558187"/>
              <a:gd name="connsiteX7" fmla="*/ 1828771 w 2971771"/>
              <a:gd name="connsiteY7" fmla="*/ 118099 h 558187"/>
              <a:gd name="connsiteX8" fmla="*/ 2167338 w 2971771"/>
              <a:gd name="connsiteY8" fmla="*/ 558187 h 558187"/>
              <a:gd name="connsiteX9" fmla="*/ 2971771 w 2971771"/>
              <a:gd name="connsiteY9" fmla="*/ 118098 h 558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1771" h="558187">
                <a:moveTo>
                  <a:pt x="0" y="485111"/>
                </a:moveTo>
                <a:cubicBezTo>
                  <a:pt x="104488" y="434225"/>
                  <a:pt x="355576" y="282681"/>
                  <a:pt x="457171" y="221513"/>
                </a:cubicBezTo>
                <a:cubicBezTo>
                  <a:pt x="558766" y="160345"/>
                  <a:pt x="559684" y="154774"/>
                  <a:pt x="609571" y="118100"/>
                </a:cubicBezTo>
                <a:cubicBezTo>
                  <a:pt x="659458" y="81426"/>
                  <a:pt x="704250" y="2935"/>
                  <a:pt x="756494" y="1467"/>
                </a:cubicBezTo>
                <a:cubicBezTo>
                  <a:pt x="808738" y="-1"/>
                  <a:pt x="884936" y="109290"/>
                  <a:pt x="923036" y="109290"/>
                </a:cubicBezTo>
                <a:lnTo>
                  <a:pt x="1038482" y="522421"/>
                </a:lnTo>
                <a:cubicBezTo>
                  <a:pt x="1076582" y="522421"/>
                  <a:pt x="1254001" y="513352"/>
                  <a:pt x="1385716" y="445965"/>
                </a:cubicBezTo>
                <a:cubicBezTo>
                  <a:pt x="1517431" y="378578"/>
                  <a:pt x="1698501" y="99395"/>
                  <a:pt x="1828771" y="118099"/>
                </a:cubicBezTo>
                <a:cubicBezTo>
                  <a:pt x="1959041" y="136803"/>
                  <a:pt x="1875238" y="558187"/>
                  <a:pt x="2167338" y="558187"/>
                </a:cubicBezTo>
                <a:lnTo>
                  <a:pt x="2971771" y="118098"/>
                </a:lnTo>
              </a:path>
            </a:pathLst>
          </a:custGeom>
          <a:noFill/>
          <a:ln w="28575" cap="flat" cmpd="sng" algn="ctr">
            <a:solidFill>
              <a:srgbClr val="7030A0"/>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cxnSp>
        <p:nvCxnSpPr>
          <p:cNvPr id="94" name="Connecteur droit avec flèche 93"/>
          <p:cNvCxnSpPr/>
          <p:nvPr/>
        </p:nvCxnSpPr>
        <p:spPr bwMode="auto">
          <a:xfrm rot="16200000" flipH="1">
            <a:off x="318246" y="2604246"/>
            <a:ext cx="2232212" cy="17931"/>
          </a:xfrm>
          <a:prstGeom prst="straightConnector1">
            <a:avLst/>
          </a:prstGeom>
          <a:solidFill>
            <a:schemeClr val="accent1"/>
          </a:solidFill>
          <a:ln w="1270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98" name="Rectangle 97"/>
          <p:cNvSpPr/>
          <p:nvPr/>
        </p:nvSpPr>
        <p:spPr>
          <a:xfrm>
            <a:off x="585639" y="3325014"/>
            <a:ext cx="808235" cy="276999"/>
          </a:xfrm>
          <a:prstGeom prst="rect">
            <a:avLst/>
          </a:prstGeom>
        </p:spPr>
        <p:txBody>
          <a:bodyPr wrap="none">
            <a:spAutoFit/>
          </a:bodyPr>
          <a:lstStyle/>
          <a:p>
            <a:r>
              <a:rPr lang="en-US" sz="1200" dirty="0" smtClean="0"/>
              <a:t>Stream n</a:t>
            </a:r>
            <a:endParaRPr lang="en-US" sz="1200" dirty="0"/>
          </a:p>
        </p:txBody>
      </p:sp>
      <p:sp>
        <p:nvSpPr>
          <p:cNvPr id="100" name="Rectangle 99"/>
          <p:cNvSpPr/>
          <p:nvPr/>
        </p:nvSpPr>
        <p:spPr>
          <a:xfrm>
            <a:off x="3284017" y="2078920"/>
            <a:ext cx="338554" cy="276999"/>
          </a:xfrm>
          <a:prstGeom prst="rect">
            <a:avLst/>
          </a:prstGeom>
        </p:spPr>
        <p:txBody>
          <a:bodyPr wrap="none">
            <a:spAutoFit/>
          </a:bodyPr>
          <a:lstStyle/>
          <a:p>
            <a:r>
              <a:rPr lang="en-US" sz="1200" dirty="0" smtClean="0"/>
              <a:t>…</a:t>
            </a:r>
            <a:endParaRPr lang="en-US" sz="1200" dirty="0"/>
          </a:p>
        </p:txBody>
      </p:sp>
      <p:sp>
        <p:nvSpPr>
          <p:cNvPr id="101" name="Rectangle 100"/>
          <p:cNvSpPr/>
          <p:nvPr/>
        </p:nvSpPr>
        <p:spPr>
          <a:xfrm>
            <a:off x="6475452" y="2025132"/>
            <a:ext cx="338554" cy="276999"/>
          </a:xfrm>
          <a:prstGeom prst="rect">
            <a:avLst/>
          </a:prstGeom>
        </p:spPr>
        <p:txBody>
          <a:bodyPr wrap="none">
            <a:spAutoFit/>
          </a:bodyPr>
          <a:lstStyle/>
          <a:p>
            <a:r>
              <a:rPr lang="en-US" sz="1200" dirty="0" smtClean="0"/>
              <a:t>…</a:t>
            </a:r>
            <a:endParaRPr lang="en-US" sz="1200" dirty="0"/>
          </a:p>
        </p:txBody>
      </p:sp>
      <p:cxnSp>
        <p:nvCxnSpPr>
          <p:cNvPr id="103" name="Connecteur droit 102"/>
          <p:cNvCxnSpPr/>
          <p:nvPr/>
        </p:nvCxnSpPr>
        <p:spPr bwMode="auto">
          <a:xfrm rot="16200000" flipH="1">
            <a:off x="4563036" y="2393578"/>
            <a:ext cx="2510117" cy="17930"/>
          </a:xfrm>
          <a:prstGeom prst="lin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06" name="ZoneTexte 17"/>
          <p:cNvSpPr txBox="1"/>
          <p:nvPr/>
        </p:nvSpPr>
        <p:spPr>
          <a:xfrm>
            <a:off x="1425391" y="3498157"/>
            <a:ext cx="2097742" cy="276999"/>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200" dirty="0" smtClean="0">
                <a:solidFill>
                  <a:schemeClr val="accent2"/>
                </a:solidFill>
              </a:rPr>
              <a:t>Target for virtual sensor</a:t>
            </a:r>
            <a:endParaRPr lang="en-US" sz="1200" dirty="0">
              <a:solidFill>
                <a:schemeClr val="accent2"/>
              </a:solidFill>
            </a:endParaRPr>
          </a:p>
        </p:txBody>
      </p:sp>
      <p:sp>
        <p:nvSpPr>
          <p:cNvPr id="112" name="Forme libre 111"/>
          <p:cNvSpPr/>
          <p:nvPr/>
        </p:nvSpPr>
        <p:spPr bwMode="auto">
          <a:xfrm flipV="1">
            <a:off x="5846519" y="3278306"/>
            <a:ext cx="1594187" cy="289646"/>
          </a:xfrm>
          <a:custGeom>
            <a:avLst/>
            <a:gdLst>
              <a:gd name="connsiteX0" fmla="*/ 0 w 1837267"/>
              <a:gd name="connsiteY0" fmla="*/ 103010 h 517877"/>
              <a:gd name="connsiteX1" fmla="*/ 287867 w 1837267"/>
              <a:gd name="connsiteY1" fmla="*/ 43744 h 517877"/>
              <a:gd name="connsiteX2" fmla="*/ 465667 w 1837267"/>
              <a:gd name="connsiteY2" fmla="*/ 365477 h 517877"/>
              <a:gd name="connsiteX3" fmla="*/ 618067 w 1837267"/>
              <a:gd name="connsiteY3" fmla="*/ 517877 h 517877"/>
              <a:gd name="connsiteX4" fmla="*/ 762000 w 1837267"/>
              <a:gd name="connsiteY4" fmla="*/ 365477 h 517877"/>
              <a:gd name="connsiteX5" fmla="*/ 922867 w 1837267"/>
              <a:gd name="connsiteY5" fmla="*/ 263877 h 517877"/>
              <a:gd name="connsiteX6" fmla="*/ 990600 w 1837267"/>
              <a:gd name="connsiteY6" fmla="*/ 213077 h 517877"/>
              <a:gd name="connsiteX7" fmla="*/ 1143000 w 1837267"/>
              <a:gd name="connsiteY7" fmla="*/ 450144 h 517877"/>
              <a:gd name="connsiteX8" fmla="*/ 1295400 w 1837267"/>
              <a:gd name="connsiteY8" fmla="*/ 373944 h 517877"/>
              <a:gd name="connsiteX9" fmla="*/ 1439333 w 1837267"/>
              <a:gd name="connsiteY9" fmla="*/ 289277 h 517877"/>
              <a:gd name="connsiteX10" fmla="*/ 1617133 w 1837267"/>
              <a:gd name="connsiteY10" fmla="*/ 213077 h 517877"/>
              <a:gd name="connsiteX11" fmla="*/ 1837267 w 1837267"/>
              <a:gd name="connsiteY11" fmla="*/ 204610 h 517877"/>
              <a:gd name="connsiteX0" fmla="*/ 0 w 3208867"/>
              <a:gd name="connsiteY0" fmla="*/ 131233 h 512233"/>
              <a:gd name="connsiteX1" fmla="*/ 1659467 w 3208867"/>
              <a:gd name="connsiteY1" fmla="*/ 38100 h 512233"/>
              <a:gd name="connsiteX2" fmla="*/ 1837267 w 3208867"/>
              <a:gd name="connsiteY2" fmla="*/ 359833 h 512233"/>
              <a:gd name="connsiteX3" fmla="*/ 1989667 w 3208867"/>
              <a:gd name="connsiteY3" fmla="*/ 512233 h 512233"/>
              <a:gd name="connsiteX4" fmla="*/ 2133600 w 3208867"/>
              <a:gd name="connsiteY4" fmla="*/ 359833 h 512233"/>
              <a:gd name="connsiteX5" fmla="*/ 2294467 w 3208867"/>
              <a:gd name="connsiteY5" fmla="*/ 258233 h 512233"/>
              <a:gd name="connsiteX6" fmla="*/ 2362200 w 3208867"/>
              <a:gd name="connsiteY6" fmla="*/ 207433 h 512233"/>
              <a:gd name="connsiteX7" fmla="*/ 2514600 w 3208867"/>
              <a:gd name="connsiteY7" fmla="*/ 444500 h 512233"/>
              <a:gd name="connsiteX8" fmla="*/ 2667000 w 3208867"/>
              <a:gd name="connsiteY8" fmla="*/ 368300 h 512233"/>
              <a:gd name="connsiteX9" fmla="*/ 2810933 w 3208867"/>
              <a:gd name="connsiteY9" fmla="*/ 283633 h 512233"/>
              <a:gd name="connsiteX10" fmla="*/ 2988733 w 3208867"/>
              <a:gd name="connsiteY10" fmla="*/ 207433 h 512233"/>
              <a:gd name="connsiteX11" fmla="*/ 3208867 w 3208867"/>
              <a:gd name="connsiteY11" fmla="*/ 198966 h 512233"/>
              <a:gd name="connsiteX0" fmla="*/ 0 w 3208867"/>
              <a:gd name="connsiteY0" fmla="*/ 244122 h 625122"/>
              <a:gd name="connsiteX1" fmla="*/ 304800 w 3208867"/>
              <a:gd name="connsiteY1" fmla="*/ 15522 h 625122"/>
              <a:gd name="connsiteX2" fmla="*/ 1659467 w 3208867"/>
              <a:gd name="connsiteY2" fmla="*/ 150989 h 625122"/>
              <a:gd name="connsiteX3" fmla="*/ 1837267 w 3208867"/>
              <a:gd name="connsiteY3" fmla="*/ 472722 h 625122"/>
              <a:gd name="connsiteX4" fmla="*/ 1989667 w 3208867"/>
              <a:gd name="connsiteY4" fmla="*/ 625122 h 625122"/>
              <a:gd name="connsiteX5" fmla="*/ 2133600 w 3208867"/>
              <a:gd name="connsiteY5" fmla="*/ 472722 h 625122"/>
              <a:gd name="connsiteX6" fmla="*/ 2294467 w 3208867"/>
              <a:gd name="connsiteY6" fmla="*/ 371122 h 625122"/>
              <a:gd name="connsiteX7" fmla="*/ 2362200 w 3208867"/>
              <a:gd name="connsiteY7" fmla="*/ 320322 h 625122"/>
              <a:gd name="connsiteX8" fmla="*/ 2514600 w 3208867"/>
              <a:gd name="connsiteY8" fmla="*/ 557389 h 625122"/>
              <a:gd name="connsiteX9" fmla="*/ 2667000 w 3208867"/>
              <a:gd name="connsiteY9" fmla="*/ 481189 h 625122"/>
              <a:gd name="connsiteX10" fmla="*/ 2810933 w 3208867"/>
              <a:gd name="connsiteY10" fmla="*/ 396522 h 625122"/>
              <a:gd name="connsiteX11" fmla="*/ 2988733 w 3208867"/>
              <a:gd name="connsiteY11" fmla="*/ 320322 h 625122"/>
              <a:gd name="connsiteX12" fmla="*/ 3208867 w 3208867"/>
              <a:gd name="connsiteY12" fmla="*/ 311855 h 625122"/>
              <a:gd name="connsiteX0" fmla="*/ 0 w 3208867"/>
              <a:gd name="connsiteY0" fmla="*/ 265289 h 646289"/>
              <a:gd name="connsiteX1" fmla="*/ 304800 w 3208867"/>
              <a:gd name="connsiteY1" fmla="*/ 36689 h 646289"/>
              <a:gd name="connsiteX2" fmla="*/ 609600 w 3208867"/>
              <a:gd name="connsiteY2" fmla="*/ 265289 h 646289"/>
              <a:gd name="connsiteX3" fmla="*/ 1659467 w 3208867"/>
              <a:gd name="connsiteY3" fmla="*/ 172156 h 646289"/>
              <a:gd name="connsiteX4" fmla="*/ 1837267 w 3208867"/>
              <a:gd name="connsiteY4" fmla="*/ 493889 h 646289"/>
              <a:gd name="connsiteX5" fmla="*/ 1989667 w 3208867"/>
              <a:gd name="connsiteY5" fmla="*/ 646289 h 646289"/>
              <a:gd name="connsiteX6" fmla="*/ 2133600 w 3208867"/>
              <a:gd name="connsiteY6" fmla="*/ 493889 h 646289"/>
              <a:gd name="connsiteX7" fmla="*/ 2294467 w 3208867"/>
              <a:gd name="connsiteY7" fmla="*/ 392289 h 646289"/>
              <a:gd name="connsiteX8" fmla="*/ 2362200 w 3208867"/>
              <a:gd name="connsiteY8" fmla="*/ 341489 h 646289"/>
              <a:gd name="connsiteX9" fmla="*/ 2514600 w 3208867"/>
              <a:gd name="connsiteY9" fmla="*/ 578556 h 646289"/>
              <a:gd name="connsiteX10" fmla="*/ 2667000 w 3208867"/>
              <a:gd name="connsiteY10" fmla="*/ 502356 h 646289"/>
              <a:gd name="connsiteX11" fmla="*/ 2810933 w 3208867"/>
              <a:gd name="connsiteY11" fmla="*/ 417689 h 646289"/>
              <a:gd name="connsiteX12" fmla="*/ 2988733 w 3208867"/>
              <a:gd name="connsiteY12" fmla="*/ 341489 h 646289"/>
              <a:gd name="connsiteX13" fmla="*/ 3208867 w 3208867"/>
              <a:gd name="connsiteY13" fmla="*/ 333022 h 646289"/>
              <a:gd name="connsiteX0" fmla="*/ 0 w 3208867"/>
              <a:gd name="connsiteY0" fmla="*/ 265289 h 646289"/>
              <a:gd name="connsiteX1" fmla="*/ 304800 w 3208867"/>
              <a:gd name="connsiteY1" fmla="*/ 36689 h 646289"/>
              <a:gd name="connsiteX2" fmla="*/ 609600 w 3208867"/>
              <a:gd name="connsiteY2" fmla="*/ 265289 h 646289"/>
              <a:gd name="connsiteX3" fmla="*/ 838200 w 3208867"/>
              <a:gd name="connsiteY3" fmla="*/ 36690 h 646289"/>
              <a:gd name="connsiteX4" fmla="*/ 1659467 w 3208867"/>
              <a:gd name="connsiteY4" fmla="*/ 172156 h 646289"/>
              <a:gd name="connsiteX5" fmla="*/ 1837267 w 3208867"/>
              <a:gd name="connsiteY5" fmla="*/ 493889 h 646289"/>
              <a:gd name="connsiteX6" fmla="*/ 1989667 w 3208867"/>
              <a:gd name="connsiteY6" fmla="*/ 646289 h 646289"/>
              <a:gd name="connsiteX7" fmla="*/ 2133600 w 3208867"/>
              <a:gd name="connsiteY7" fmla="*/ 493889 h 646289"/>
              <a:gd name="connsiteX8" fmla="*/ 2294467 w 3208867"/>
              <a:gd name="connsiteY8" fmla="*/ 392289 h 646289"/>
              <a:gd name="connsiteX9" fmla="*/ 2362200 w 3208867"/>
              <a:gd name="connsiteY9" fmla="*/ 341489 h 646289"/>
              <a:gd name="connsiteX10" fmla="*/ 2514600 w 3208867"/>
              <a:gd name="connsiteY10" fmla="*/ 578556 h 646289"/>
              <a:gd name="connsiteX11" fmla="*/ 2667000 w 3208867"/>
              <a:gd name="connsiteY11" fmla="*/ 502356 h 646289"/>
              <a:gd name="connsiteX12" fmla="*/ 2810933 w 3208867"/>
              <a:gd name="connsiteY12" fmla="*/ 417689 h 646289"/>
              <a:gd name="connsiteX13" fmla="*/ 2988733 w 3208867"/>
              <a:gd name="connsiteY13" fmla="*/ 341489 h 646289"/>
              <a:gd name="connsiteX14" fmla="*/ 3208867 w 3208867"/>
              <a:gd name="connsiteY14" fmla="*/ 333022 h 646289"/>
              <a:gd name="connsiteX0" fmla="*/ 0 w 3208867"/>
              <a:gd name="connsiteY0" fmla="*/ 265289 h 646289"/>
              <a:gd name="connsiteX1" fmla="*/ 304800 w 3208867"/>
              <a:gd name="connsiteY1" fmla="*/ 36689 h 646289"/>
              <a:gd name="connsiteX2" fmla="*/ 609600 w 3208867"/>
              <a:gd name="connsiteY2" fmla="*/ 265289 h 646289"/>
              <a:gd name="connsiteX3" fmla="*/ 838200 w 3208867"/>
              <a:gd name="connsiteY3" fmla="*/ 36690 h 646289"/>
              <a:gd name="connsiteX4" fmla="*/ 1143000 w 3208867"/>
              <a:gd name="connsiteY4" fmla="*/ 265290 h 646289"/>
              <a:gd name="connsiteX5" fmla="*/ 1659467 w 3208867"/>
              <a:gd name="connsiteY5" fmla="*/ 172156 h 646289"/>
              <a:gd name="connsiteX6" fmla="*/ 1837267 w 3208867"/>
              <a:gd name="connsiteY6" fmla="*/ 493889 h 646289"/>
              <a:gd name="connsiteX7" fmla="*/ 1989667 w 3208867"/>
              <a:gd name="connsiteY7" fmla="*/ 646289 h 646289"/>
              <a:gd name="connsiteX8" fmla="*/ 2133600 w 3208867"/>
              <a:gd name="connsiteY8" fmla="*/ 493889 h 646289"/>
              <a:gd name="connsiteX9" fmla="*/ 2294467 w 3208867"/>
              <a:gd name="connsiteY9" fmla="*/ 392289 h 646289"/>
              <a:gd name="connsiteX10" fmla="*/ 2362200 w 3208867"/>
              <a:gd name="connsiteY10" fmla="*/ 341489 h 646289"/>
              <a:gd name="connsiteX11" fmla="*/ 2514600 w 3208867"/>
              <a:gd name="connsiteY11" fmla="*/ 578556 h 646289"/>
              <a:gd name="connsiteX12" fmla="*/ 2667000 w 3208867"/>
              <a:gd name="connsiteY12" fmla="*/ 502356 h 646289"/>
              <a:gd name="connsiteX13" fmla="*/ 2810933 w 3208867"/>
              <a:gd name="connsiteY13" fmla="*/ 417689 h 646289"/>
              <a:gd name="connsiteX14" fmla="*/ 2988733 w 3208867"/>
              <a:gd name="connsiteY14" fmla="*/ 341489 h 646289"/>
              <a:gd name="connsiteX15" fmla="*/ 3208867 w 3208867"/>
              <a:gd name="connsiteY15" fmla="*/ 333022 h 646289"/>
              <a:gd name="connsiteX0" fmla="*/ 0 w 5342467"/>
              <a:gd name="connsiteY0" fmla="*/ 189090 h 646289"/>
              <a:gd name="connsiteX1" fmla="*/ 2438400 w 5342467"/>
              <a:gd name="connsiteY1" fmla="*/ 36689 h 646289"/>
              <a:gd name="connsiteX2" fmla="*/ 2743200 w 5342467"/>
              <a:gd name="connsiteY2" fmla="*/ 265289 h 646289"/>
              <a:gd name="connsiteX3" fmla="*/ 2971800 w 5342467"/>
              <a:gd name="connsiteY3" fmla="*/ 36690 h 646289"/>
              <a:gd name="connsiteX4" fmla="*/ 3276600 w 5342467"/>
              <a:gd name="connsiteY4" fmla="*/ 265290 h 646289"/>
              <a:gd name="connsiteX5" fmla="*/ 3793067 w 5342467"/>
              <a:gd name="connsiteY5" fmla="*/ 172156 h 646289"/>
              <a:gd name="connsiteX6" fmla="*/ 3970867 w 5342467"/>
              <a:gd name="connsiteY6" fmla="*/ 493889 h 646289"/>
              <a:gd name="connsiteX7" fmla="*/ 4123267 w 5342467"/>
              <a:gd name="connsiteY7" fmla="*/ 646289 h 646289"/>
              <a:gd name="connsiteX8" fmla="*/ 4267200 w 5342467"/>
              <a:gd name="connsiteY8" fmla="*/ 493889 h 646289"/>
              <a:gd name="connsiteX9" fmla="*/ 4428067 w 5342467"/>
              <a:gd name="connsiteY9" fmla="*/ 392289 h 646289"/>
              <a:gd name="connsiteX10" fmla="*/ 4495800 w 5342467"/>
              <a:gd name="connsiteY10" fmla="*/ 341489 h 646289"/>
              <a:gd name="connsiteX11" fmla="*/ 4648200 w 5342467"/>
              <a:gd name="connsiteY11" fmla="*/ 578556 h 646289"/>
              <a:gd name="connsiteX12" fmla="*/ 4800600 w 5342467"/>
              <a:gd name="connsiteY12" fmla="*/ 502356 h 646289"/>
              <a:gd name="connsiteX13" fmla="*/ 4944533 w 5342467"/>
              <a:gd name="connsiteY13" fmla="*/ 417689 h 646289"/>
              <a:gd name="connsiteX14" fmla="*/ 5122333 w 5342467"/>
              <a:gd name="connsiteY14" fmla="*/ 341489 h 646289"/>
              <a:gd name="connsiteX15" fmla="*/ 5342467 w 5342467"/>
              <a:gd name="connsiteY15" fmla="*/ 333022 h 646289"/>
              <a:gd name="connsiteX0" fmla="*/ 101600 w 5444067"/>
              <a:gd name="connsiteY0" fmla="*/ 189090 h 646289"/>
              <a:gd name="connsiteX1" fmla="*/ 406400 w 5444067"/>
              <a:gd name="connsiteY1" fmla="*/ 341490 h 646289"/>
              <a:gd name="connsiteX2" fmla="*/ 2540000 w 5444067"/>
              <a:gd name="connsiteY2" fmla="*/ 36689 h 646289"/>
              <a:gd name="connsiteX3" fmla="*/ 2844800 w 5444067"/>
              <a:gd name="connsiteY3" fmla="*/ 265289 h 646289"/>
              <a:gd name="connsiteX4" fmla="*/ 3073400 w 5444067"/>
              <a:gd name="connsiteY4" fmla="*/ 36690 h 646289"/>
              <a:gd name="connsiteX5" fmla="*/ 3378200 w 5444067"/>
              <a:gd name="connsiteY5" fmla="*/ 265290 h 646289"/>
              <a:gd name="connsiteX6" fmla="*/ 3894667 w 5444067"/>
              <a:gd name="connsiteY6" fmla="*/ 172156 h 646289"/>
              <a:gd name="connsiteX7" fmla="*/ 4072467 w 5444067"/>
              <a:gd name="connsiteY7" fmla="*/ 493889 h 646289"/>
              <a:gd name="connsiteX8" fmla="*/ 4224867 w 5444067"/>
              <a:gd name="connsiteY8" fmla="*/ 646289 h 646289"/>
              <a:gd name="connsiteX9" fmla="*/ 4368800 w 5444067"/>
              <a:gd name="connsiteY9" fmla="*/ 493889 h 646289"/>
              <a:gd name="connsiteX10" fmla="*/ 4529667 w 5444067"/>
              <a:gd name="connsiteY10" fmla="*/ 392289 h 646289"/>
              <a:gd name="connsiteX11" fmla="*/ 4597400 w 5444067"/>
              <a:gd name="connsiteY11" fmla="*/ 341489 h 646289"/>
              <a:gd name="connsiteX12" fmla="*/ 4749800 w 5444067"/>
              <a:gd name="connsiteY12" fmla="*/ 578556 h 646289"/>
              <a:gd name="connsiteX13" fmla="*/ 4902200 w 5444067"/>
              <a:gd name="connsiteY13" fmla="*/ 502356 h 646289"/>
              <a:gd name="connsiteX14" fmla="*/ 5046133 w 5444067"/>
              <a:gd name="connsiteY14" fmla="*/ 417689 h 646289"/>
              <a:gd name="connsiteX15" fmla="*/ 5223933 w 5444067"/>
              <a:gd name="connsiteY15" fmla="*/ 341489 h 646289"/>
              <a:gd name="connsiteX16" fmla="*/ 5444067 w 5444067"/>
              <a:gd name="connsiteY16" fmla="*/ 333022 h 646289"/>
              <a:gd name="connsiteX0" fmla="*/ 101600 w 5444067"/>
              <a:gd name="connsiteY0" fmla="*/ 203200 h 660399"/>
              <a:gd name="connsiteX1" fmla="*/ 406400 w 5444067"/>
              <a:gd name="connsiteY1" fmla="*/ 355600 h 660399"/>
              <a:gd name="connsiteX2" fmla="*/ 635000 w 5444067"/>
              <a:gd name="connsiteY2" fmla="*/ 50800 h 660399"/>
              <a:gd name="connsiteX3" fmla="*/ 2540000 w 5444067"/>
              <a:gd name="connsiteY3" fmla="*/ 50799 h 660399"/>
              <a:gd name="connsiteX4" fmla="*/ 2844800 w 5444067"/>
              <a:gd name="connsiteY4" fmla="*/ 279399 h 660399"/>
              <a:gd name="connsiteX5" fmla="*/ 3073400 w 5444067"/>
              <a:gd name="connsiteY5" fmla="*/ 50800 h 660399"/>
              <a:gd name="connsiteX6" fmla="*/ 3378200 w 5444067"/>
              <a:gd name="connsiteY6" fmla="*/ 279400 h 660399"/>
              <a:gd name="connsiteX7" fmla="*/ 3894667 w 5444067"/>
              <a:gd name="connsiteY7" fmla="*/ 186266 h 660399"/>
              <a:gd name="connsiteX8" fmla="*/ 4072467 w 5444067"/>
              <a:gd name="connsiteY8" fmla="*/ 507999 h 660399"/>
              <a:gd name="connsiteX9" fmla="*/ 4224867 w 5444067"/>
              <a:gd name="connsiteY9" fmla="*/ 660399 h 660399"/>
              <a:gd name="connsiteX10" fmla="*/ 4368800 w 5444067"/>
              <a:gd name="connsiteY10" fmla="*/ 507999 h 660399"/>
              <a:gd name="connsiteX11" fmla="*/ 4529667 w 5444067"/>
              <a:gd name="connsiteY11" fmla="*/ 406399 h 660399"/>
              <a:gd name="connsiteX12" fmla="*/ 4597400 w 5444067"/>
              <a:gd name="connsiteY12" fmla="*/ 355599 h 660399"/>
              <a:gd name="connsiteX13" fmla="*/ 4749800 w 5444067"/>
              <a:gd name="connsiteY13" fmla="*/ 592666 h 660399"/>
              <a:gd name="connsiteX14" fmla="*/ 4902200 w 5444067"/>
              <a:gd name="connsiteY14" fmla="*/ 516466 h 660399"/>
              <a:gd name="connsiteX15" fmla="*/ 5046133 w 5444067"/>
              <a:gd name="connsiteY15" fmla="*/ 431799 h 660399"/>
              <a:gd name="connsiteX16" fmla="*/ 5223933 w 5444067"/>
              <a:gd name="connsiteY16" fmla="*/ 355599 h 660399"/>
              <a:gd name="connsiteX17" fmla="*/ 5444067 w 5444067"/>
              <a:gd name="connsiteY17" fmla="*/ 347132 h 660399"/>
              <a:gd name="connsiteX0" fmla="*/ 101600 w 5444067"/>
              <a:gd name="connsiteY0" fmla="*/ 208844 h 666043"/>
              <a:gd name="connsiteX1" fmla="*/ 406400 w 5444067"/>
              <a:gd name="connsiteY1" fmla="*/ 361244 h 666043"/>
              <a:gd name="connsiteX2" fmla="*/ 635000 w 5444067"/>
              <a:gd name="connsiteY2" fmla="*/ 56444 h 666043"/>
              <a:gd name="connsiteX3" fmla="*/ 1016000 w 5444067"/>
              <a:gd name="connsiteY3" fmla="*/ 208844 h 666043"/>
              <a:gd name="connsiteX4" fmla="*/ 2540000 w 5444067"/>
              <a:gd name="connsiteY4" fmla="*/ 56443 h 666043"/>
              <a:gd name="connsiteX5" fmla="*/ 2844800 w 5444067"/>
              <a:gd name="connsiteY5" fmla="*/ 285043 h 666043"/>
              <a:gd name="connsiteX6" fmla="*/ 3073400 w 5444067"/>
              <a:gd name="connsiteY6" fmla="*/ 56444 h 666043"/>
              <a:gd name="connsiteX7" fmla="*/ 3378200 w 5444067"/>
              <a:gd name="connsiteY7" fmla="*/ 285044 h 666043"/>
              <a:gd name="connsiteX8" fmla="*/ 3894667 w 5444067"/>
              <a:gd name="connsiteY8" fmla="*/ 191910 h 666043"/>
              <a:gd name="connsiteX9" fmla="*/ 4072467 w 5444067"/>
              <a:gd name="connsiteY9" fmla="*/ 513643 h 666043"/>
              <a:gd name="connsiteX10" fmla="*/ 4224867 w 5444067"/>
              <a:gd name="connsiteY10" fmla="*/ 666043 h 666043"/>
              <a:gd name="connsiteX11" fmla="*/ 4368800 w 5444067"/>
              <a:gd name="connsiteY11" fmla="*/ 513643 h 666043"/>
              <a:gd name="connsiteX12" fmla="*/ 4529667 w 5444067"/>
              <a:gd name="connsiteY12" fmla="*/ 412043 h 666043"/>
              <a:gd name="connsiteX13" fmla="*/ 4597400 w 5444067"/>
              <a:gd name="connsiteY13" fmla="*/ 361243 h 666043"/>
              <a:gd name="connsiteX14" fmla="*/ 4749800 w 5444067"/>
              <a:gd name="connsiteY14" fmla="*/ 598310 h 666043"/>
              <a:gd name="connsiteX15" fmla="*/ 4902200 w 5444067"/>
              <a:gd name="connsiteY15" fmla="*/ 522110 h 666043"/>
              <a:gd name="connsiteX16" fmla="*/ 5046133 w 5444067"/>
              <a:gd name="connsiteY16" fmla="*/ 437443 h 666043"/>
              <a:gd name="connsiteX17" fmla="*/ 5223933 w 5444067"/>
              <a:gd name="connsiteY17" fmla="*/ 361243 h 666043"/>
              <a:gd name="connsiteX18" fmla="*/ 5444067 w 5444067"/>
              <a:gd name="connsiteY18" fmla="*/ 352776 h 666043"/>
              <a:gd name="connsiteX0" fmla="*/ 101600 w 5444067"/>
              <a:gd name="connsiteY0" fmla="*/ 208844 h 666043"/>
              <a:gd name="connsiteX1" fmla="*/ 406400 w 5444067"/>
              <a:gd name="connsiteY1" fmla="*/ 361244 h 666043"/>
              <a:gd name="connsiteX2" fmla="*/ 635000 w 5444067"/>
              <a:gd name="connsiteY2" fmla="*/ 56444 h 666043"/>
              <a:gd name="connsiteX3" fmla="*/ 1016000 w 5444067"/>
              <a:gd name="connsiteY3" fmla="*/ 208844 h 666043"/>
              <a:gd name="connsiteX4" fmla="*/ 1397000 w 5444067"/>
              <a:gd name="connsiteY4" fmla="*/ 56444 h 666043"/>
              <a:gd name="connsiteX5" fmla="*/ 2540000 w 5444067"/>
              <a:gd name="connsiteY5" fmla="*/ 56443 h 666043"/>
              <a:gd name="connsiteX6" fmla="*/ 2844800 w 5444067"/>
              <a:gd name="connsiteY6" fmla="*/ 285043 h 666043"/>
              <a:gd name="connsiteX7" fmla="*/ 3073400 w 5444067"/>
              <a:gd name="connsiteY7" fmla="*/ 56444 h 666043"/>
              <a:gd name="connsiteX8" fmla="*/ 3378200 w 5444067"/>
              <a:gd name="connsiteY8" fmla="*/ 285044 h 666043"/>
              <a:gd name="connsiteX9" fmla="*/ 3894667 w 5444067"/>
              <a:gd name="connsiteY9" fmla="*/ 191910 h 666043"/>
              <a:gd name="connsiteX10" fmla="*/ 4072467 w 5444067"/>
              <a:gd name="connsiteY10" fmla="*/ 513643 h 666043"/>
              <a:gd name="connsiteX11" fmla="*/ 4224867 w 5444067"/>
              <a:gd name="connsiteY11" fmla="*/ 666043 h 666043"/>
              <a:gd name="connsiteX12" fmla="*/ 4368800 w 5444067"/>
              <a:gd name="connsiteY12" fmla="*/ 513643 h 666043"/>
              <a:gd name="connsiteX13" fmla="*/ 4529667 w 5444067"/>
              <a:gd name="connsiteY13" fmla="*/ 412043 h 666043"/>
              <a:gd name="connsiteX14" fmla="*/ 4597400 w 5444067"/>
              <a:gd name="connsiteY14" fmla="*/ 361243 h 666043"/>
              <a:gd name="connsiteX15" fmla="*/ 4749800 w 5444067"/>
              <a:gd name="connsiteY15" fmla="*/ 598310 h 666043"/>
              <a:gd name="connsiteX16" fmla="*/ 4902200 w 5444067"/>
              <a:gd name="connsiteY16" fmla="*/ 522110 h 666043"/>
              <a:gd name="connsiteX17" fmla="*/ 5046133 w 5444067"/>
              <a:gd name="connsiteY17" fmla="*/ 437443 h 666043"/>
              <a:gd name="connsiteX18" fmla="*/ 5223933 w 5444067"/>
              <a:gd name="connsiteY18" fmla="*/ 361243 h 666043"/>
              <a:gd name="connsiteX19" fmla="*/ 5444067 w 5444067"/>
              <a:gd name="connsiteY19" fmla="*/ 352776 h 666043"/>
              <a:gd name="connsiteX0" fmla="*/ 101600 w 5444067"/>
              <a:gd name="connsiteY0" fmla="*/ 208844 h 666043"/>
              <a:gd name="connsiteX1" fmla="*/ 406400 w 5444067"/>
              <a:gd name="connsiteY1" fmla="*/ 361244 h 666043"/>
              <a:gd name="connsiteX2" fmla="*/ 635000 w 5444067"/>
              <a:gd name="connsiteY2" fmla="*/ 56444 h 666043"/>
              <a:gd name="connsiteX3" fmla="*/ 1016000 w 5444067"/>
              <a:gd name="connsiteY3" fmla="*/ 208844 h 666043"/>
              <a:gd name="connsiteX4" fmla="*/ 1397000 w 5444067"/>
              <a:gd name="connsiteY4" fmla="*/ 56444 h 666043"/>
              <a:gd name="connsiteX5" fmla="*/ 1778000 w 5444067"/>
              <a:gd name="connsiteY5" fmla="*/ 285044 h 666043"/>
              <a:gd name="connsiteX6" fmla="*/ 2540000 w 5444067"/>
              <a:gd name="connsiteY6" fmla="*/ 56443 h 666043"/>
              <a:gd name="connsiteX7" fmla="*/ 2844800 w 5444067"/>
              <a:gd name="connsiteY7" fmla="*/ 285043 h 666043"/>
              <a:gd name="connsiteX8" fmla="*/ 3073400 w 5444067"/>
              <a:gd name="connsiteY8" fmla="*/ 56444 h 666043"/>
              <a:gd name="connsiteX9" fmla="*/ 3378200 w 5444067"/>
              <a:gd name="connsiteY9" fmla="*/ 285044 h 666043"/>
              <a:gd name="connsiteX10" fmla="*/ 3894667 w 5444067"/>
              <a:gd name="connsiteY10" fmla="*/ 191910 h 666043"/>
              <a:gd name="connsiteX11" fmla="*/ 4072467 w 5444067"/>
              <a:gd name="connsiteY11" fmla="*/ 513643 h 666043"/>
              <a:gd name="connsiteX12" fmla="*/ 4224867 w 5444067"/>
              <a:gd name="connsiteY12" fmla="*/ 666043 h 666043"/>
              <a:gd name="connsiteX13" fmla="*/ 4368800 w 5444067"/>
              <a:gd name="connsiteY13" fmla="*/ 513643 h 666043"/>
              <a:gd name="connsiteX14" fmla="*/ 4529667 w 5444067"/>
              <a:gd name="connsiteY14" fmla="*/ 412043 h 666043"/>
              <a:gd name="connsiteX15" fmla="*/ 4597400 w 5444067"/>
              <a:gd name="connsiteY15" fmla="*/ 361243 h 666043"/>
              <a:gd name="connsiteX16" fmla="*/ 4749800 w 5444067"/>
              <a:gd name="connsiteY16" fmla="*/ 598310 h 666043"/>
              <a:gd name="connsiteX17" fmla="*/ 4902200 w 5444067"/>
              <a:gd name="connsiteY17" fmla="*/ 522110 h 666043"/>
              <a:gd name="connsiteX18" fmla="*/ 5046133 w 5444067"/>
              <a:gd name="connsiteY18" fmla="*/ 437443 h 666043"/>
              <a:gd name="connsiteX19" fmla="*/ 5223933 w 5444067"/>
              <a:gd name="connsiteY19" fmla="*/ 361243 h 666043"/>
              <a:gd name="connsiteX20" fmla="*/ 5444067 w 5444067"/>
              <a:gd name="connsiteY20" fmla="*/ 352776 h 666043"/>
              <a:gd name="connsiteX0" fmla="*/ 101600 w 5444067"/>
              <a:gd name="connsiteY0" fmla="*/ 266700 h 723899"/>
              <a:gd name="connsiteX1" fmla="*/ 406400 w 5444067"/>
              <a:gd name="connsiteY1" fmla="*/ 419100 h 723899"/>
              <a:gd name="connsiteX2" fmla="*/ 635000 w 5444067"/>
              <a:gd name="connsiteY2" fmla="*/ 114300 h 723899"/>
              <a:gd name="connsiteX3" fmla="*/ 1016000 w 5444067"/>
              <a:gd name="connsiteY3" fmla="*/ 266700 h 723899"/>
              <a:gd name="connsiteX4" fmla="*/ 1397000 w 5444067"/>
              <a:gd name="connsiteY4" fmla="*/ 114300 h 723899"/>
              <a:gd name="connsiteX5" fmla="*/ 1778000 w 5444067"/>
              <a:gd name="connsiteY5" fmla="*/ 342900 h 723899"/>
              <a:gd name="connsiteX6" fmla="*/ 2082800 w 5444067"/>
              <a:gd name="connsiteY6" fmla="*/ 38100 h 723899"/>
              <a:gd name="connsiteX7" fmla="*/ 2540000 w 5444067"/>
              <a:gd name="connsiteY7" fmla="*/ 114299 h 723899"/>
              <a:gd name="connsiteX8" fmla="*/ 2844800 w 5444067"/>
              <a:gd name="connsiteY8" fmla="*/ 342899 h 723899"/>
              <a:gd name="connsiteX9" fmla="*/ 3073400 w 5444067"/>
              <a:gd name="connsiteY9" fmla="*/ 114300 h 723899"/>
              <a:gd name="connsiteX10" fmla="*/ 3378200 w 5444067"/>
              <a:gd name="connsiteY10" fmla="*/ 342900 h 723899"/>
              <a:gd name="connsiteX11" fmla="*/ 3894667 w 5444067"/>
              <a:gd name="connsiteY11" fmla="*/ 249766 h 723899"/>
              <a:gd name="connsiteX12" fmla="*/ 4072467 w 5444067"/>
              <a:gd name="connsiteY12" fmla="*/ 571499 h 723899"/>
              <a:gd name="connsiteX13" fmla="*/ 4224867 w 5444067"/>
              <a:gd name="connsiteY13" fmla="*/ 723899 h 723899"/>
              <a:gd name="connsiteX14" fmla="*/ 4368800 w 5444067"/>
              <a:gd name="connsiteY14" fmla="*/ 571499 h 723899"/>
              <a:gd name="connsiteX15" fmla="*/ 4529667 w 5444067"/>
              <a:gd name="connsiteY15" fmla="*/ 469899 h 723899"/>
              <a:gd name="connsiteX16" fmla="*/ 4597400 w 5444067"/>
              <a:gd name="connsiteY16" fmla="*/ 419099 h 723899"/>
              <a:gd name="connsiteX17" fmla="*/ 4749800 w 5444067"/>
              <a:gd name="connsiteY17" fmla="*/ 656166 h 723899"/>
              <a:gd name="connsiteX18" fmla="*/ 4902200 w 5444067"/>
              <a:gd name="connsiteY18" fmla="*/ 579966 h 723899"/>
              <a:gd name="connsiteX19" fmla="*/ 5046133 w 5444067"/>
              <a:gd name="connsiteY19" fmla="*/ 495299 h 723899"/>
              <a:gd name="connsiteX20" fmla="*/ 5223933 w 5444067"/>
              <a:gd name="connsiteY20" fmla="*/ 419099 h 723899"/>
              <a:gd name="connsiteX21" fmla="*/ 5444067 w 5444067"/>
              <a:gd name="connsiteY21" fmla="*/ 410632 h 723899"/>
              <a:gd name="connsiteX0" fmla="*/ 101600 w 5444067"/>
              <a:gd name="connsiteY0" fmla="*/ 266700 h 723899"/>
              <a:gd name="connsiteX1" fmla="*/ 406400 w 5444067"/>
              <a:gd name="connsiteY1" fmla="*/ 419100 h 723899"/>
              <a:gd name="connsiteX2" fmla="*/ 635000 w 5444067"/>
              <a:gd name="connsiteY2" fmla="*/ 114300 h 723899"/>
              <a:gd name="connsiteX3" fmla="*/ 1016000 w 5444067"/>
              <a:gd name="connsiteY3" fmla="*/ 266700 h 723899"/>
              <a:gd name="connsiteX4" fmla="*/ 1397000 w 5444067"/>
              <a:gd name="connsiteY4" fmla="*/ 114300 h 723899"/>
              <a:gd name="connsiteX5" fmla="*/ 1778000 w 5444067"/>
              <a:gd name="connsiteY5" fmla="*/ 342900 h 723899"/>
              <a:gd name="connsiteX6" fmla="*/ 2082800 w 5444067"/>
              <a:gd name="connsiteY6" fmla="*/ 38100 h 723899"/>
              <a:gd name="connsiteX7" fmla="*/ 2540000 w 5444067"/>
              <a:gd name="connsiteY7" fmla="*/ 114299 h 723899"/>
              <a:gd name="connsiteX8" fmla="*/ 2844800 w 5444067"/>
              <a:gd name="connsiteY8" fmla="*/ 342899 h 723899"/>
              <a:gd name="connsiteX9" fmla="*/ 3073400 w 5444067"/>
              <a:gd name="connsiteY9" fmla="*/ 114300 h 723899"/>
              <a:gd name="connsiteX10" fmla="*/ 3378200 w 5444067"/>
              <a:gd name="connsiteY10" fmla="*/ 342900 h 723899"/>
              <a:gd name="connsiteX11" fmla="*/ 3894667 w 5444067"/>
              <a:gd name="connsiteY11" fmla="*/ 249766 h 723899"/>
              <a:gd name="connsiteX12" fmla="*/ 4072467 w 5444067"/>
              <a:gd name="connsiteY12" fmla="*/ 571499 h 723899"/>
              <a:gd name="connsiteX13" fmla="*/ 4224867 w 5444067"/>
              <a:gd name="connsiteY13" fmla="*/ 723899 h 723899"/>
              <a:gd name="connsiteX14" fmla="*/ 4368800 w 5444067"/>
              <a:gd name="connsiteY14" fmla="*/ 571499 h 723899"/>
              <a:gd name="connsiteX15" fmla="*/ 4529667 w 5444067"/>
              <a:gd name="connsiteY15" fmla="*/ 469899 h 723899"/>
              <a:gd name="connsiteX16" fmla="*/ 4597400 w 5444067"/>
              <a:gd name="connsiteY16" fmla="*/ 419099 h 723899"/>
              <a:gd name="connsiteX17" fmla="*/ 4749800 w 5444067"/>
              <a:gd name="connsiteY17" fmla="*/ 656166 h 723899"/>
              <a:gd name="connsiteX18" fmla="*/ 4902200 w 5444067"/>
              <a:gd name="connsiteY18" fmla="*/ 103414 h 723899"/>
              <a:gd name="connsiteX19" fmla="*/ 5046133 w 5444067"/>
              <a:gd name="connsiteY19" fmla="*/ 495299 h 723899"/>
              <a:gd name="connsiteX20" fmla="*/ 5223933 w 5444067"/>
              <a:gd name="connsiteY20" fmla="*/ 419099 h 723899"/>
              <a:gd name="connsiteX21" fmla="*/ 5444067 w 5444067"/>
              <a:gd name="connsiteY21" fmla="*/ 410632 h 723899"/>
              <a:gd name="connsiteX0" fmla="*/ 101600 w 5444067"/>
              <a:gd name="connsiteY0" fmla="*/ 422727 h 879926"/>
              <a:gd name="connsiteX1" fmla="*/ 406400 w 5444067"/>
              <a:gd name="connsiteY1" fmla="*/ 575127 h 879926"/>
              <a:gd name="connsiteX2" fmla="*/ 635000 w 5444067"/>
              <a:gd name="connsiteY2" fmla="*/ 270327 h 879926"/>
              <a:gd name="connsiteX3" fmla="*/ 1016000 w 5444067"/>
              <a:gd name="connsiteY3" fmla="*/ 422727 h 879926"/>
              <a:gd name="connsiteX4" fmla="*/ 1397000 w 5444067"/>
              <a:gd name="connsiteY4" fmla="*/ 270327 h 879926"/>
              <a:gd name="connsiteX5" fmla="*/ 1778000 w 5444067"/>
              <a:gd name="connsiteY5" fmla="*/ 498927 h 879926"/>
              <a:gd name="connsiteX6" fmla="*/ 2082800 w 5444067"/>
              <a:gd name="connsiteY6" fmla="*/ 194127 h 879926"/>
              <a:gd name="connsiteX7" fmla="*/ 2540000 w 5444067"/>
              <a:gd name="connsiteY7" fmla="*/ 270326 h 879926"/>
              <a:gd name="connsiteX8" fmla="*/ 2844800 w 5444067"/>
              <a:gd name="connsiteY8" fmla="*/ 498926 h 879926"/>
              <a:gd name="connsiteX9" fmla="*/ 3073400 w 5444067"/>
              <a:gd name="connsiteY9" fmla="*/ 270327 h 879926"/>
              <a:gd name="connsiteX10" fmla="*/ 3378200 w 5444067"/>
              <a:gd name="connsiteY10" fmla="*/ 498927 h 879926"/>
              <a:gd name="connsiteX11" fmla="*/ 3894667 w 5444067"/>
              <a:gd name="connsiteY11" fmla="*/ 405793 h 879926"/>
              <a:gd name="connsiteX12" fmla="*/ 4072467 w 5444067"/>
              <a:gd name="connsiteY12" fmla="*/ 727526 h 879926"/>
              <a:gd name="connsiteX13" fmla="*/ 4224867 w 5444067"/>
              <a:gd name="connsiteY13" fmla="*/ 879926 h 879926"/>
              <a:gd name="connsiteX14" fmla="*/ 4368800 w 5444067"/>
              <a:gd name="connsiteY14" fmla="*/ 727526 h 879926"/>
              <a:gd name="connsiteX15" fmla="*/ 4529667 w 5444067"/>
              <a:gd name="connsiteY15" fmla="*/ 625926 h 879926"/>
              <a:gd name="connsiteX16" fmla="*/ 4597400 w 5444067"/>
              <a:gd name="connsiteY16" fmla="*/ 575126 h 879926"/>
              <a:gd name="connsiteX17" fmla="*/ 4749800 w 5444067"/>
              <a:gd name="connsiteY17" fmla="*/ 812193 h 879926"/>
              <a:gd name="connsiteX18" fmla="*/ 4902200 w 5444067"/>
              <a:gd name="connsiteY18" fmla="*/ 259441 h 879926"/>
              <a:gd name="connsiteX19" fmla="*/ 5054600 w 5444067"/>
              <a:gd name="connsiteY19" fmla="*/ 52613 h 879926"/>
              <a:gd name="connsiteX20" fmla="*/ 5223933 w 5444067"/>
              <a:gd name="connsiteY20" fmla="*/ 575126 h 879926"/>
              <a:gd name="connsiteX21" fmla="*/ 5444067 w 5444067"/>
              <a:gd name="connsiteY21" fmla="*/ 566659 h 879926"/>
              <a:gd name="connsiteX0" fmla="*/ 101600 w 5444067"/>
              <a:gd name="connsiteY0" fmla="*/ 370113 h 827312"/>
              <a:gd name="connsiteX1" fmla="*/ 406400 w 5444067"/>
              <a:gd name="connsiteY1" fmla="*/ 522513 h 827312"/>
              <a:gd name="connsiteX2" fmla="*/ 635000 w 5444067"/>
              <a:gd name="connsiteY2" fmla="*/ 217713 h 827312"/>
              <a:gd name="connsiteX3" fmla="*/ 1016000 w 5444067"/>
              <a:gd name="connsiteY3" fmla="*/ 370113 h 827312"/>
              <a:gd name="connsiteX4" fmla="*/ 1397000 w 5444067"/>
              <a:gd name="connsiteY4" fmla="*/ 217713 h 827312"/>
              <a:gd name="connsiteX5" fmla="*/ 1778000 w 5444067"/>
              <a:gd name="connsiteY5" fmla="*/ 446313 h 827312"/>
              <a:gd name="connsiteX6" fmla="*/ 2082800 w 5444067"/>
              <a:gd name="connsiteY6" fmla="*/ 141513 h 827312"/>
              <a:gd name="connsiteX7" fmla="*/ 2540000 w 5444067"/>
              <a:gd name="connsiteY7" fmla="*/ 217712 h 827312"/>
              <a:gd name="connsiteX8" fmla="*/ 2844800 w 5444067"/>
              <a:gd name="connsiteY8" fmla="*/ 446312 h 827312"/>
              <a:gd name="connsiteX9" fmla="*/ 3073400 w 5444067"/>
              <a:gd name="connsiteY9" fmla="*/ 217713 h 827312"/>
              <a:gd name="connsiteX10" fmla="*/ 3378200 w 5444067"/>
              <a:gd name="connsiteY10" fmla="*/ 446313 h 827312"/>
              <a:gd name="connsiteX11" fmla="*/ 3894667 w 5444067"/>
              <a:gd name="connsiteY11" fmla="*/ 353179 h 827312"/>
              <a:gd name="connsiteX12" fmla="*/ 4072467 w 5444067"/>
              <a:gd name="connsiteY12" fmla="*/ 674912 h 827312"/>
              <a:gd name="connsiteX13" fmla="*/ 4224867 w 5444067"/>
              <a:gd name="connsiteY13" fmla="*/ 827312 h 827312"/>
              <a:gd name="connsiteX14" fmla="*/ 4368800 w 5444067"/>
              <a:gd name="connsiteY14" fmla="*/ 674912 h 827312"/>
              <a:gd name="connsiteX15" fmla="*/ 4529667 w 5444067"/>
              <a:gd name="connsiteY15" fmla="*/ 573312 h 827312"/>
              <a:gd name="connsiteX16" fmla="*/ 4597400 w 5444067"/>
              <a:gd name="connsiteY16" fmla="*/ 522512 h 827312"/>
              <a:gd name="connsiteX17" fmla="*/ 4749800 w 5444067"/>
              <a:gd name="connsiteY17" fmla="*/ 759579 h 827312"/>
              <a:gd name="connsiteX18" fmla="*/ 4902200 w 5444067"/>
              <a:gd name="connsiteY18" fmla="*/ 206827 h 827312"/>
              <a:gd name="connsiteX19" fmla="*/ 5054600 w 5444067"/>
              <a:gd name="connsiteY19" fmla="*/ -1 h 827312"/>
              <a:gd name="connsiteX20" fmla="*/ 5207000 w 5444067"/>
              <a:gd name="connsiteY20" fmla="*/ 206827 h 827312"/>
              <a:gd name="connsiteX21" fmla="*/ 5444067 w 5444067"/>
              <a:gd name="connsiteY21" fmla="*/ 514045 h 827312"/>
              <a:gd name="connsiteX0" fmla="*/ 101600 w 5435600"/>
              <a:gd name="connsiteY0" fmla="*/ 370114 h 827313"/>
              <a:gd name="connsiteX1" fmla="*/ 406400 w 5435600"/>
              <a:gd name="connsiteY1" fmla="*/ 522514 h 827313"/>
              <a:gd name="connsiteX2" fmla="*/ 635000 w 5435600"/>
              <a:gd name="connsiteY2" fmla="*/ 217714 h 827313"/>
              <a:gd name="connsiteX3" fmla="*/ 1016000 w 5435600"/>
              <a:gd name="connsiteY3" fmla="*/ 370114 h 827313"/>
              <a:gd name="connsiteX4" fmla="*/ 1397000 w 5435600"/>
              <a:gd name="connsiteY4" fmla="*/ 217714 h 827313"/>
              <a:gd name="connsiteX5" fmla="*/ 1778000 w 5435600"/>
              <a:gd name="connsiteY5" fmla="*/ 446314 h 827313"/>
              <a:gd name="connsiteX6" fmla="*/ 2082800 w 5435600"/>
              <a:gd name="connsiteY6" fmla="*/ 141514 h 827313"/>
              <a:gd name="connsiteX7" fmla="*/ 2540000 w 5435600"/>
              <a:gd name="connsiteY7" fmla="*/ 217713 h 827313"/>
              <a:gd name="connsiteX8" fmla="*/ 2844800 w 5435600"/>
              <a:gd name="connsiteY8" fmla="*/ 446313 h 827313"/>
              <a:gd name="connsiteX9" fmla="*/ 3073400 w 5435600"/>
              <a:gd name="connsiteY9" fmla="*/ 217714 h 827313"/>
              <a:gd name="connsiteX10" fmla="*/ 3378200 w 5435600"/>
              <a:gd name="connsiteY10" fmla="*/ 446314 h 827313"/>
              <a:gd name="connsiteX11" fmla="*/ 3894667 w 5435600"/>
              <a:gd name="connsiteY11" fmla="*/ 353180 h 827313"/>
              <a:gd name="connsiteX12" fmla="*/ 4072467 w 5435600"/>
              <a:gd name="connsiteY12" fmla="*/ 674913 h 827313"/>
              <a:gd name="connsiteX13" fmla="*/ 4224867 w 5435600"/>
              <a:gd name="connsiteY13" fmla="*/ 827313 h 827313"/>
              <a:gd name="connsiteX14" fmla="*/ 4368800 w 5435600"/>
              <a:gd name="connsiteY14" fmla="*/ 674913 h 827313"/>
              <a:gd name="connsiteX15" fmla="*/ 4529667 w 5435600"/>
              <a:gd name="connsiteY15" fmla="*/ 573313 h 827313"/>
              <a:gd name="connsiteX16" fmla="*/ 4597400 w 5435600"/>
              <a:gd name="connsiteY16" fmla="*/ 522513 h 827313"/>
              <a:gd name="connsiteX17" fmla="*/ 4749800 w 5435600"/>
              <a:gd name="connsiteY17" fmla="*/ 759580 h 827313"/>
              <a:gd name="connsiteX18" fmla="*/ 4902200 w 5435600"/>
              <a:gd name="connsiteY18" fmla="*/ 206828 h 827313"/>
              <a:gd name="connsiteX19" fmla="*/ 5054600 w 5435600"/>
              <a:gd name="connsiteY19" fmla="*/ 0 h 827313"/>
              <a:gd name="connsiteX20" fmla="*/ 5207000 w 5435600"/>
              <a:gd name="connsiteY20" fmla="*/ 206828 h 827313"/>
              <a:gd name="connsiteX21" fmla="*/ 5435600 w 5435600"/>
              <a:gd name="connsiteY21" fmla="*/ 310242 h 827313"/>
              <a:gd name="connsiteX0" fmla="*/ 101600 w 5435600"/>
              <a:gd name="connsiteY0" fmla="*/ 511625 h 971545"/>
              <a:gd name="connsiteX1" fmla="*/ 406400 w 5435600"/>
              <a:gd name="connsiteY1" fmla="*/ 664025 h 971545"/>
              <a:gd name="connsiteX2" fmla="*/ 635000 w 5435600"/>
              <a:gd name="connsiteY2" fmla="*/ 359225 h 971545"/>
              <a:gd name="connsiteX3" fmla="*/ 1016000 w 5435600"/>
              <a:gd name="connsiteY3" fmla="*/ 511625 h 971545"/>
              <a:gd name="connsiteX4" fmla="*/ 1397000 w 5435600"/>
              <a:gd name="connsiteY4" fmla="*/ 359225 h 971545"/>
              <a:gd name="connsiteX5" fmla="*/ 1778000 w 5435600"/>
              <a:gd name="connsiteY5" fmla="*/ 587825 h 971545"/>
              <a:gd name="connsiteX6" fmla="*/ 2082800 w 5435600"/>
              <a:gd name="connsiteY6" fmla="*/ 283025 h 971545"/>
              <a:gd name="connsiteX7" fmla="*/ 2540000 w 5435600"/>
              <a:gd name="connsiteY7" fmla="*/ 359224 h 971545"/>
              <a:gd name="connsiteX8" fmla="*/ 2844800 w 5435600"/>
              <a:gd name="connsiteY8" fmla="*/ 587824 h 971545"/>
              <a:gd name="connsiteX9" fmla="*/ 3073400 w 5435600"/>
              <a:gd name="connsiteY9" fmla="*/ 359225 h 971545"/>
              <a:gd name="connsiteX10" fmla="*/ 3378200 w 5435600"/>
              <a:gd name="connsiteY10" fmla="*/ 587825 h 971545"/>
              <a:gd name="connsiteX11" fmla="*/ 3835400 w 5435600"/>
              <a:gd name="connsiteY11" fmla="*/ 38100 h 971545"/>
              <a:gd name="connsiteX12" fmla="*/ 4072467 w 5435600"/>
              <a:gd name="connsiteY12" fmla="*/ 816424 h 971545"/>
              <a:gd name="connsiteX13" fmla="*/ 4224867 w 5435600"/>
              <a:gd name="connsiteY13" fmla="*/ 968824 h 971545"/>
              <a:gd name="connsiteX14" fmla="*/ 4368800 w 5435600"/>
              <a:gd name="connsiteY14" fmla="*/ 816424 h 971545"/>
              <a:gd name="connsiteX15" fmla="*/ 4529667 w 5435600"/>
              <a:gd name="connsiteY15" fmla="*/ 714824 h 971545"/>
              <a:gd name="connsiteX16" fmla="*/ 4597400 w 5435600"/>
              <a:gd name="connsiteY16" fmla="*/ 664024 h 971545"/>
              <a:gd name="connsiteX17" fmla="*/ 4749800 w 5435600"/>
              <a:gd name="connsiteY17" fmla="*/ 901091 h 971545"/>
              <a:gd name="connsiteX18" fmla="*/ 4902200 w 5435600"/>
              <a:gd name="connsiteY18" fmla="*/ 348339 h 971545"/>
              <a:gd name="connsiteX19" fmla="*/ 5054600 w 5435600"/>
              <a:gd name="connsiteY19" fmla="*/ 141511 h 971545"/>
              <a:gd name="connsiteX20" fmla="*/ 5207000 w 5435600"/>
              <a:gd name="connsiteY20" fmla="*/ 348339 h 971545"/>
              <a:gd name="connsiteX21" fmla="*/ 5435600 w 5435600"/>
              <a:gd name="connsiteY21" fmla="*/ 451753 h 971545"/>
              <a:gd name="connsiteX0" fmla="*/ 101600 w 5435600"/>
              <a:gd name="connsiteY0" fmla="*/ 513439 h 1048652"/>
              <a:gd name="connsiteX1" fmla="*/ 406400 w 5435600"/>
              <a:gd name="connsiteY1" fmla="*/ 665839 h 1048652"/>
              <a:gd name="connsiteX2" fmla="*/ 635000 w 5435600"/>
              <a:gd name="connsiteY2" fmla="*/ 361039 h 1048652"/>
              <a:gd name="connsiteX3" fmla="*/ 1016000 w 5435600"/>
              <a:gd name="connsiteY3" fmla="*/ 513439 h 1048652"/>
              <a:gd name="connsiteX4" fmla="*/ 1397000 w 5435600"/>
              <a:gd name="connsiteY4" fmla="*/ 361039 h 1048652"/>
              <a:gd name="connsiteX5" fmla="*/ 1778000 w 5435600"/>
              <a:gd name="connsiteY5" fmla="*/ 589639 h 1048652"/>
              <a:gd name="connsiteX6" fmla="*/ 2082800 w 5435600"/>
              <a:gd name="connsiteY6" fmla="*/ 284839 h 1048652"/>
              <a:gd name="connsiteX7" fmla="*/ 2540000 w 5435600"/>
              <a:gd name="connsiteY7" fmla="*/ 361038 h 1048652"/>
              <a:gd name="connsiteX8" fmla="*/ 2844800 w 5435600"/>
              <a:gd name="connsiteY8" fmla="*/ 589638 h 1048652"/>
              <a:gd name="connsiteX9" fmla="*/ 3073400 w 5435600"/>
              <a:gd name="connsiteY9" fmla="*/ 361039 h 1048652"/>
              <a:gd name="connsiteX10" fmla="*/ 3378200 w 5435600"/>
              <a:gd name="connsiteY10" fmla="*/ 589639 h 1048652"/>
              <a:gd name="connsiteX11" fmla="*/ 3835400 w 5435600"/>
              <a:gd name="connsiteY11" fmla="*/ 39914 h 1048652"/>
              <a:gd name="connsiteX12" fmla="*/ 4064000 w 5435600"/>
              <a:gd name="connsiteY12" fmla="*/ 350154 h 1048652"/>
              <a:gd name="connsiteX13" fmla="*/ 4224867 w 5435600"/>
              <a:gd name="connsiteY13" fmla="*/ 970638 h 1048652"/>
              <a:gd name="connsiteX14" fmla="*/ 4368800 w 5435600"/>
              <a:gd name="connsiteY14" fmla="*/ 818238 h 1048652"/>
              <a:gd name="connsiteX15" fmla="*/ 4529667 w 5435600"/>
              <a:gd name="connsiteY15" fmla="*/ 716638 h 1048652"/>
              <a:gd name="connsiteX16" fmla="*/ 4597400 w 5435600"/>
              <a:gd name="connsiteY16" fmla="*/ 665838 h 1048652"/>
              <a:gd name="connsiteX17" fmla="*/ 4749800 w 5435600"/>
              <a:gd name="connsiteY17" fmla="*/ 902905 h 1048652"/>
              <a:gd name="connsiteX18" fmla="*/ 4902200 w 5435600"/>
              <a:gd name="connsiteY18" fmla="*/ 350153 h 1048652"/>
              <a:gd name="connsiteX19" fmla="*/ 5054600 w 5435600"/>
              <a:gd name="connsiteY19" fmla="*/ 143325 h 1048652"/>
              <a:gd name="connsiteX20" fmla="*/ 5207000 w 5435600"/>
              <a:gd name="connsiteY20" fmla="*/ 350153 h 1048652"/>
              <a:gd name="connsiteX21" fmla="*/ 5435600 w 5435600"/>
              <a:gd name="connsiteY21" fmla="*/ 453567 h 1048652"/>
              <a:gd name="connsiteX0" fmla="*/ 101600 w 5435600"/>
              <a:gd name="connsiteY0" fmla="*/ 513439 h 955519"/>
              <a:gd name="connsiteX1" fmla="*/ 406400 w 5435600"/>
              <a:gd name="connsiteY1" fmla="*/ 665839 h 955519"/>
              <a:gd name="connsiteX2" fmla="*/ 635000 w 5435600"/>
              <a:gd name="connsiteY2" fmla="*/ 361039 h 955519"/>
              <a:gd name="connsiteX3" fmla="*/ 1016000 w 5435600"/>
              <a:gd name="connsiteY3" fmla="*/ 513439 h 955519"/>
              <a:gd name="connsiteX4" fmla="*/ 1397000 w 5435600"/>
              <a:gd name="connsiteY4" fmla="*/ 361039 h 955519"/>
              <a:gd name="connsiteX5" fmla="*/ 1778000 w 5435600"/>
              <a:gd name="connsiteY5" fmla="*/ 589639 h 955519"/>
              <a:gd name="connsiteX6" fmla="*/ 2082800 w 5435600"/>
              <a:gd name="connsiteY6" fmla="*/ 284839 h 955519"/>
              <a:gd name="connsiteX7" fmla="*/ 2540000 w 5435600"/>
              <a:gd name="connsiteY7" fmla="*/ 361038 h 955519"/>
              <a:gd name="connsiteX8" fmla="*/ 2844800 w 5435600"/>
              <a:gd name="connsiteY8" fmla="*/ 589638 h 955519"/>
              <a:gd name="connsiteX9" fmla="*/ 3073400 w 5435600"/>
              <a:gd name="connsiteY9" fmla="*/ 361039 h 955519"/>
              <a:gd name="connsiteX10" fmla="*/ 3378200 w 5435600"/>
              <a:gd name="connsiteY10" fmla="*/ 589639 h 955519"/>
              <a:gd name="connsiteX11" fmla="*/ 3835400 w 5435600"/>
              <a:gd name="connsiteY11" fmla="*/ 39914 h 955519"/>
              <a:gd name="connsiteX12" fmla="*/ 4064000 w 5435600"/>
              <a:gd name="connsiteY12" fmla="*/ 350154 h 955519"/>
              <a:gd name="connsiteX13" fmla="*/ 4292600 w 5435600"/>
              <a:gd name="connsiteY13" fmla="*/ 660396 h 955519"/>
              <a:gd name="connsiteX14" fmla="*/ 4368800 w 5435600"/>
              <a:gd name="connsiteY14" fmla="*/ 818238 h 955519"/>
              <a:gd name="connsiteX15" fmla="*/ 4529667 w 5435600"/>
              <a:gd name="connsiteY15" fmla="*/ 716638 h 955519"/>
              <a:gd name="connsiteX16" fmla="*/ 4597400 w 5435600"/>
              <a:gd name="connsiteY16" fmla="*/ 665838 h 955519"/>
              <a:gd name="connsiteX17" fmla="*/ 4749800 w 5435600"/>
              <a:gd name="connsiteY17" fmla="*/ 902905 h 955519"/>
              <a:gd name="connsiteX18" fmla="*/ 4902200 w 5435600"/>
              <a:gd name="connsiteY18" fmla="*/ 350153 h 955519"/>
              <a:gd name="connsiteX19" fmla="*/ 5054600 w 5435600"/>
              <a:gd name="connsiteY19" fmla="*/ 143325 h 955519"/>
              <a:gd name="connsiteX20" fmla="*/ 5207000 w 5435600"/>
              <a:gd name="connsiteY20" fmla="*/ 350153 h 955519"/>
              <a:gd name="connsiteX21" fmla="*/ 5435600 w 5435600"/>
              <a:gd name="connsiteY21" fmla="*/ 453567 h 955519"/>
              <a:gd name="connsiteX0" fmla="*/ 101600 w 5435600"/>
              <a:gd name="connsiteY0" fmla="*/ 513439 h 955519"/>
              <a:gd name="connsiteX1" fmla="*/ 406400 w 5435600"/>
              <a:gd name="connsiteY1" fmla="*/ 665839 h 955519"/>
              <a:gd name="connsiteX2" fmla="*/ 635000 w 5435600"/>
              <a:gd name="connsiteY2" fmla="*/ 361039 h 955519"/>
              <a:gd name="connsiteX3" fmla="*/ 1016000 w 5435600"/>
              <a:gd name="connsiteY3" fmla="*/ 513439 h 955519"/>
              <a:gd name="connsiteX4" fmla="*/ 1397000 w 5435600"/>
              <a:gd name="connsiteY4" fmla="*/ 361039 h 955519"/>
              <a:gd name="connsiteX5" fmla="*/ 1778000 w 5435600"/>
              <a:gd name="connsiteY5" fmla="*/ 589639 h 955519"/>
              <a:gd name="connsiteX6" fmla="*/ 2082800 w 5435600"/>
              <a:gd name="connsiteY6" fmla="*/ 284839 h 955519"/>
              <a:gd name="connsiteX7" fmla="*/ 2540000 w 5435600"/>
              <a:gd name="connsiteY7" fmla="*/ 361038 h 955519"/>
              <a:gd name="connsiteX8" fmla="*/ 2844800 w 5435600"/>
              <a:gd name="connsiteY8" fmla="*/ 589638 h 955519"/>
              <a:gd name="connsiteX9" fmla="*/ 3073400 w 5435600"/>
              <a:gd name="connsiteY9" fmla="*/ 361039 h 955519"/>
              <a:gd name="connsiteX10" fmla="*/ 3378200 w 5435600"/>
              <a:gd name="connsiteY10" fmla="*/ 589639 h 955519"/>
              <a:gd name="connsiteX11" fmla="*/ 3835400 w 5435600"/>
              <a:gd name="connsiteY11" fmla="*/ 39914 h 955519"/>
              <a:gd name="connsiteX12" fmla="*/ 4064000 w 5435600"/>
              <a:gd name="connsiteY12" fmla="*/ 350154 h 955519"/>
              <a:gd name="connsiteX13" fmla="*/ 4292600 w 5435600"/>
              <a:gd name="connsiteY13" fmla="*/ 660396 h 955519"/>
              <a:gd name="connsiteX14" fmla="*/ 4445000 w 5435600"/>
              <a:gd name="connsiteY14" fmla="*/ 143329 h 955519"/>
              <a:gd name="connsiteX15" fmla="*/ 4529667 w 5435600"/>
              <a:gd name="connsiteY15" fmla="*/ 716638 h 955519"/>
              <a:gd name="connsiteX16" fmla="*/ 4597400 w 5435600"/>
              <a:gd name="connsiteY16" fmla="*/ 665838 h 955519"/>
              <a:gd name="connsiteX17" fmla="*/ 4749800 w 5435600"/>
              <a:gd name="connsiteY17" fmla="*/ 902905 h 955519"/>
              <a:gd name="connsiteX18" fmla="*/ 4902200 w 5435600"/>
              <a:gd name="connsiteY18" fmla="*/ 350153 h 955519"/>
              <a:gd name="connsiteX19" fmla="*/ 5054600 w 5435600"/>
              <a:gd name="connsiteY19" fmla="*/ 143325 h 955519"/>
              <a:gd name="connsiteX20" fmla="*/ 5207000 w 5435600"/>
              <a:gd name="connsiteY20" fmla="*/ 350153 h 955519"/>
              <a:gd name="connsiteX21" fmla="*/ 5435600 w 5435600"/>
              <a:gd name="connsiteY21" fmla="*/ 453567 h 955519"/>
              <a:gd name="connsiteX0" fmla="*/ 101600 w 5435600"/>
              <a:gd name="connsiteY0" fmla="*/ 513439 h 955519"/>
              <a:gd name="connsiteX1" fmla="*/ 406400 w 5435600"/>
              <a:gd name="connsiteY1" fmla="*/ 665839 h 955519"/>
              <a:gd name="connsiteX2" fmla="*/ 635000 w 5435600"/>
              <a:gd name="connsiteY2" fmla="*/ 361039 h 955519"/>
              <a:gd name="connsiteX3" fmla="*/ 1016000 w 5435600"/>
              <a:gd name="connsiteY3" fmla="*/ 513439 h 955519"/>
              <a:gd name="connsiteX4" fmla="*/ 1397000 w 5435600"/>
              <a:gd name="connsiteY4" fmla="*/ 361039 h 955519"/>
              <a:gd name="connsiteX5" fmla="*/ 1778000 w 5435600"/>
              <a:gd name="connsiteY5" fmla="*/ 589639 h 955519"/>
              <a:gd name="connsiteX6" fmla="*/ 2082800 w 5435600"/>
              <a:gd name="connsiteY6" fmla="*/ 284839 h 955519"/>
              <a:gd name="connsiteX7" fmla="*/ 2540000 w 5435600"/>
              <a:gd name="connsiteY7" fmla="*/ 361038 h 955519"/>
              <a:gd name="connsiteX8" fmla="*/ 2844800 w 5435600"/>
              <a:gd name="connsiteY8" fmla="*/ 589638 h 955519"/>
              <a:gd name="connsiteX9" fmla="*/ 3073400 w 5435600"/>
              <a:gd name="connsiteY9" fmla="*/ 361039 h 955519"/>
              <a:gd name="connsiteX10" fmla="*/ 3378200 w 5435600"/>
              <a:gd name="connsiteY10" fmla="*/ 589639 h 955519"/>
              <a:gd name="connsiteX11" fmla="*/ 3835400 w 5435600"/>
              <a:gd name="connsiteY11" fmla="*/ 39914 h 955519"/>
              <a:gd name="connsiteX12" fmla="*/ 4064000 w 5435600"/>
              <a:gd name="connsiteY12" fmla="*/ 350154 h 955519"/>
              <a:gd name="connsiteX13" fmla="*/ 4292600 w 5435600"/>
              <a:gd name="connsiteY13" fmla="*/ 660396 h 955519"/>
              <a:gd name="connsiteX14" fmla="*/ 4445000 w 5435600"/>
              <a:gd name="connsiteY14" fmla="*/ 143329 h 955519"/>
              <a:gd name="connsiteX15" fmla="*/ 4521200 w 5435600"/>
              <a:gd name="connsiteY15" fmla="*/ 556984 h 955519"/>
              <a:gd name="connsiteX16" fmla="*/ 4597400 w 5435600"/>
              <a:gd name="connsiteY16" fmla="*/ 665838 h 955519"/>
              <a:gd name="connsiteX17" fmla="*/ 4749800 w 5435600"/>
              <a:gd name="connsiteY17" fmla="*/ 902905 h 955519"/>
              <a:gd name="connsiteX18" fmla="*/ 4902200 w 5435600"/>
              <a:gd name="connsiteY18" fmla="*/ 350153 h 955519"/>
              <a:gd name="connsiteX19" fmla="*/ 5054600 w 5435600"/>
              <a:gd name="connsiteY19" fmla="*/ 143325 h 955519"/>
              <a:gd name="connsiteX20" fmla="*/ 5207000 w 5435600"/>
              <a:gd name="connsiteY20" fmla="*/ 350153 h 955519"/>
              <a:gd name="connsiteX21" fmla="*/ 5435600 w 5435600"/>
              <a:gd name="connsiteY21" fmla="*/ 453567 h 955519"/>
              <a:gd name="connsiteX0" fmla="*/ 101600 w 5435600"/>
              <a:gd name="connsiteY0" fmla="*/ 513439 h 902906"/>
              <a:gd name="connsiteX1" fmla="*/ 406400 w 5435600"/>
              <a:gd name="connsiteY1" fmla="*/ 665839 h 902906"/>
              <a:gd name="connsiteX2" fmla="*/ 635000 w 5435600"/>
              <a:gd name="connsiteY2" fmla="*/ 361039 h 902906"/>
              <a:gd name="connsiteX3" fmla="*/ 1016000 w 5435600"/>
              <a:gd name="connsiteY3" fmla="*/ 513439 h 902906"/>
              <a:gd name="connsiteX4" fmla="*/ 1397000 w 5435600"/>
              <a:gd name="connsiteY4" fmla="*/ 361039 h 902906"/>
              <a:gd name="connsiteX5" fmla="*/ 1778000 w 5435600"/>
              <a:gd name="connsiteY5" fmla="*/ 589639 h 902906"/>
              <a:gd name="connsiteX6" fmla="*/ 2082800 w 5435600"/>
              <a:gd name="connsiteY6" fmla="*/ 284839 h 902906"/>
              <a:gd name="connsiteX7" fmla="*/ 2540000 w 5435600"/>
              <a:gd name="connsiteY7" fmla="*/ 361038 h 902906"/>
              <a:gd name="connsiteX8" fmla="*/ 2844800 w 5435600"/>
              <a:gd name="connsiteY8" fmla="*/ 589638 h 902906"/>
              <a:gd name="connsiteX9" fmla="*/ 3073400 w 5435600"/>
              <a:gd name="connsiteY9" fmla="*/ 361039 h 902906"/>
              <a:gd name="connsiteX10" fmla="*/ 3378200 w 5435600"/>
              <a:gd name="connsiteY10" fmla="*/ 589639 h 902906"/>
              <a:gd name="connsiteX11" fmla="*/ 3835400 w 5435600"/>
              <a:gd name="connsiteY11" fmla="*/ 39914 h 902906"/>
              <a:gd name="connsiteX12" fmla="*/ 4064000 w 5435600"/>
              <a:gd name="connsiteY12" fmla="*/ 350154 h 902906"/>
              <a:gd name="connsiteX13" fmla="*/ 4292600 w 5435600"/>
              <a:gd name="connsiteY13" fmla="*/ 660396 h 902906"/>
              <a:gd name="connsiteX14" fmla="*/ 4445000 w 5435600"/>
              <a:gd name="connsiteY14" fmla="*/ 143329 h 902906"/>
              <a:gd name="connsiteX15" fmla="*/ 4521200 w 5435600"/>
              <a:gd name="connsiteY15" fmla="*/ 556984 h 902906"/>
              <a:gd name="connsiteX16" fmla="*/ 4673600 w 5435600"/>
              <a:gd name="connsiteY16" fmla="*/ 350156 h 902906"/>
              <a:gd name="connsiteX17" fmla="*/ 4749800 w 5435600"/>
              <a:gd name="connsiteY17" fmla="*/ 902905 h 902906"/>
              <a:gd name="connsiteX18" fmla="*/ 4902200 w 5435600"/>
              <a:gd name="connsiteY18" fmla="*/ 350153 h 902906"/>
              <a:gd name="connsiteX19" fmla="*/ 5054600 w 5435600"/>
              <a:gd name="connsiteY19" fmla="*/ 143325 h 902906"/>
              <a:gd name="connsiteX20" fmla="*/ 5207000 w 5435600"/>
              <a:gd name="connsiteY20" fmla="*/ 350153 h 902906"/>
              <a:gd name="connsiteX21" fmla="*/ 5435600 w 5435600"/>
              <a:gd name="connsiteY21" fmla="*/ 453567 h 902906"/>
              <a:gd name="connsiteX0" fmla="*/ 101600 w 5435600"/>
              <a:gd name="connsiteY0" fmla="*/ 513439 h 902906"/>
              <a:gd name="connsiteX1" fmla="*/ 406400 w 5435600"/>
              <a:gd name="connsiteY1" fmla="*/ 665839 h 902906"/>
              <a:gd name="connsiteX2" fmla="*/ 635000 w 5435600"/>
              <a:gd name="connsiteY2" fmla="*/ 361039 h 902906"/>
              <a:gd name="connsiteX3" fmla="*/ 1016000 w 5435600"/>
              <a:gd name="connsiteY3" fmla="*/ 513439 h 902906"/>
              <a:gd name="connsiteX4" fmla="*/ 1397000 w 5435600"/>
              <a:gd name="connsiteY4" fmla="*/ 361039 h 902906"/>
              <a:gd name="connsiteX5" fmla="*/ 1778000 w 5435600"/>
              <a:gd name="connsiteY5" fmla="*/ 589639 h 902906"/>
              <a:gd name="connsiteX6" fmla="*/ 2082800 w 5435600"/>
              <a:gd name="connsiteY6" fmla="*/ 284839 h 902906"/>
              <a:gd name="connsiteX7" fmla="*/ 2540000 w 5435600"/>
              <a:gd name="connsiteY7" fmla="*/ 361038 h 902906"/>
              <a:gd name="connsiteX8" fmla="*/ 2844800 w 5435600"/>
              <a:gd name="connsiteY8" fmla="*/ 589638 h 902906"/>
              <a:gd name="connsiteX9" fmla="*/ 3073400 w 5435600"/>
              <a:gd name="connsiteY9" fmla="*/ 361039 h 902906"/>
              <a:gd name="connsiteX10" fmla="*/ 3378200 w 5435600"/>
              <a:gd name="connsiteY10" fmla="*/ 589639 h 902906"/>
              <a:gd name="connsiteX11" fmla="*/ 3835400 w 5435600"/>
              <a:gd name="connsiteY11" fmla="*/ 39914 h 902906"/>
              <a:gd name="connsiteX12" fmla="*/ 4064000 w 5435600"/>
              <a:gd name="connsiteY12" fmla="*/ 350154 h 902906"/>
              <a:gd name="connsiteX13" fmla="*/ 4292600 w 5435600"/>
              <a:gd name="connsiteY13" fmla="*/ 453570 h 902906"/>
              <a:gd name="connsiteX14" fmla="*/ 4445000 w 5435600"/>
              <a:gd name="connsiteY14" fmla="*/ 143329 h 902906"/>
              <a:gd name="connsiteX15" fmla="*/ 4521200 w 5435600"/>
              <a:gd name="connsiteY15" fmla="*/ 556984 h 902906"/>
              <a:gd name="connsiteX16" fmla="*/ 4673600 w 5435600"/>
              <a:gd name="connsiteY16" fmla="*/ 350156 h 902906"/>
              <a:gd name="connsiteX17" fmla="*/ 4749800 w 5435600"/>
              <a:gd name="connsiteY17" fmla="*/ 902905 h 902906"/>
              <a:gd name="connsiteX18" fmla="*/ 4902200 w 5435600"/>
              <a:gd name="connsiteY18" fmla="*/ 350153 h 902906"/>
              <a:gd name="connsiteX19" fmla="*/ 5054600 w 5435600"/>
              <a:gd name="connsiteY19" fmla="*/ 143325 h 902906"/>
              <a:gd name="connsiteX20" fmla="*/ 5207000 w 5435600"/>
              <a:gd name="connsiteY20" fmla="*/ 350153 h 902906"/>
              <a:gd name="connsiteX21" fmla="*/ 5435600 w 5435600"/>
              <a:gd name="connsiteY21" fmla="*/ 453567 h 902906"/>
              <a:gd name="connsiteX0" fmla="*/ 101600 w 5435600"/>
              <a:gd name="connsiteY0" fmla="*/ 513439 h 902906"/>
              <a:gd name="connsiteX1" fmla="*/ 406400 w 5435600"/>
              <a:gd name="connsiteY1" fmla="*/ 665839 h 902906"/>
              <a:gd name="connsiteX2" fmla="*/ 635000 w 5435600"/>
              <a:gd name="connsiteY2" fmla="*/ 361039 h 902906"/>
              <a:gd name="connsiteX3" fmla="*/ 1016000 w 5435600"/>
              <a:gd name="connsiteY3" fmla="*/ 513439 h 902906"/>
              <a:gd name="connsiteX4" fmla="*/ 1397000 w 5435600"/>
              <a:gd name="connsiteY4" fmla="*/ 361039 h 902906"/>
              <a:gd name="connsiteX5" fmla="*/ 1778000 w 5435600"/>
              <a:gd name="connsiteY5" fmla="*/ 589639 h 902906"/>
              <a:gd name="connsiteX6" fmla="*/ 2082800 w 5435600"/>
              <a:gd name="connsiteY6" fmla="*/ 284839 h 902906"/>
              <a:gd name="connsiteX7" fmla="*/ 2540000 w 5435600"/>
              <a:gd name="connsiteY7" fmla="*/ 361038 h 902906"/>
              <a:gd name="connsiteX8" fmla="*/ 2844800 w 5435600"/>
              <a:gd name="connsiteY8" fmla="*/ 589638 h 902906"/>
              <a:gd name="connsiteX9" fmla="*/ 3073400 w 5435600"/>
              <a:gd name="connsiteY9" fmla="*/ 361039 h 902906"/>
              <a:gd name="connsiteX10" fmla="*/ 3378200 w 5435600"/>
              <a:gd name="connsiteY10" fmla="*/ 589639 h 902906"/>
              <a:gd name="connsiteX11" fmla="*/ 3835400 w 5435600"/>
              <a:gd name="connsiteY11" fmla="*/ 39914 h 902906"/>
              <a:gd name="connsiteX12" fmla="*/ 4064000 w 5435600"/>
              <a:gd name="connsiteY12" fmla="*/ 350154 h 902906"/>
              <a:gd name="connsiteX13" fmla="*/ 4292600 w 5435600"/>
              <a:gd name="connsiteY13" fmla="*/ 453570 h 902906"/>
              <a:gd name="connsiteX14" fmla="*/ 4445000 w 5435600"/>
              <a:gd name="connsiteY14" fmla="*/ 143329 h 902906"/>
              <a:gd name="connsiteX15" fmla="*/ 4521200 w 5435600"/>
              <a:gd name="connsiteY15" fmla="*/ 556984 h 902906"/>
              <a:gd name="connsiteX16" fmla="*/ 4673600 w 5435600"/>
              <a:gd name="connsiteY16" fmla="*/ 350156 h 902906"/>
              <a:gd name="connsiteX17" fmla="*/ 4749800 w 5435600"/>
              <a:gd name="connsiteY17" fmla="*/ 902905 h 902906"/>
              <a:gd name="connsiteX18" fmla="*/ 4902200 w 5435600"/>
              <a:gd name="connsiteY18" fmla="*/ 350153 h 902906"/>
              <a:gd name="connsiteX19" fmla="*/ 5054600 w 5435600"/>
              <a:gd name="connsiteY19" fmla="*/ 143325 h 902906"/>
              <a:gd name="connsiteX20" fmla="*/ 5283200 w 5435600"/>
              <a:gd name="connsiteY20" fmla="*/ 143329 h 902906"/>
              <a:gd name="connsiteX21" fmla="*/ 5435600 w 5435600"/>
              <a:gd name="connsiteY21" fmla="*/ 453567 h 902906"/>
              <a:gd name="connsiteX0" fmla="*/ 101600 w 5435600"/>
              <a:gd name="connsiteY0" fmla="*/ 513439 h 691239"/>
              <a:gd name="connsiteX1" fmla="*/ 406400 w 5435600"/>
              <a:gd name="connsiteY1" fmla="*/ 665839 h 691239"/>
              <a:gd name="connsiteX2" fmla="*/ 635000 w 5435600"/>
              <a:gd name="connsiteY2" fmla="*/ 361039 h 691239"/>
              <a:gd name="connsiteX3" fmla="*/ 1016000 w 5435600"/>
              <a:gd name="connsiteY3" fmla="*/ 513439 h 691239"/>
              <a:gd name="connsiteX4" fmla="*/ 1397000 w 5435600"/>
              <a:gd name="connsiteY4" fmla="*/ 361039 h 691239"/>
              <a:gd name="connsiteX5" fmla="*/ 1778000 w 5435600"/>
              <a:gd name="connsiteY5" fmla="*/ 589639 h 691239"/>
              <a:gd name="connsiteX6" fmla="*/ 2082800 w 5435600"/>
              <a:gd name="connsiteY6" fmla="*/ 284839 h 691239"/>
              <a:gd name="connsiteX7" fmla="*/ 2540000 w 5435600"/>
              <a:gd name="connsiteY7" fmla="*/ 361038 h 691239"/>
              <a:gd name="connsiteX8" fmla="*/ 2844800 w 5435600"/>
              <a:gd name="connsiteY8" fmla="*/ 589638 h 691239"/>
              <a:gd name="connsiteX9" fmla="*/ 3073400 w 5435600"/>
              <a:gd name="connsiteY9" fmla="*/ 361039 h 691239"/>
              <a:gd name="connsiteX10" fmla="*/ 3378200 w 5435600"/>
              <a:gd name="connsiteY10" fmla="*/ 589639 h 691239"/>
              <a:gd name="connsiteX11" fmla="*/ 3835400 w 5435600"/>
              <a:gd name="connsiteY11" fmla="*/ 39914 h 691239"/>
              <a:gd name="connsiteX12" fmla="*/ 4064000 w 5435600"/>
              <a:gd name="connsiteY12" fmla="*/ 350154 h 691239"/>
              <a:gd name="connsiteX13" fmla="*/ 4292600 w 5435600"/>
              <a:gd name="connsiteY13" fmla="*/ 453570 h 691239"/>
              <a:gd name="connsiteX14" fmla="*/ 4445000 w 5435600"/>
              <a:gd name="connsiteY14" fmla="*/ 143329 h 691239"/>
              <a:gd name="connsiteX15" fmla="*/ 4521200 w 5435600"/>
              <a:gd name="connsiteY15" fmla="*/ 556984 h 691239"/>
              <a:gd name="connsiteX16" fmla="*/ 4673600 w 5435600"/>
              <a:gd name="connsiteY16" fmla="*/ 350156 h 691239"/>
              <a:gd name="connsiteX17" fmla="*/ 4749800 w 5435600"/>
              <a:gd name="connsiteY17" fmla="*/ 350156 h 691239"/>
              <a:gd name="connsiteX18" fmla="*/ 4902200 w 5435600"/>
              <a:gd name="connsiteY18" fmla="*/ 350153 h 691239"/>
              <a:gd name="connsiteX19" fmla="*/ 5054600 w 5435600"/>
              <a:gd name="connsiteY19" fmla="*/ 143325 h 691239"/>
              <a:gd name="connsiteX20" fmla="*/ 5283200 w 5435600"/>
              <a:gd name="connsiteY20" fmla="*/ 143329 h 691239"/>
              <a:gd name="connsiteX21" fmla="*/ 5435600 w 5435600"/>
              <a:gd name="connsiteY21" fmla="*/ 453567 h 691239"/>
              <a:gd name="connsiteX0" fmla="*/ 101600 w 5435600"/>
              <a:gd name="connsiteY0" fmla="*/ 530675 h 708475"/>
              <a:gd name="connsiteX1" fmla="*/ 406400 w 5435600"/>
              <a:gd name="connsiteY1" fmla="*/ 683075 h 708475"/>
              <a:gd name="connsiteX2" fmla="*/ 635000 w 5435600"/>
              <a:gd name="connsiteY2" fmla="*/ 378275 h 708475"/>
              <a:gd name="connsiteX3" fmla="*/ 1016000 w 5435600"/>
              <a:gd name="connsiteY3" fmla="*/ 530675 h 708475"/>
              <a:gd name="connsiteX4" fmla="*/ 1397000 w 5435600"/>
              <a:gd name="connsiteY4" fmla="*/ 378275 h 708475"/>
              <a:gd name="connsiteX5" fmla="*/ 1778000 w 5435600"/>
              <a:gd name="connsiteY5" fmla="*/ 606875 h 708475"/>
              <a:gd name="connsiteX6" fmla="*/ 2082800 w 5435600"/>
              <a:gd name="connsiteY6" fmla="*/ 302075 h 708475"/>
              <a:gd name="connsiteX7" fmla="*/ 2540000 w 5435600"/>
              <a:gd name="connsiteY7" fmla="*/ 378274 h 708475"/>
              <a:gd name="connsiteX8" fmla="*/ 2844800 w 5435600"/>
              <a:gd name="connsiteY8" fmla="*/ 606874 h 708475"/>
              <a:gd name="connsiteX9" fmla="*/ 3073400 w 5435600"/>
              <a:gd name="connsiteY9" fmla="*/ 378275 h 708475"/>
              <a:gd name="connsiteX10" fmla="*/ 3378200 w 5435600"/>
              <a:gd name="connsiteY10" fmla="*/ 606875 h 708475"/>
              <a:gd name="connsiteX11" fmla="*/ 3835400 w 5435600"/>
              <a:gd name="connsiteY11" fmla="*/ 57150 h 708475"/>
              <a:gd name="connsiteX12" fmla="*/ 4064000 w 5435600"/>
              <a:gd name="connsiteY12" fmla="*/ 263979 h 708475"/>
              <a:gd name="connsiteX13" fmla="*/ 4292600 w 5435600"/>
              <a:gd name="connsiteY13" fmla="*/ 470806 h 708475"/>
              <a:gd name="connsiteX14" fmla="*/ 4445000 w 5435600"/>
              <a:gd name="connsiteY14" fmla="*/ 160565 h 708475"/>
              <a:gd name="connsiteX15" fmla="*/ 4521200 w 5435600"/>
              <a:gd name="connsiteY15" fmla="*/ 574220 h 708475"/>
              <a:gd name="connsiteX16" fmla="*/ 4673600 w 5435600"/>
              <a:gd name="connsiteY16" fmla="*/ 367392 h 708475"/>
              <a:gd name="connsiteX17" fmla="*/ 4749800 w 5435600"/>
              <a:gd name="connsiteY17" fmla="*/ 367392 h 708475"/>
              <a:gd name="connsiteX18" fmla="*/ 4902200 w 5435600"/>
              <a:gd name="connsiteY18" fmla="*/ 367389 h 708475"/>
              <a:gd name="connsiteX19" fmla="*/ 5054600 w 5435600"/>
              <a:gd name="connsiteY19" fmla="*/ 160561 h 708475"/>
              <a:gd name="connsiteX20" fmla="*/ 5283200 w 5435600"/>
              <a:gd name="connsiteY20" fmla="*/ 160565 h 708475"/>
              <a:gd name="connsiteX21" fmla="*/ 5435600 w 5435600"/>
              <a:gd name="connsiteY21" fmla="*/ 470803 h 708475"/>
              <a:gd name="connsiteX0" fmla="*/ 101600 w 5435600"/>
              <a:gd name="connsiteY0" fmla="*/ 530674 h 708474"/>
              <a:gd name="connsiteX1" fmla="*/ 406400 w 5435600"/>
              <a:gd name="connsiteY1" fmla="*/ 683074 h 708474"/>
              <a:gd name="connsiteX2" fmla="*/ 635000 w 5435600"/>
              <a:gd name="connsiteY2" fmla="*/ 378274 h 708474"/>
              <a:gd name="connsiteX3" fmla="*/ 1016000 w 5435600"/>
              <a:gd name="connsiteY3" fmla="*/ 530674 h 708474"/>
              <a:gd name="connsiteX4" fmla="*/ 1397000 w 5435600"/>
              <a:gd name="connsiteY4" fmla="*/ 378274 h 708474"/>
              <a:gd name="connsiteX5" fmla="*/ 1778000 w 5435600"/>
              <a:gd name="connsiteY5" fmla="*/ 606874 h 708474"/>
              <a:gd name="connsiteX6" fmla="*/ 2082800 w 5435600"/>
              <a:gd name="connsiteY6" fmla="*/ 302074 h 708474"/>
              <a:gd name="connsiteX7" fmla="*/ 2540000 w 5435600"/>
              <a:gd name="connsiteY7" fmla="*/ 378273 h 708474"/>
              <a:gd name="connsiteX8" fmla="*/ 2844800 w 5435600"/>
              <a:gd name="connsiteY8" fmla="*/ 606873 h 708474"/>
              <a:gd name="connsiteX9" fmla="*/ 3073400 w 5435600"/>
              <a:gd name="connsiteY9" fmla="*/ 378274 h 708474"/>
              <a:gd name="connsiteX10" fmla="*/ 3378200 w 5435600"/>
              <a:gd name="connsiteY10" fmla="*/ 606874 h 708474"/>
              <a:gd name="connsiteX11" fmla="*/ 3835400 w 5435600"/>
              <a:gd name="connsiteY11" fmla="*/ 57149 h 708474"/>
              <a:gd name="connsiteX12" fmla="*/ 4064000 w 5435600"/>
              <a:gd name="connsiteY12" fmla="*/ 263978 h 708474"/>
              <a:gd name="connsiteX13" fmla="*/ 4292600 w 5435600"/>
              <a:gd name="connsiteY13" fmla="*/ 263977 h 708474"/>
              <a:gd name="connsiteX14" fmla="*/ 4445000 w 5435600"/>
              <a:gd name="connsiteY14" fmla="*/ 160564 h 708474"/>
              <a:gd name="connsiteX15" fmla="*/ 4521200 w 5435600"/>
              <a:gd name="connsiteY15" fmla="*/ 574219 h 708474"/>
              <a:gd name="connsiteX16" fmla="*/ 4673600 w 5435600"/>
              <a:gd name="connsiteY16" fmla="*/ 367391 h 708474"/>
              <a:gd name="connsiteX17" fmla="*/ 4749800 w 5435600"/>
              <a:gd name="connsiteY17" fmla="*/ 367391 h 708474"/>
              <a:gd name="connsiteX18" fmla="*/ 4902200 w 5435600"/>
              <a:gd name="connsiteY18" fmla="*/ 367388 h 708474"/>
              <a:gd name="connsiteX19" fmla="*/ 5054600 w 5435600"/>
              <a:gd name="connsiteY19" fmla="*/ 160560 h 708474"/>
              <a:gd name="connsiteX20" fmla="*/ 5283200 w 5435600"/>
              <a:gd name="connsiteY20" fmla="*/ 160564 h 708474"/>
              <a:gd name="connsiteX21" fmla="*/ 5435600 w 5435600"/>
              <a:gd name="connsiteY21" fmla="*/ 470802 h 708474"/>
              <a:gd name="connsiteX0" fmla="*/ 101600 w 5435600"/>
              <a:gd name="connsiteY0" fmla="*/ 530674 h 708474"/>
              <a:gd name="connsiteX1" fmla="*/ 406400 w 5435600"/>
              <a:gd name="connsiteY1" fmla="*/ 683074 h 708474"/>
              <a:gd name="connsiteX2" fmla="*/ 635000 w 5435600"/>
              <a:gd name="connsiteY2" fmla="*/ 378274 h 708474"/>
              <a:gd name="connsiteX3" fmla="*/ 1016000 w 5435600"/>
              <a:gd name="connsiteY3" fmla="*/ 530674 h 708474"/>
              <a:gd name="connsiteX4" fmla="*/ 1397000 w 5435600"/>
              <a:gd name="connsiteY4" fmla="*/ 378274 h 708474"/>
              <a:gd name="connsiteX5" fmla="*/ 1778000 w 5435600"/>
              <a:gd name="connsiteY5" fmla="*/ 606874 h 708474"/>
              <a:gd name="connsiteX6" fmla="*/ 2082800 w 5435600"/>
              <a:gd name="connsiteY6" fmla="*/ 302074 h 708474"/>
              <a:gd name="connsiteX7" fmla="*/ 2540000 w 5435600"/>
              <a:gd name="connsiteY7" fmla="*/ 378273 h 708474"/>
              <a:gd name="connsiteX8" fmla="*/ 2844800 w 5435600"/>
              <a:gd name="connsiteY8" fmla="*/ 606873 h 708474"/>
              <a:gd name="connsiteX9" fmla="*/ 3073400 w 5435600"/>
              <a:gd name="connsiteY9" fmla="*/ 378274 h 708474"/>
              <a:gd name="connsiteX10" fmla="*/ 3378200 w 5435600"/>
              <a:gd name="connsiteY10" fmla="*/ 606874 h 708474"/>
              <a:gd name="connsiteX11" fmla="*/ 3835400 w 5435600"/>
              <a:gd name="connsiteY11" fmla="*/ 57149 h 708474"/>
              <a:gd name="connsiteX12" fmla="*/ 4064000 w 5435600"/>
              <a:gd name="connsiteY12" fmla="*/ 263978 h 708474"/>
              <a:gd name="connsiteX13" fmla="*/ 4292600 w 5435600"/>
              <a:gd name="connsiteY13" fmla="*/ 263977 h 708474"/>
              <a:gd name="connsiteX14" fmla="*/ 4445000 w 5435600"/>
              <a:gd name="connsiteY14" fmla="*/ 160564 h 708474"/>
              <a:gd name="connsiteX15" fmla="*/ 4521200 w 5435600"/>
              <a:gd name="connsiteY15" fmla="*/ 367390 h 708474"/>
              <a:gd name="connsiteX16" fmla="*/ 4673600 w 5435600"/>
              <a:gd name="connsiteY16" fmla="*/ 367391 h 708474"/>
              <a:gd name="connsiteX17" fmla="*/ 4749800 w 5435600"/>
              <a:gd name="connsiteY17" fmla="*/ 367391 h 708474"/>
              <a:gd name="connsiteX18" fmla="*/ 4902200 w 5435600"/>
              <a:gd name="connsiteY18" fmla="*/ 367388 h 708474"/>
              <a:gd name="connsiteX19" fmla="*/ 5054600 w 5435600"/>
              <a:gd name="connsiteY19" fmla="*/ 160560 h 708474"/>
              <a:gd name="connsiteX20" fmla="*/ 5283200 w 5435600"/>
              <a:gd name="connsiteY20" fmla="*/ 160564 h 708474"/>
              <a:gd name="connsiteX21" fmla="*/ 5435600 w 5435600"/>
              <a:gd name="connsiteY21" fmla="*/ 470802 h 708474"/>
              <a:gd name="connsiteX0" fmla="*/ 101600 w 5359400"/>
              <a:gd name="connsiteY0" fmla="*/ 530674 h 708474"/>
              <a:gd name="connsiteX1" fmla="*/ 406400 w 5359400"/>
              <a:gd name="connsiteY1" fmla="*/ 683074 h 708474"/>
              <a:gd name="connsiteX2" fmla="*/ 635000 w 5359400"/>
              <a:gd name="connsiteY2" fmla="*/ 378274 h 708474"/>
              <a:gd name="connsiteX3" fmla="*/ 1016000 w 5359400"/>
              <a:gd name="connsiteY3" fmla="*/ 530674 h 708474"/>
              <a:gd name="connsiteX4" fmla="*/ 1397000 w 5359400"/>
              <a:gd name="connsiteY4" fmla="*/ 378274 h 708474"/>
              <a:gd name="connsiteX5" fmla="*/ 1778000 w 5359400"/>
              <a:gd name="connsiteY5" fmla="*/ 606874 h 708474"/>
              <a:gd name="connsiteX6" fmla="*/ 2082800 w 5359400"/>
              <a:gd name="connsiteY6" fmla="*/ 302074 h 708474"/>
              <a:gd name="connsiteX7" fmla="*/ 2540000 w 5359400"/>
              <a:gd name="connsiteY7" fmla="*/ 378273 h 708474"/>
              <a:gd name="connsiteX8" fmla="*/ 2844800 w 5359400"/>
              <a:gd name="connsiteY8" fmla="*/ 606873 h 708474"/>
              <a:gd name="connsiteX9" fmla="*/ 3073400 w 5359400"/>
              <a:gd name="connsiteY9" fmla="*/ 378274 h 708474"/>
              <a:gd name="connsiteX10" fmla="*/ 3378200 w 5359400"/>
              <a:gd name="connsiteY10" fmla="*/ 606874 h 708474"/>
              <a:gd name="connsiteX11" fmla="*/ 3835400 w 5359400"/>
              <a:gd name="connsiteY11" fmla="*/ 57149 h 708474"/>
              <a:gd name="connsiteX12" fmla="*/ 4064000 w 5359400"/>
              <a:gd name="connsiteY12" fmla="*/ 263978 h 708474"/>
              <a:gd name="connsiteX13" fmla="*/ 4292600 w 5359400"/>
              <a:gd name="connsiteY13" fmla="*/ 263977 h 708474"/>
              <a:gd name="connsiteX14" fmla="*/ 4445000 w 5359400"/>
              <a:gd name="connsiteY14" fmla="*/ 160564 h 708474"/>
              <a:gd name="connsiteX15" fmla="*/ 4521200 w 5359400"/>
              <a:gd name="connsiteY15" fmla="*/ 367390 h 708474"/>
              <a:gd name="connsiteX16" fmla="*/ 4673600 w 5359400"/>
              <a:gd name="connsiteY16" fmla="*/ 367391 h 708474"/>
              <a:gd name="connsiteX17" fmla="*/ 4749800 w 5359400"/>
              <a:gd name="connsiteY17" fmla="*/ 367391 h 708474"/>
              <a:gd name="connsiteX18" fmla="*/ 4902200 w 5359400"/>
              <a:gd name="connsiteY18" fmla="*/ 367388 h 708474"/>
              <a:gd name="connsiteX19" fmla="*/ 5054600 w 5359400"/>
              <a:gd name="connsiteY19" fmla="*/ 160560 h 708474"/>
              <a:gd name="connsiteX20" fmla="*/ 5283200 w 5359400"/>
              <a:gd name="connsiteY20" fmla="*/ 160564 h 708474"/>
              <a:gd name="connsiteX21" fmla="*/ 5359400 w 5359400"/>
              <a:gd name="connsiteY21" fmla="*/ 263976 h 708474"/>
              <a:gd name="connsiteX0" fmla="*/ 101600 w 6807200"/>
              <a:gd name="connsiteY0" fmla="*/ 530674 h 708474"/>
              <a:gd name="connsiteX1" fmla="*/ 406400 w 6807200"/>
              <a:gd name="connsiteY1" fmla="*/ 683074 h 708474"/>
              <a:gd name="connsiteX2" fmla="*/ 635000 w 6807200"/>
              <a:gd name="connsiteY2" fmla="*/ 378274 h 708474"/>
              <a:gd name="connsiteX3" fmla="*/ 1016000 w 6807200"/>
              <a:gd name="connsiteY3" fmla="*/ 530674 h 708474"/>
              <a:gd name="connsiteX4" fmla="*/ 1397000 w 6807200"/>
              <a:gd name="connsiteY4" fmla="*/ 378274 h 708474"/>
              <a:gd name="connsiteX5" fmla="*/ 1778000 w 6807200"/>
              <a:gd name="connsiteY5" fmla="*/ 606874 h 708474"/>
              <a:gd name="connsiteX6" fmla="*/ 2082800 w 6807200"/>
              <a:gd name="connsiteY6" fmla="*/ 302074 h 708474"/>
              <a:gd name="connsiteX7" fmla="*/ 2540000 w 6807200"/>
              <a:gd name="connsiteY7" fmla="*/ 378273 h 708474"/>
              <a:gd name="connsiteX8" fmla="*/ 2844800 w 6807200"/>
              <a:gd name="connsiteY8" fmla="*/ 606873 h 708474"/>
              <a:gd name="connsiteX9" fmla="*/ 3073400 w 6807200"/>
              <a:gd name="connsiteY9" fmla="*/ 378274 h 708474"/>
              <a:gd name="connsiteX10" fmla="*/ 3378200 w 6807200"/>
              <a:gd name="connsiteY10" fmla="*/ 606874 h 708474"/>
              <a:gd name="connsiteX11" fmla="*/ 3835400 w 6807200"/>
              <a:gd name="connsiteY11" fmla="*/ 57149 h 708474"/>
              <a:gd name="connsiteX12" fmla="*/ 4064000 w 6807200"/>
              <a:gd name="connsiteY12" fmla="*/ 263978 h 708474"/>
              <a:gd name="connsiteX13" fmla="*/ 4292600 w 6807200"/>
              <a:gd name="connsiteY13" fmla="*/ 263977 h 708474"/>
              <a:gd name="connsiteX14" fmla="*/ 4445000 w 6807200"/>
              <a:gd name="connsiteY14" fmla="*/ 160564 h 708474"/>
              <a:gd name="connsiteX15" fmla="*/ 4521200 w 6807200"/>
              <a:gd name="connsiteY15" fmla="*/ 367390 h 708474"/>
              <a:gd name="connsiteX16" fmla="*/ 4673600 w 6807200"/>
              <a:gd name="connsiteY16" fmla="*/ 367391 h 708474"/>
              <a:gd name="connsiteX17" fmla="*/ 4749800 w 6807200"/>
              <a:gd name="connsiteY17" fmla="*/ 367391 h 708474"/>
              <a:gd name="connsiteX18" fmla="*/ 4902200 w 6807200"/>
              <a:gd name="connsiteY18" fmla="*/ 367388 h 708474"/>
              <a:gd name="connsiteX19" fmla="*/ 5054600 w 6807200"/>
              <a:gd name="connsiteY19" fmla="*/ 160560 h 708474"/>
              <a:gd name="connsiteX20" fmla="*/ 5283200 w 6807200"/>
              <a:gd name="connsiteY20" fmla="*/ 160564 h 708474"/>
              <a:gd name="connsiteX21" fmla="*/ 6807200 w 6807200"/>
              <a:gd name="connsiteY21" fmla="*/ 160562 h 708474"/>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749800 w 6807200"/>
              <a:gd name="connsiteY17" fmla="*/ 413657 h 754740"/>
              <a:gd name="connsiteX18" fmla="*/ 4902200 w 6807200"/>
              <a:gd name="connsiteY18" fmla="*/ 413654 h 754740"/>
              <a:gd name="connsiteX19" fmla="*/ 5054600 w 6807200"/>
              <a:gd name="connsiteY19" fmla="*/ 206826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749800 w 6807200"/>
              <a:gd name="connsiteY17" fmla="*/ 413657 h 754740"/>
              <a:gd name="connsiteX18" fmla="*/ 4902200 w 6807200"/>
              <a:gd name="connsiteY18" fmla="*/ 413654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749800 w 6807200"/>
              <a:gd name="connsiteY17" fmla="*/ 413657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902200 w 6807200"/>
              <a:gd name="connsiteY17" fmla="*/ 206829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902200 w 6807200"/>
              <a:gd name="connsiteY17" fmla="*/ 206829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397015 w 6807200"/>
              <a:gd name="connsiteY21" fmla="*/ 712456 h 754740"/>
              <a:gd name="connsiteX22" fmla="*/ 6807200 w 6807200"/>
              <a:gd name="connsiteY22"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902200 w 6807200"/>
              <a:gd name="connsiteY17" fmla="*/ 206829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354582 w 6807200"/>
              <a:gd name="connsiteY21" fmla="*/ 514553 h 754740"/>
              <a:gd name="connsiteX22" fmla="*/ 6807200 w 6807200"/>
              <a:gd name="connsiteY22" fmla="*/ 206828 h 754740"/>
              <a:gd name="connsiteX0" fmla="*/ -1 w 6705599"/>
              <a:gd name="connsiteY0" fmla="*/ 576940 h 706659"/>
              <a:gd name="connsiteX1" fmla="*/ 533399 w 6705599"/>
              <a:gd name="connsiteY1" fmla="*/ 424540 h 706659"/>
              <a:gd name="connsiteX2" fmla="*/ 914399 w 6705599"/>
              <a:gd name="connsiteY2" fmla="*/ 576940 h 706659"/>
              <a:gd name="connsiteX3" fmla="*/ 1295399 w 6705599"/>
              <a:gd name="connsiteY3" fmla="*/ 424540 h 706659"/>
              <a:gd name="connsiteX4" fmla="*/ 1676399 w 6705599"/>
              <a:gd name="connsiteY4" fmla="*/ 653140 h 706659"/>
              <a:gd name="connsiteX5" fmla="*/ 1981199 w 6705599"/>
              <a:gd name="connsiteY5" fmla="*/ 348340 h 706659"/>
              <a:gd name="connsiteX6" fmla="*/ 2438399 w 6705599"/>
              <a:gd name="connsiteY6" fmla="*/ 424539 h 706659"/>
              <a:gd name="connsiteX7" fmla="*/ 2743199 w 6705599"/>
              <a:gd name="connsiteY7" fmla="*/ 653139 h 706659"/>
              <a:gd name="connsiteX8" fmla="*/ 2971799 w 6705599"/>
              <a:gd name="connsiteY8" fmla="*/ 424540 h 706659"/>
              <a:gd name="connsiteX9" fmla="*/ 3276599 w 6705599"/>
              <a:gd name="connsiteY9" fmla="*/ 653140 h 706659"/>
              <a:gd name="connsiteX10" fmla="*/ 3733799 w 6705599"/>
              <a:gd name="connsiteY10" fmla="*/ 103415 h 706659"/>
              <a:gd name="connsiteX11" fmla="*/ 3962399 w 6705599"/>
              <a:gd name="connsiteY11" fmla="*/ 310244 h 706659"/>
              <a:gd name="connsiteX12" fmla="*/ 4190999 w 6705599"/>
              <a:gd name="connsiteY12" fmla="*/ 310243 h 706659"/>
              <a:gd name="connsiteX13" fmla="*/ 4343399 w 6705599"/>
              <a:gd name="connsiteY13" fmla="*/ 206830 h 706659"/>
              <a:gd name="connsiteX14" fmla="*/ 4419599 w 6705599"/>
              <a:gd name="connsiteY14" fmla="*/ 413656 h 706659"/>
              <a:gd name="connsiteX15" fmla="*/ 4571999 w 6705599"/>
              <a:gd name="connsiteY15" fmla="*/ 413657 h 706659"/>
              <a:gd name="connsiteX16" fmla="*/ 4800599 w 6705599"/>
              <a:gd name="connsiteY16" fmla="*/ 206829 h 706659"/>
              <a:gd name="connsiteX17" fmla="*/ 5105399 w 6705599"/>
              <a:gd name="connsiteY17" fmla="*/ 103415 h 706659"/>
              <a:gd name="connsiteX18" fmla="*/ 5562599 w 6705599"/>
              <a:gd name="connsiteY18" fmla="*/ 206829 h 706659"/>
              <a:gd name="connsiteX19" fmla="*/ 5943599 w 6705599"/>
              <a:gd name="connsiteY19" fmla="*/ 0 h 706659"/>
              <a:gd name="connsiteX20" fmla="*/ 6252981 w 6705599"/>
              <a:gd name="connsiteY20" fmla="*/ 514553 h 706659"/>
              <a:gd name="connsiteX21" fmla="*/ 6705599 w 6705599"/>
              <a:gd name="connsiteY21" fmla="*/ 206828 h 706659"/>
              <a:gd name="connsiteX0" fmla="*/ -1 w 6705599"/>
              <a:gd name="connsiteY0" fmla="*/ 576940 h 706659"/>
              <a:gd name="connsiteX1" fmla="*/ 533399 w 6705599"/>
              <a:gd name="connsiteY1" fmla="*/ 424540 h 706659"/>
              <a:gd name="connsiteX2" fmla="*/ 1295399 w 6705599"/>
              <a:gd name="connsiteY2" fmla="*/ 424540 h 706659"/>
              <a:gd name="connsiteX3" fmla="*/ 1676399 w 6705599"/>
              <a:gd name="connsiteY3" fmla="*/ 653140 h 706659"/>
              <a:gd name="connsiteX4" fmla="*/ 1981199 w 6705599"/>
              <a:gd name="connsiteY4" fmla="*/ 348340 h 706659"/>
              <a:gd name="connsiteX5" fmla="*/ 2438399 w 6705599"/>
              <a:gd name="connsiteY5" fmla="*/ 424539 h 706659"/>
              <a:gd name="connsiteX6" fmla="*/ 2743199 w 6705599"/>
              <a:gd name="connsiteY6" fmla="*/ 653139 h 706659"/>
              <a:gd name="connsiteX7" fmla="*/ 2971799 w 6705599"/>
              <a:gd name="connsiteY7" fmla="*/ 424540 h 706659"/>
              <a:gd name="connsiteX8" fmla="*/ 3276599 w 6705599"/>
              <a:gd name="connsiteY8" fmla="*/ 653140 h 706659"/>
              <a:gd name="connsiteX9" fmla="*/ 3733799 w 6705599"/>
              <a:gd name="connsiteY9" fmla="*/ 103415 h 706659"/>
              <a:gd name="connsiteX10" fmla="*/ 3962399 w 6705599"/>
              <a:gd name="connsiteY10" fmla="*/ 310244 h 706659"/>
              <a:gd name="connsiteX11" fmla="*/ 4190999 w 6705599"/>
              <a:gd name="connsiteY11" fmla="*/ 310243 h 706659"/>
              <a:gd name="connsiteX12" fmla="*/ 4343399 w 6705599"/>
              <a:gd name="connsiteY12" fmla="*/ 206830 h 706659"/>
              <a:gd name="connsiteX13" fmla="*/ 4419599 w 6705599"/>
              <a:gd name="connsiteY13" fmla="*/ 413656 h 706659"/>
              <a:gd name="connsiteX14" fmla="*/ 4571999 w 6705599"/>
              <a:gd name="connsiteY14" fmla="*/ 413657 h 706659"/>
              <a:gd name="connsiteX15" fmla="*/ 4800599 w 6705599"/>
              <a:gd name="connsiteY15" fmla="*/ 206829 h 706659"/>
              <a:gd name="connsiteX16" fmla="*/ 5105399 w 6705599"/>
              <a:gd name="connsiteY16" fmla="*/ 103415 h 706659"/>
              <a:gd name="connsiteX17" fmla="*/ 5562599 w 6705599"/>
              <a:gd name="connsiteY17" fmla="*/ 206829 h 706659"/>
              <a:gd name="connsiteX18" fmla="*/ 5943599 w 6705599"/>
              <a:gd name="connsiteY18" fmla="*/ 0 h 706659"/>
              <a:gd name="connsiteX19" fmla="*/ 6252981 w 6705599"/>
              <a:gd name="connsiteY19" fmla="*/ 514553 h 706659"/>
              <a:gd name="connsiteX20" fmla="*/ 6705599 w 6705599"/>
              <a:gd name="connsiteY20" fmla="*/ 206828 h 706659"/>
              <a:gd name="connsiteX0" fmla="*/ -1 w 6705599"/>
              <a:gd name="connsiteY0" fmla="*/ 576940 h 706659"/>
              <a:gd name="connsiteX1" fmla="*/ 533399 w 6705599"/>
              <a:gd name="connsiteY1" fmla="*/ 424540 h 706659"/>
              <a:gd name="connsiteX2" fmla="*/ 1295399 w 6705599"/>
              <a:gd name="connsiteY2" fmla="*/ 424540 h 706659"/>
              <a:gd name="connsiteX3" fmla="*/ 1981199 w 6705599"/>
              <a:gd name="connsiteY3" fmla="*/ 348340 h 706659"/>
              <a:gd name="connsiteX4" fmla="*/ 2438399 w 6705599"/>
              <a:gd name="connsiteY4" fmla="*/ 424539 h 706659"/>
              <a:gd name="connsiteX5" fmla="*/ 2743199 w 6705599"/>
              <a:gd name="connsiteY5" fmla="*/ 653139 h 706659"/>
              <a:gd name="connsiteX6" fmla="*/ 2971799 w 6705599"/>
              <a:gd name="connsiteY6" fmla="*/ 424540 h 706659"/>
              <a:gd name="connsiteX7" fmla="*/ 3276599 w 6705599"/>
              <a:gd name="connsiteY7" fmla="*/ 653140 h 706659"/>
              <a:gd name="connsiteX8" fmla="*/ 3733799 w 6705599"/>
              <a:gd name="connsiteY8" fmla="*/ 103415 h 706659"/>
              <a:gd name="connsiteX9" fmla="*/ 3962399 w 6705599"/>
              <a:gd name="connsiteY9" fmla="*/ 310244 h 706659"/>
              <a:gd name="connsiteX10" fmla="*/ 4190999 w 6705599"/>
              <a:gd name="connsiteY10" fmla="*/ 310243 h 706659"/>
              <a:gd name="connsiteX11" fmla="*/ 4343399 w 6705599"/>
              <a:gd name="connsiteY11" fmla="*/ 206830 h 706659"/>
              <a:gd name="connsiteX12" fmla="*/ 4419599 w 6705599"/>
              <a:gd name="connsiteY12" fmla="*/ 413656 h 706659"/>
              <a:gd name="connsiteX13" fmla="*/ 4571999 w 6705599"/>
              <a:gd name="connsiteY13" fmla="*/ 413657 h 706659"/>
              <a:gd name="connsiteX14" fmla="*/ 4800599 w 6705599"/>
              <a:gd name="connsiteY14" fmla="*/ 206829 h 706659"/>
              <a:gd name="connsiteX15" fmla="*/ 5105399 w 6705599"/>
              <a:gd name="connsiteY15" fmla="*/ 103415 h 706659"/>
              <a:gd name="connsiteX16" fmla="*/ 5562599 w 6705599"/>
              <a:gd name="connsiteY16" fmla="*/ 206829 h 706659"/>
              <a:gd name="connsiteX17" fmla="*/ 5943599 w 6705599"/>
              <a:gd name="connsiteY17" fmla="*/ 0 h 706659"/>
              <a:gd name="connsiteX18" fmla="*/ 6252981 w 6705599"/>
              <a:gd name="connsiteY18" fmla="*/ 514553 h 706659"/>
              <a:gd name="connsiteX19" fmla="*/ 6705599 w 6705599"/>
              <a:gd name="connsiteY19" fmla="*/ 206828 h 706659"/>
              <a:gd name="connsiteX0" fmla="*/ -1 w 6705599"/>
              <a:gd name="connsiteY0" fmla="*/ 576940 h 706659"/>
              <a:gd name="connsiteX1" fmla="*/ 533399 w 6705599"/>
              <a:gd name="connsiteY1" fmla="*/ 424540 h 706659"/>
              <a:gd name="connsiteX2" fmla="*/ 1295399 w 6705599"/>
              <a:gd name="connsiteY2" fmla="*/ 424540 h 706659"/>
              <a:gd name="connsiteX3" fmla="*/ 1981199 w 6705599"/>
              <a:gd name="connsiteY3" fmla="*/ 348340 h 706659"/>
              <a:gd name="connsiteX4" fmla="*/ 2438399 w 6705599"/>
              <a:gd name="connsiteY4" fmla="*/ 424539 h 706659"/>
              <a:gd name="connsiteX5" fmla="*/ 2971799 w 6705599"/>
              <a:gd name="connsiteY5" fmla="*/ 424540 h 706659"/>
              <a:gd name="connsiteX6" fmla="*/ 3276599 w 6705599"/>
              <a:gd name="connsiteY6" fmla="*/ 653140 h 706659"/>
              <a:gd name="connsiteX7" fmla="*/ 3733799 w 6705599"/>
              <a:gd name="connsiteY7" fmla="*/ 103415 h 706659"/>
              <a:gd name="connsiteX8" fmla="*/ 3962399 w 6705599"/>
              <a:gd name="connsiteY8" fmla="*/ 310244 h 706659"/>
              <a:gd name="connsiteX9" fmla="*/ 4190999 w 6705599"/>
              <a:gd name="connsiteY9" fmla="*/ 310243 h 706659"/>
              <a:gd name="connsiteX10" fmla="*/ 4343399 w 6705599"/>
              <a:gd name="connsiteY10" fmla="*/ 206830 h 706659"/>
              <a:gd name="connsiteX11" fmla="*/ 4419599 w 6705599"/>
              <a:gd name="connsiteY11" fmla="*/ 413656 h 706659"/>
              <a:gd name="connsiteX12" fmla="*/ 4571999 w 6705599"/>
              <a:gd name="connsiteY12" fmla="*/ 413657 h 706659"/>
              <a:gd name="connsiteX13" fmla="*/ 4800599 w 6705599"/>
              <a:gd name="connsiteY13" fmla="*/ 206829 h 706659"/>
              <a:gd name="connsiteX14" fmla="*/ 5105399 w 6705599"/>
              <a:gd name="connsiteY14" fmla="*/ 103415 h 706659"/>
              <a:gd name="connsiteX15" fmla="*/ 5562599 w 6705599"/>
              <a:gd name="connsiteY15" fmla="*/ 206829 h 706659"/>
              <a:gd name="connsiteX16" fmla="*/ 5943599 w 6705599"/>
              <a:gd name="connsiteY16" fmla="*/ 0 h 706659"/>
              <a:gd name="connsiteX17" fmla="*/ 6252981 w 6705599"/>
              <a:gd name="connsiteY17" fmla="*/ 514553 h 706659"/>
              <a:gd name="connsiteX18" fmla="*/ 6705599 w 6705599"/>
              <a:gd name="connsiteY18" fmla="*/ 206828 h 706659"/>
              <a:gd name="connsiteX0" fmla="*/ -1 w 6705599"/>
              <a:gd name="connsiteY0" fmla="*/ 576940 h 1174153"/>
              <a:gd name="connsiteX1" fmla="*/ 647894 w 6705599"/>
              <a:gd name="connsiteY1" fmla="*/ 1174153 h 1174153"/>
              <a:gd name="connsiteX2" fmla="*/ 1295399 w 6705599"/>
              <a:gd name="connsiteY2" fmla="*/ 424540 h 1174153"/>
              <a:gd name="connsiteX3" fmla="*/ 1981199 w 6705599"/>
              <a:gd name="connsiteY3" fmla="*/ 348340 h 1174153"/>
              <a:gd name="connsiteX4" fmla="*/ 2438399 w 6705599"/>
              <a:gd name="connsiteY4" fmla="*/ 424539 h 1174153"/>
              <a:gd name="connsiteX5" fmla="*/ 2971799 w 6705599"/>
              <a:gd name="connsiteY5" fmla="*/ 424540 h 1174153"/>
              <a:gd name="connsiteX6" fmla="*/ 3276599 w 6705599"/>
              <a:gd name="connsiteY6" fmla="*/ 653140 h 1174153"/>
              <a:gd name="connsiteX7" fmla="*/ 3733799 w 6705599"/>
              <a:gd name="connsiteY7" fmla="*/ 103415 h 1174153"/>
              <a:gd name="connsiteX8" fmla="*/ 3962399 w 6705599"/>
              <a:gd name="connsiteY8" fmla="*/ 310244 h 1174153"/>
              <a:gd name="connsiteX9" fmla="*/ 4190999 w 6705599"/>
              <a:gd name="connsiteY9" fmla="*/ 310243 h 1174153"/>
              <a:gd name="connsiteX10" fmla="*/ 4343399 w 6705599"/>
              <a:gd name="connsiteY10" fmla="*/ 206830 h 1174153"/>
              <a:gd name="connsiteX11" fmla="*/ 4419599 w 6705599"/>
              <a:gd name="connsiteY11" fmla="*/ 413656 h 1174153"/>
              <a:gd name="connsiteX12" fmla="*/ 4571999 w 6705599"/>
              <a:gd name="connsiteY12" fmla="*/ 413657 h 1174153"/>
              <a:gd name="connsiteX13" fmla="*/ 4800599 w 6705599"/>
              <a:gd name="connsiteY13" fmla="*/ 206829 h 1174153"/>
              <a:gd name="connsiteX14" fmla="*/ 5105399 w 6705599"/>
              <a:gd name="connsiteY14" fmla="*/ 103415 h 1174153"/>
              <a:gd name="connsiteX15" fmla="*/ 5562599 w 6705599"/>
              <a:gd name="connsiteY15" fmla="*/ 206829 h 1174153"/>
              <a:gd name="connsiteX16" fmla="*/ 5943599 w 6705599"/>
              <a:gd name="connsiteY16" fmla="*/ 0 h 1174153"/>
              <a:gd name="connsiteX17" fmla="*/ 6252981 w 6705599"/>
              <a:gd name="connsiteY17" fmla="*/ 514553 h 1174153"/>
              <a:gd name="connsiteX18" fmla="*/ 6705599 w 6705599"/>
              <a:gd name="connsiteY18" fmla="*/ 206828 h 1174153"/>
              <a:gd name="connsiteX0" fmla="*/ -1 w 6705599"/>
              <a:gd name="connsiteY0" fmla="*/ 576940 h 1174153"/>
              <a:gd name="connsiteX1" fmla="*/ 647894 w 6705599"/>
              <a:gd name="connsiteY1" fmla="*/ 1174153 h 1174153"/>
              <a:gd name="connsiteX2" fmla="*/ 1295400 w 6705599"/>
              <a:gd name="connsiteY2" fmla="*/ 49728 h 1174153"/>
              <a:gd name="connsiteX3" fmla="*/ 1981199 w 6705599"/>
              <a:gd name="connsiteY3" fmla="*/ 348340 h 1174153"/>
              <a:gd name="connsiteX4" fmla="*/ 2438399 w 6705599"/>
              <a:gd name="connsiteY4" fmla="*/ 424539 h 1174153"/>
              <a:gd name="connsiteX5" fmla="*/ 2971799 w 6705599"/>
              <a:gd name="connsiteY5" fmla="*/ 424540 h 1174153"/>
              <a:gd name="connsiteX6" fmla="*/ 3276599 w 6705599"/>
              <a:gd name="connsiteY6" fmla="*/ 653140 h 1174153"/>
              <a:gd name="connsiteX7" fmla="*/ 3733799 w 6705599"/>
              <a:gd name="connsiteY7" fmla="*/ 103415 h 1174153"/>
              <a:gd name="connsiteX8" fmla="*/ 3962399 w 6705599"/>
              <a:gd name="connsiteY8" fmla="*/ 310244 h 1174153"/>
              <a:gd name="connsiteX9" fmla="*/ 4190999 w 6705599"/>
              <a:gd name="connsiteY9" fmla="*/ 310243 h 1174153"/>
              <a:gd name="connsiteX10" fmla="*/ 4343399 w 6705599"/>
              <a:gd name="connsiteY10" fmla="*/ 206830 h 1174153"/>
              <a:gd name="connsiteX11" fmla="*/ 4419599 w 6705599"/>
              <a:gd name="connsiteY11" fmla="*/ 413656 h 1174153"/>
              <a:gd name="connsiteX12" fmla="*/ 4571999 w 6705599"/>
              <a:gd name="connsiteY12" fmla="*/ 413657 h 1174153"/>
              <a:gd name="connsiteX13" fmla="*/ 4800599 w 6705599"/>
              <a:gd name="connsiteY13" fmla="*/ 206829 h 1174153"/>
              <a:gd name="connsiteX14" fmla="*/ 5105399 w 6705599"/>
              <a:gd name="connsiteY14" fmla="*/ 103415 h 1174153"/>
              <a:gd name="connsiteX15" fmla="*/ 5562599 w 6705599"/>
              <a:gd name="connsiteY15" fmla="*/ 206829 h 1174153"/>
              <a:gd name="connsiteX16" fmla="*/ 5943599 w 6705599"/>
              <a:gd name="connsiteY16" fmla="*/ 0 h 1174153"/>
              <a:gd name="connsiteX17" fmla="*/ 6252981 w 6705599"/>
              <a:gd name="connsiteY17" fmla="*/ 514553 h 1174153"/>
              <a:gd name="connsiteX18" fmla="*/ 6705599 w 6705599"/>
              <a:gd name="connsiteY18" fmla="*/ 206828 h 1174153"/>
              <a:gd name="connsiteX0" fmla="*/ -1 w 6705599"/>
              <a:gd name="connsiteY0" fmla="*/ 576940 h 1186855"/>
              <a:gd name="connsiteX1" fmla="*/ 647894 w 6705599"/>
              <a:gd name="connsiteY1" fmla="*/ 1174153 h 1186855"/>
              <a:gd name="connsiteX2" fmla="*/ 1295400 w 6705599"/>
              <a:gd name="connsiteY2" fmla="*/ 49728 h 1186855"/>
              <a:gd name="connsiteX3" fmla="*/ 1981199 w 6705599"/>
              <a:gd name="connsiteY3" fmla="*/ 348340 h 1186855"/>
              <a:gd name="connsiteX4" fmla="*/ 2438400 w 6705599"/>
              <a:gd name="connsiteY4" fmla="*/ 1174153 h 1186855"/>
              <a:gd name="connsiteX5" fmla="*/ 2971799 w 6705599"/>
              <a:gd name="connsiteY5" fmla="*/ 424540 h 1186855"/>
              <a:gd name="connsiteX6" fmla="*/ 3276599 w 6705599"/>
              <a:gd name="connsiteY6" fmla="*/ 653140 h 1186855"/>
              <a:gd name="connsiteX7" fmla="*/ 3733799 w 6705599"/>
              <a:gd name="connsiteY7" fmla="*/ 103415 h 1186855"/>
              <a:gd name="connsiteX8" fmla="*/ 3962399 w 6705599"/>
              <a:gd name="connsiteY8" fmla="*/ 310244 h 1186855"/>
              <a:gd name="connsiteX9" fmla="*/ 4190999 w 6705599"/>
              <a:gd name="connsiteY9" fmla="*/ 310243 h 1186855"/>
              <a:gd name="connsiteX10" fmla="*/ 4343399 w 6705599"/>
              <a:gd name="connsiteY10" fmla="*/ 206830 h 1186855"/>
              <a:gd name="connsiteX11" fmla="*/ 4419599 w 6705599"/>
              <a:gd name="connsiteY11" fmla="*/ 413656 h 1186855"/>
              <a:gd name="connsiteX12" fmla="*/ 4571999 w 6705599"/>
              <a:gd name="connsiteY12" fmla="*/ 413657 h 1186855"/>
              <a:gd name="connsiteX13" fmla="*/ 4800599 w 6705599"/>
              <a:gd name="connsiteY13" fmla="*/ 206829 h 1186855"/>
              <a:gd name="connsiteX14" fmla="*/ 5105399 w 6705599"/>
              <a:gd name="connsiteY14" fmla="*/ 103415 h 1186855"/>
              <a:gd name="connsiteX15" fmla="*/ 5562599 w 6705599"/>
              <a:gd name="connsiteY15" fmla="*/ 206829 h 1186855"/>
              <a:gd name="connsiteX16" fmla="*/ 5943599 w 6705599"/>
              <a:gd name="connsiteY16" fmla="*/ 0 h 1186855"/>
              <a:gd name="connsiteX17" fmla="*/ 6252981 w 6705599"/>
              <a:gd name="connsiteY17" fmla="*/ 514553 h 1186855"/>
              <a:gd name="connsiteX18" fmla="*/ 6705599 w 6705599"/>
              <a:gd name="connsiteY18" fmla="*/ 206828 h 1186855"/>
              <a:gd name="connsiteX0" fmla="*/ -1 w 6705599"/>
              <a:gd name="connsiteY0" fmla="*/ 576940 h 1186855"/>
              <a:gd name="connsiteX1" fmla="*/ 647894 w 6705599"/>
              <a:gd name="connsiteY1" fmla="*/ 1174153 h 1186855"/>
              <a:gd name="connsiteX2" fmla="*/ 1295400 w 6705599"/>
              <a:gd name="connsiteY2" fmla="*/ 49728 h 1186855"/>
              <a:gd name="connsiteX3" fmla="*/ 1981199 w 6705599"/>
              <a:gd name="connsiteY3" fmla="*/ 348340 h 1186855"/>
              <a:gd name="connsiteX4" fmla="*/ 2438400 w 6705599"/>
              <a:gd name="connsiteY4" fmla="*/ 1174153 h 1186855"/>
              <a:gd name="connsiteX5" fmla="*/ 2971799 w 6705599"/>
              <a:gd name="connsiteY5" fmla="*/ 724387 h 1186855"/>
              <a:gd name="connsiteX6" fmla="*/ 3276599 w 6705599"/>
              <a:gd name="connsiteY6" fmla="*/ 653140 h 1186855"/>
              <a:gd name="connsiteX7" fmla="*/ 3733799 w 6705599"/>
              <a:gd name="connsiteY7" fmla="*/ 103415 h 1186855"/>
              <a:gd name="connsiteX8" fmla="*/ 3962399 w 6705599"/>
              <a:gd name="connsiteY8" fmla="*/ 310244 h 1186855"/>
              <a:gd name="connsiteX9" fmla="*/ 4190999 w 6705599"/>
              <a:gd name="connsiteY9" fmla="*/ 310243 h 1186855"/>
              <a:gd name="connsiteX10" fmla="*/ 4343399 w 6705599"/>
              <a:gd name="connsiteY10" fmla="*/ 206830 h 1186855"/>
              <a:gd name="connsiteX11" fmla="*/ 4419599 w 6705599"/>
              <a:gd name="connsiteY11" fmla="*/ 413656 h 1186855"/>
              <a:gd name="connsiteX12" fmla="*/ 4571999 w 6705599"/>
              <a:gd name="connsiteY12" fmla="*/ 413657 h 1186855"/>
              <a:gd name="connsiteX13" fmla="*/ 4800599 w 6705599"/>
              <a:gd name="connsiteY13" fmla="*/ 206829 h 1186855"/>
              <a:gd name="connsiteX14" fmla="*/ 5105399 w 6705599"/>
              <a:gd name="connsiteY14" fmla="*/ 103415 h 1186855"/>
              <a:gd name="connsiteX15" fmla="*/ 5562599 w 6705599"/>
              <a:gd name="connsiteY15" fmla="*/ 206829 h 1186855"/>
              <a:gd name="connsiteX16" fmla="*/ 5943599 w 6705599"/>
              <a:gd name="connsiteY16" fmla="*/ 0 h 1186855"/>
              <a:gd name="connsiteX17" fmla="*/ 6252981 w 6705599"/>
              <a:gd name="connsiteY17" fmla="*/ 514553 h 1186855"/>
              <a:gd name="connsiteX18" fmla="*/ 6705599 w 6705599"/>
              <a:gd name="connsiteY18" fmla="*/ 206828 h 1186855"/>
              <a:gd name="connsiteX0" fmla="*/ -1 w 6705599"/>
              <a:gd name="connsiteY0" fmla="*/ 576940 h 1186855"/>
              <a:gd name="connsiteX1" fmla="*/ 647894 w 6705599"/>
              <a:gd name="connsiteY1" fmla="*/ 1174153 h 1186855"/>
              <a:gd name="connsiteX2" fmla="*/ 1295400 w 6705599"/>
              <a:gd name="connsiteY2" fmla="*/ 49728 h 1186855"/>
              <a:gd name="connsiteX3" fmla="*/ 1981199 w 6705599"/>
              <a:gd name="connsiteY3" fmla="*/ 348340 h 1186855"/>
              <a:gd name="connsiteX4" fmla="*/ 2438400 w 6705599"/>
              <a:gd name="connsiteY4" fmla="*/ 1174153 h 1186855"/>
              <a:gd name="connsiteX5" fmla="*/ 2971799 w 6705599"/>
              <a:gd name="connsiteY5" fmla="*/ 724387 h 1186855"/>
              <a:gd name="connsiteX6" fmla="*/ 3345296 w 6705599"/>
              <a:gd name="connsiteY6" fmla="*/ 728108 h 1186855"/>
              <a:gd name="connsiteX7" fmla="*/ 3733799 w 6705599"/>
              <a:gd name="connsiteY7" fmla="*/ 103415 h 1186855"/>
              <a:gd name="connsiteX8" fmla="*/ 3962399 w 6705599"/>
              <a:gd name="connsiteY8" fmla="*/ 310244 h 1186855"/>
              <a:gd name="connsiteX9" fmla="*/ 4190999 w 6705599"/>
              <a:gd name="connsiteY9" fmla="*/ 310243 h 1186855"/>
              <a:gd name="connsiteX10" fmla="*/ 4343399 w 6705599"/>
              <a:gd name="connsiteY10" fmla="*/ 206830 h 1186855"/>
              <a:gd name="connsiteX11" fmla="*/ 4419599 w 6705599"/>
              <a:gd name="connsiteY11" fmla="*/ 413656 h 1186855"/>
              <a:gd name="connsiteX12" fmla="*/ 4571999 w 6705599"/>
              <a:gd name="connsiteY12" fmla="*/ 413657 h 1186855"/>
              <a:gd name="connsiteX13" fmla="*/ 4800599 w 6705599"/>
              <a:gd name="connsiteY13" fmla="*/ 206829 h 1186855"/>
              <a:gd name="connsiteX14" fmla="*/ 5105399 w 6705599"/>
              <a:gd name="connsiteY14" fmla="*/ 103415 h 1186855"/>
              <a:gd name="connsiteX15" fmla="*/ 5562599 w 6705599"/>
              <a:gd name="connsiteY15" fmla="*/ 206829 h 1186855"/>
              <a:gd name="connsiteX16" fmla="*/ 5943599 w 6705599"/>
              <a:gd name="connsiteY16" fmla="*/ 0 h 1186855"/>
              <a:gd name="connsiteX17" fmla="*/ 6252981 w 6705599"/>
              <a:gd name="connsiteY17" fmla="*/ 514553 h 1186855"/>
              <a:gd name="connsiteX18" fmla="*/ 6705599 w 6705599"/>
              <a:gd name="connsiteY18" fmla="*/ 206828 h 1186855"/>
              <a:gd name="connsiteX0" fmla="*/ -1 w 6705599"/>
              <a:gd name="connsiteY0" fmla="*/ 576940 h 1372446"/>
              <a:gd name="connsiteX1" fmla="*/ 647894 w 6705599"/>
              <a:gd name="connsiteY1" fmla="*/ 1174153 h 1372446"/>
              <a:gd name="connsiteX2" fmla="*/ 1295400 w 6705599"/>
              <a:gd name="connsiteY2" fmla="*/ 49728 h 1372446"/>
              <a:gd name="connsiteX3" fmla="*/ 1981199 w 6705599"/>
              <a:gd name="connsiteY3" fmla="*/ 348340 h 1372446"/>
              <a:gd name="connsiteX4" fmla="*/ 2438400 w 6705599"/>
              <a:gd name="connsiteY4" fmla="*/ 1174153 h 1372446"/>
              <a:gd name="connsiteX5" fmla="*/ 2971799 w 6705599"/>
              <a:gd name="connsiteY5" fmla="*/ 724387 h 1372446"/>
              <a:gd name="connsiteX6" fmla="*/ 3345296 w 6705599"/>
              <a:gd name="connsiteY6" fmla="*/ 728108 h 1372446"/>
              <a:gd name="connsiteX7" fmla="*/ 3825398 w 6705599"/>
              <a:gd name="connsiteY7" fmla="*/ 1302800 h 1372446"/>
              <a:gd name="connsiteX8" fmla="*/ 3962399 w 6705599"/>
              <a:gd name="connsiteY8" fmla="*/ 310244 h 1372446"/>
              <a:gd name="connsiteX9" fmla="*/ 4190999 w 6705599"/>
              <a:gd name="connsiteY9" fmla="*/ 310243 h 1372446"/>
              <a:gd name="connsiteX10" fmla="*/ 4343399 w 6705599"/>
              <a:gd name="connsiteY10" fmla="*/ 206830 h 1372446"/>
              <a:gd name="connsiteX11" fmla="*/ 4419599 w 6705599"/>
              <a:gd name="connsiteY11" fmla="*/ 413656 h 1372446"/>
              <a:gd name="connsiteX12" fmla="*/ 4571999 w 6705599"/>
              <a:gd name="connsiteY12" fmla="*/ 413657 h 1372446"/>
              <a:gd name="connsiteX13" fmla="*/ 4800599 w 6705599"/>
              <a:gd name="connsiteY13" fmla="*/ 206829 h 1372446"/>
              <a:gd name="connsiteX14" fmla="*/ 5105399 w 6705599"/>
              <a:gd name="connsiteY14" fmla="*/ 103415 h 1372446"/>
              <a:gd name="connsiteX15" fmla="*/ 5562599 w 6705599"/>
              <a:gd name="connsiteY15" fmla="*/ 206829 h 1372446"/>
              <a:gd name="connsiteX16" fmla="*/ 5943599 w 6705599"/>
              <a:gd name="connsiteY16" fmla="*/ 0 h 1372446"/>
              <a:gd name="connsiteX17" fmla="*/ 6252981 w 6705599"/>
              <a:gd name="connsiteY17" fmla="*/ 514553 h 1372446"/>
              <a:gd name="connsiteX18" fmla="*/ 6705599 w 6705599"/>
              <a:gd name="connsiteY18" fmla="*/ 206828 h 1372446"/>
              <a:gd name="connsiteX0" fmla="*/ -1 w 6705599"/>
              <a:gd name="connsiteY0" fmla="*/ 576940 h 1372446"/>
              <a:gd name="connsiteX1" fmla="*/ 647894 w 6705599"/>
              <a:gd name="connsiteY1" fmla="*/ 1174153 h 1372446"/>
              <a:gd name="connsiteX2" fmla="*/ 1295400 w 6705599"/>
              <a:gd name="connsiteY2" fmla="*/ 49728 h 1372446"/>
              <a:gd name="connsiteX3" fmla="*/ 1981199 w 6705599"/>
              <a:gd name="connsiteY3" fmla="*/ 348340 h 1372446"/>
              <a:gd name="connsiteX4" fmla="*/ 2438400 w 6705599"/>
              <a:gd name="connsiteY4" fmla="*/ 1174153 h 1372446"/>
              <a:gd name="connsiteX5" fmla="*/ 2971799 w 6705599"/>
              <a:gd name="connsiteY5" fmla="*/ 724387 h 1372446"/>
              <a:gd name="connsiteX6" fmla="*/ 3345296 w 6705599"/>
              <a:gd name="connsiteY6" fmla="*/ 728108 h 1372446"/>
              <a:gd name="connsiteX7" fmla="*/ 3825398 w 6705599"/>
              <a:gd name="connsiteY7" fmla="*/ 1302800 h 1372446"/>
              <a:gd name="connsiteX8" fmla="*/ 3962399 w 6705599"/>
              <a:gd name="connsiteY8" fmla="*/ 310244 h 1372446"/>
              <a:gd name="connsiteX9" fmla="*/ 4190999 w 6705599"/>
              <a:gd name="connsiteY9" fmla="*/ 310243 h 1372446"/>
              <a:gd name="connsiteX10" fmla="*/ 4343399 w 6705599"/>
              <a:gd name="connsiteY10" fmla="*/ 206830 h 1372446"/>
              <a:gd name="connsiteX11" fmla="*/ 4419599 w 6705599"/>
              <a:gd name="connsiteY11" fmla="*/ 413656 h 1372446"/>
              <a:gd name="connsiteX12" fmla="*/ 4571999 w 6705599"/>
              <a:gd name="connsiteY12" fmla="*/ 413657 h 1372446"/>
              <a:gd name="connsiteX13" fmla="*/ 4800599 w 6705599"/>
              <a:gd name="connsiteY13" fmla="*/ 206829 h 1372446"/>
              <a:gd name="connsiteX14" fmla="*/ 5059602 w 6705599"/>
              <a:gd name="connsiteY14" fmla="*/ 927997 h 1372446"/>
              <a:gd name="connsiteX15" fmla="*/ 5562599 w 6705599"/>
              <a:gd name="connsiteY15" fmla="*/ 206829 h 1372446"/>
              <a:gd name="connsiteX16" fmla="*/ 5943599 w 6705599"/>
              <a:gd name="connsiteY16" fmla="*/ 0 h 1372446"/>
              <a:gd name="connsiteX17" fmla="*/ 6252981 w 6705599"/>
              <a:gd name="connsiteY17" fmla="*/ 514553 h 1372446"/>
              <a:gd name="connsiteX18" fmla="*/ 6705599 w 6705599"/>
              <a:gd name="connsiteY18" fmla="*/ 206828 h 1372446"/>
              <a:gd name="connsiteX0" fmla="*/ -1 w 6705599"/>
              <a:gd name="connsiteY0" fmla="*/ 576940 h 1372446"/>
              <a:gd name="connsiteX1" fmla="*/ 647894 w 6705599"/>
              <a:gd name="connsiteY1" fmla="*/ 1174153 h 1372446"/>
              <a:gd name="connsiteX2" fmla="*/ 1445390 w 6705599"/>
              <a:gd name="connsiteY2" fmla="*/ 529302 h 1372446"/>
              <a:gd name="connsiteX3" fmla="*/ 1981199 w 6705599"/>
              <a:gd name="connsiteY3" fmla="*/ 348340 h 1372446"/>
              <a:gd name="connsiteX4" fmla="*/ 2438400 w 6705599"/>
              <a:gd name="connsiteY4" fmla="*/ 1174153 h 1372446"/>
              <a:gd name="connsiteX5" fmla="*/ 2971799 w 6705599"/>
              <a:gd name="connsiteY5" fmla="*/ 724387 h 1372446"/>
              <a:gd name="connsiteX6" fmla="*/ 3345296 w 6705599"/>
              <a:gd name="connsiteY6" fmla="*/ 728108 h 1372446"/>
              <a:gd name="connsiteX7" fmla="*/ 3825398 w 6705599"/>
              <a:gd name="connsiteY7" fmla="*/ 1302800 h 1372446"/>
              <a:gd name="connsiteX8" fmla="*/ 3962399 w 6705599"/>
              <a:gd name="connsiteY8" fmla="*/ 310244 h 1372446"/>
              <a:gd name="connsiteX9" fmla="*/ 4190999 w 6705599"/>
              <a:gd name="connsiteY9" fmla="*/ 310243 h 1372446"/>
              <a:gd name="connsiteX10" fmla="*/ 4343399 w 6705599"/>
              <a:gd name="connsiteY10" fmla="*/ 206830 h 1372446"/>
              <a:gd name="connsiteX11" fmla="*/ 4419599 w 6705599"/>
              <a:gd name="connsiteY11" fmla="*/ 413656 h 1372446"/>
              <a:gd name="connsiteX12" fmla="*/ 4571999 w 6705599"/>
              <a:gd name="connsiteY12" fmla="*/ 413657 h 1372446"/>
              <a:gd name="connsiteX13" fmla="*/ 4800599 w 6705599"/>
              <a:gd name="connsiteY13" fmla="*/ 206829 h 1372446"/>
              <a:gd name="connsiteX14" fmla="*/ 5059602 w 6705599"/>
              <a:gd name="connsiteY14" fmla="*/ 927997 h 1372446"/>
              <a:gd name="connsiteX15" fmla="*/ 5562599 w 6705599"/>
              <a:gd name="connsiteY15" fmla="*/ 206829 h 1372446"/>
              <a:gd name="connsiteX16" fmla="*/ 5943599 w 6705599"/>
              <a:gd name="connsiteY16" fmla="*/ 0 h 1372446"/>
              <a:gd name="connsiteX17" fmla="*/ 6252981 w 6705599"/>
              <a:gd name="connsiteY17" fmla="*/ 514553 h 1372446"/>
              <a:gd name="connsiteX18" fmla="*/ 6705599 w 6705599"/>
              <a:gd name="connsiteY18" fmla="*/ 206828 h 1372446"/>
              <a:gd name="connsiteX0" fmla="*/ -1 w 6705599"/>
              <a:gd name="connsiteY0" fmla="*/ 576940 h 1372446"/>
              <a:gd name="connsiteX1" fmla="*/ 647894 w 6705599"/>
              <a:gd name="connsiteY1" fmla="*/ 1174153 h 1372446"/>
              <a:gd name="connsiteX2" fmla="*/ 1445390 w 6705599"/>
              <a:gd name="connsiteY2" fmla="*/ 529302 h 1372446"/>
              <a:gd name="connsiteX3" fmla="*/ 1981199 w 6705599"/>
              <a:gd name="connsiteY3" fmla="*/ 348340 h 1372446"/>
              <a:gd name="connsiteX4" fmla="*/ 2438400 w 6705599"/>
              <a:gd name="connsiteY4" fmla="*/ 1174153 h 1372446"/>
              <a:gd name="connsiteX5" fmla="*/ 2971800 w 6705599"/>
              <a:gd name="connsiteY5" fmla="*/ 148891 h 1372446"/>
              <a:gd name="connsiteX6" fmla="*/ 3345296 w 6705599"/>
              <a:gd name="connsiteY6" fmla="*/ 728108 h 1372446"/>
              <a:gd name="connsiteX7" fmla="*/ 3825398 w 6705599"/>
              <a:gd name="connsiteY7" fmla="*/ 1302800 h 1372446"/>
              <a:gd name="connsiteX8" fmla="*/ 3962399 w 6705599"/>
              <a:gd name="connsiteY8" fmla="*/ 310244 h 1372446"/>
              <a:gd name="connsiteX9" fmla="*/ 4190999 w 6705599"/>
              <a:gd name="connsiteY9" fmla="*/ 310243 h 1372446"/>
              <a:gd name="connsiteX10" fmla="*/ 4343399 w 6705599"/>
              <a:gd name="connsiteY10" fmla="*/ 206830 h 1372446"/>
              <a:gd name="connsiteX11" fmla="*/ 4419599 w 6705599"/>
              <a:gd name="connsiteY11" fmla="*/ 413656 h 1372446"/>
              <a:gd name="connsiteX12" fmla="*/ 4571999 w 6705599"/>
              <a:gd name="connsiteY12" fmla="*/ 413657 h 1372446"/>
              <a:gd name="connsiteX13" fmla="*/ 4800599 w 6705599"/>
              <a:gd name="connsiteY13" fmla="*/ 206829 h 1372446"/>
              <a:gd name="connsiteX14" fmla="*/ 5059602 w 6705599"/>
              <a:gd name="connsiteY14" fmla="*/ 927997 h 1372446"/>
              <a:gd name="connsiteX15" fmla="*/ 5562599 w 6705599"/>
              <a:gd name="connsiteY15" fmla="*/ 206829 h 1372446"/>
              <a:gd name="connsiteX16" fmla="*/ 5943599 w 6705599"/>
              <a:gd name="connsiteY16" fmla="*/ 0 h 1372446"/>
              <a:gd name="connsiteX17" fmla="*/ 6252981 w 6705599"/>
              <a:gd name="connsiteY17" fmla="*/ 514553 h 1372446"/>
              <a:gd name="connsiteX18" fmla="*/ 6705599 w 6705599"/>
              <a:gd name="connsiteY18" fmla="*/ 206828 h 1372446"/>
              <a:gd name="connsiteX0" fmla="*/ -1 w 6705599"/>
              <a:gd name="connsiteY0" fmla="*/ 576940 h 1372446"/>
              <a:gd name="connsiteX1" fmla="*/ 647894 w 6705599"/>
              <a:gd name="connsiteY1" fmla="*/ 1174153 h 1372446"/>
              <a:gd name="connsiteX2" fmla="*/ 1445390 w 6705599"/>
              <a:gd name="connsiteY2" fmla="*/ 529302 h 1372446"/>
              <a:gd name="connsiteX3" fmla="*/ 1981199 w 6705599"/>
              <a:gd name="connsiteY3" fmla="*/ 348340 h 1372446"/>
              <a:gd name="connsiteX4" fmla="*/ 2438400 w 6705599"/>
              <a:gd name="connsiteY4" fmla="*/ 1174153 h 1372446"/>
              <a:gd name="connsiteX5" fmla="*/ 2971800 w 6705599"/>
              <a:gd name="connsiteY5" fmla="*/ 148891 h 1372446"/>
              <a:gd name="connsiteX6" fmla="*/ 3345296 w 6705599"/>
              <a:gd name="connsiteY6" fmla="*/ 728108 h 1372446"/>
              <a:gd name="connsiteX7" fmla="*/ 3825398 w 6705599"/>
              <a:gd name="connsiteY7" fmla="*/ 1302800 h 1372446"/>
              <a:gd name="connsiteX8" fmla="*/ 3962399 w 6705599"/>
              <a:gd name="connsiteY8" fmla="*/ 310244 h 1372446"/>
              <a:gd name="connsiteX9" fmla="*/ 4190999 w 6705599"/>
              <a:gd name="connsiteY9" fmla="*/ 310243 h 1372446"/>
              <a:gd name="connsiteX10" fmla="*/ 4343399 w 6705599"/>
              <a:gd name="connsiteY10" fmla="*/ 206830 h 1372446"/>
              <a:gd name="connsiteX11" fmla="*/ 4419599 w 6705599"/>
              <a:gd name="connsiteY11" fmla="*/ 413656 h 1372446"/>
              <a:gd name="connsiteX12" fmla="*/ 4571999 w 6705599"/>
              <a:gd name="connsiteY12" fmla="*/ 413657 h 1372446"/>
              <a:gd name="connsiteX13" fmla="*/ 4800599 w 6705599"/>
              <a:gd name="connsiteY13" fmla="*/ 206829 h 1372446"/>
              <a:gd name="connsiteX14" fmla="*/ 5172095 w 6705599"/>
              <a:gd name="connsiteY14" fmla="*/ 352508 h 1372446"/>
              <a:gd name="connsiteX15" fmla="*/ 5562599 w 6705599"/>
              <a:gd name="connsiteY15" fmla="*/ 206829 h 1372446"/>
              <a:gd name="connsiteX16" fmla="*/ 5943599 w 6705599"/>
              <a:gd name="connsiteY16" fmla="*/ 0 h 1372446"/>
              <a:gd name="connsiteX17" fmla="*/ 6252981 w 6705599"/>
              <a:gd name="connsiteY17" fmla="*/ 514553 h 1372446"/>
              <a:gd name="connsiteX18" fmla="*/ 6705599 w 6705599"/>
              <a:gd name="connsiteY18" fmla="*/ 206828 h 1372446"/>
              <a:gd name="connsiteX0" fmla="*/ 0 w 6668101"/>
              <a:gd name="connsiteY0" fmla="*/ 916768 h 1372446"/>
              <a:gd name="connsiteX1" fmla="*/ 610396 w 6668101"/>
              <a:gd name="connsiteY1" fmla="*/ 1174153 h 1372446"/>
              <a:gd name="connsiteX2" fmla="*/ 1407892 w 6668101"/>
              <a:gd name="connsiteY2" fmla="*/ 529302 h 1372446"/>
              <a:gd name="connsiteX3" fmla="*/ 1943701 w 6668101"/>
              <a:gd name="connsiteY3" fmla="*/ 348340 h 1372446"/>
              <a:gd name="connsiteX4" fmla="*/ 2400902 w 6668101"/>
              <a:gd name="connsiteY4" fmla="*/ 1174153 h 1372446"/>
              <a:gd name="connsiteX5" fmla="*/ 2934302 w 6668101"/>
              <a:gd name="connsiteY5" fmla="*/ 148891 h 1372446"/>
              <a:gd name="connsiteX6" fmla="*/ 3307798 w 6668101"/>
              <a:gd name="connsiteY6" fmla="*/ 728108 h 1372446"/>
              <a:gd name="connsiteX7" fmla="*/ 3787900 w 6668101"/>
              <a:gd name="connsiteY7" fmla="*/ 1302800 h 1372446"/>
              <a:gd name="connsiteX8" fmla="*/ 3924901 w 6668101"/>
              <a:gd name="connsiteY8" fmla="*/ 310244 h 1372446"/>
              <a:gd name="connsiteX9" fmla="*/ 4153501 w 6668101"/>
              <a:gd name="connsiteY9" fmla="*/ 310243 h 1372446"/>
              <a:gd name="connsiteX10" fmla="*/ 4305901 w 6668101"/>
              <a:gd name="connsiteY10" fmla="*/ 206830 h 1372446"/>
              <a:gd name="connsiteX11" fmla="*/ 4382101 w 6668101"/>
              <a:gd name="connsiteY11" fmla="*/ 413656 h 1372446"/>
              <a:gd name="connsiteX12" fmla="*/ 4534501 w 6668101"/>
              <a:gd name="connsiteY12" fmla="*/ 413657 h 1372446"/>
              <a:gd name="connsiteX13" fmla="*/ 4763101 w 6668101"/>
              <a:gd name="connsiteY13" fmla="*/ 206829 h 1372446"/>
              <a:gd name="connsiteX14" fmla="*/ 5134597 w 6668101"/>
              <a:gd name="connsiteY14" fmla="*/ 352508 h 1372446"/>
              <a:gd name="connsiteX15" fmla="*/ 5525101 w 6668101"/>
              <a:gd name="connsiteY15" fmla="*/ 206829 h 1372446"/>
              <a:gd name="connsiteX16" fmla="*/ 5906101 w 6668101"/>
              <a:gd name="connsiteY16" fmla="*/ 0 h 1372446"/>
              <a:gd name="connsiteX17" fmla="*/ 6215483 w 6668101"/>
              <a:gd name="connsiteY17" fmla="*/ 514553 h 1372446"/>
              <a:gd name="connsiteX18" fmla="*/ 6668101 w 6668101"/>
              <a:gd name="connsiteY18" fmla="*/ 206828 h 1372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68101" h="1372446">
                <a:moveTo>
                  <a:pt x="0" y="916768"/>
                </a:moveTo>
                <a:cubicBezTo>
                  <a:pt x="111125" y="885018"/>
                  <a:pt x="457996" y="1174153"/>
                  <a:pt x="610396" y="1174153"/>
                </a:cubicBezTo>
                <a:cubicBezTo>
                  <a:pt x="826296" y="1148753"/>
                  <a:pt x="1217392" y="491202"/>
                  <a:pt x="1407892" y="529302"/>
                </a:cubicBezTo>
                <a:cubicBezTo>
                  <a:pt x="1649192" y="516602"/>
                  <a:pt x="1753201" y="348340"/>
                  <a:pt x="1943701" y="348340"/>
                </a:cubicBezTo>
                <a:cubicBezTo>
                  <a:pt x="2070701" y="310240"/>
                  <a:pt x="2275313" y="1155809"/>
                  <a:pt x="2400902" y="1174153"/>
                </a:cubicBezTo>
                <a:cubicBezTo>
                  <a:pt x="2566002" y="1186853"/>
                  <a:pt x="2783153" y="223232"/>
                  <a:pt x="2934302" y="148891"/>
                </a:cubicBezTo>
                <a:cubicBezTo>
                  <a:pt x="3085451" y="74550"/>
                  <a:pt x="3165532" y="535790"/>
                  <a:pt x="3307798" y="728108"/>
                </a:cubicBezTo>
                <a:cubicBezTo>
                  <a:pt x="3450064" y="920426"/>
                  <a:pt x="3685050" y="1372444"/>
                  <a:pt x="3787900" y="1302800"/>
                </a:cubicBezTo>
                <a:cubicBezTo>
                  <a:pt x="3890750" y="1233156"/>
                  <a:pt x="3863968" y="475670"/>
                  <a:pt x="3924901" y="310244"/>
                </a:cubicBezTo>
                <a:cubicBezTo>
                  <a:pt x="3985834" y="144818"/>
                  <a:pt x="4090001" y="327479"/>
                  <a:pt x="4153501" y="310243"/>
                </a:cubicBezTo>
                <a:cubicBezTo>
                  <a:pt x="4217001" y="293007"/>
                  <a:pt x="4267801" y="189595"/>
                  <a:pt x="4305901" y="206830"/>
                </a:cubicBezTo>
                <a:cubicBezTo>
                  <a:pt x="4344001" y="224065"/>
                  <a:pt x="4344001" y="379185"/>
                  <a:pt x="4382101" y="413656"/>
                </a:cubicBezTo>
                <a:cubicBezTo>
                  <a:pt x="4420201" y="448127"/>
                  <a:pt x="4496401" y="413657"/>
                  <a:pt x="4534501" y="413657"/>
                </a:cubicBezTo>
                <a:lnTo>
                  <a:pt x="4763101" y="206829"/>
                </a:lnTo>
                <a:cubicBezTo>
                  <a:pt x="4801201" y="206829"/>
                  <a:pt x="5007597" y="352508"/>
                  <a:pt x="5134597" y="352508"/>
                </a:cubicBezTo>
                <a:cubicBezTo>
                  <a:pt x="5261597" y="352508"/>
                  <a:pt x="5396517" y="265580"/>
                  <a:pt x="5525101" y="206829"/>
                </a:cubicBezTo>
                <a:cubicBezTo>
                  <a:pt x="5653685" y="148078"/>
                  <a:pt x="5786323" y="14682"/>
                  <a:pt x="5906101" y="0"/>
                </a:cubicBezTo>
                <a:lnTo>
                  <a:pt x="6215483" y="514553"/>
                </a:lnTo>
                <a:lnTo>
                  <a:pt x="6668101" y="206828"/>
                </a:lnTo>
              </a:path>
            </a:pathLst>
          </a:custGeom>
          <a:noFill/>
          <a:ln w="28575" cap="flat" cmpd="sng" algn="ctr">
            <a:solidFill>
              <a:srgbClr val="FF9900"/>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sp>
        <p:nvSpPr>
          <p:cNvPr id="117" name="Rectangle 116"/>
          <p:cNvSpPr/>
          <p:nvPr/>
        </p:nvSpPr>
        <p:spPr bwMode="auto">
          <a:xfrm>
            <a:off x="5844988" y="3281082"/>
            <a:ext cx="1703294" cy="349624"/>
          </a:xfrm>
          <a:prstGeom prst="rect">
            <a:avLst/>
          </a:prstGeom>
          <a:noFill/>
          <a:ln w="12700" cap="flat" cmpd="sng" algn="ctr">
            <a:solidFill>
              <a:srgbClr val="FFC000"/>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sp>
        <p:nvSpPr>
          <p:cNvPr id="118" name="Rectangle 117"/>
          <p:cNvSpPr/>
          <p:nvPr/>
        </p:nvSpPr>
        <p:spPr bwMode="auto">
          <a:xfrm>
            <a:off x="7548282" y="2922493"/>
            <a:ext cx="1425389" cy="286872"/>
          </a:xfrm>
          <a:prstGeom prst="rect">
            <a:avLst/>
          </a:prstGeom>
          <a:noFill/>
          <a:ln w="12700" cap="flat" cmpd="sng" algn="ctr">
            <a:solidFill>
              <a:srgbClr val="7030A0"/>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sp>
        <p:nvSpPr>
          <p:cNvPr id="119" name="Forme libre 118"/>
          <p:cNvSpPr/>
          <p:nvPr/>
        </p:nvSpPr>
        <p:spPr bwMode="auto">
          <a:xfrm>
            <a:off x="5791197" y="2948607"/>
            <a:ext cx="1746164" cy="215930"/>
          </a:xfrm>
          <a:custGeom>
            <a:avLst/>
            <a:gdLst>
              <a:gd name="connsiteX0" fmla="*/ 0 w 1837267"/>
              <a:gd name="connsiteY0" fmla="*/ 103010 h 517877"/>
              <a:gd name="connsiteX1" fmla="*/ 287867 w 1837267"/>
              <a:gd name="connsiteY1" fmla="*/ 43744 h 517877"/>
              <a:gd name="connsiteX2" fmla="*/ 465667 w 1837267"/>
              <a:gd name="connsiteY2" fmla="*/ 365477 h 517877"/>
              <a:gd name="connsiteX3" fmla="*/ 618067 w 1837267"/>
              <a:gd name="connsiteY3" fmla="*/ 517877 h 517877"/>
              <a:gd name="connsiteX4" fmla="*/ 762000 w 1837267"/>
              <a:gd name="connsiteY4" fmla="*/ 365477 h 517877"/>
              <a:gd name="connsiteX5" fmla="*/ 922867 w 1837267"/>
              <a:gd name="connsiteY5" fmla="*/ 263877 h 517877"/>
              <a:gd name="connsiteX6" fmla="*/ 990600 w 1837267"/>
              <a:gd name="connsiteY6" fmla="*/ 213077 h 517877"/>
              <a:gd name="connsiteX7" fmla="*/ 1143000 w 1837267"/>
              <a:gd name="connsiteY7" fmla="*/ 450144 h 517877"/>
              <a:gd name="connsiteX8" fmla="*/ 1295400 w 1837267"/>
              <a:gd name="connsiteY8" fmla="*/ 373944 h 517877"/>
              <a:gd name="connsiteX9" fmla="*/ 1439333 w 1837267"/>
              <a:gd name="connsiteY9" fmla="*/ 289277 h 517877"/>
              <a:gd name="connsiteX10" fmla="*/ 1617133 w 1837267"/>
              <a:gd name="connsiteY10" fmla="*/ 213077 h 517877"/>
              <a:gd name="connsiteX11" fmla="*/ 1837267 w 1837267"/>
              <a:gd name="connsiteY11" fmla="*/ 204610 h 517877"/>
              <a:gd name="connsiteX0" fmla="*/ 0 w 3208867"/>
              <a:gd name="connsiteY0" fmla="*/ 131233 h 512233"/>
              <a:gd name="connsiteX1" fmla="*/ 1659467 w 3208867"/>
              <a:gd name="connsiteY1" fmla="*/ 38100 h 512233"/>
              <a:gd name="connsiteX2" fmla="*/ 1837267 w 3208867"/>
              <a:gd name="connsiteY2" fmla="*/ 359833 h 512233"/>
              <a:gd name="connsiteX3" fmla="*/ 1989667 w 3208867"/>
              <a:gd name="connsiteY3" fmla="*/ 512233 h 512233"/>
              <a:gd name="connsiteX4" fmla="*/ 2133600 w 3208867"/>
              <a:gd name="connsiteY4" fmla="*/ 359833 h 512233"/>
              <a:gd name="connsiteX5" fmla="*/ 2294467 w 3208867"/>
              <a:gd name="connsiteY5" fmla="*/ 258233 h 512233"/>
              <a:gd name="connsiteX6" fmla="*/ 2362200 w 3208867"/>
              <a:gd name="connsiteY6" fmla="*/ 207433 h 512233"/>
              <a:gd name="connsiteX7" fmla="*/ 2514600 w 3208867"/>
              <a:gd name="connsiteY7" fmla="*/ 444500 h 512233"/>
              <a:gd name="connsiteX8" fmla="*/ 2667000 w 3208867"/>
              <a:gd name="connsiteY8" fmla="*/ 368300 h 512233"/>
              <a:gd name="connsiteX9" fmla="*/ 2810933 w 3208867"/>
              <a:gd name="connsiteY9" fmla="*/ 283633 h 512233"/>
              <a:gd name="connsiteX10" fmla="*/ 2988733 w 3208867"/>
              <a:gd name="connsiteY10" fmla="*/ 207433 h 512233"/>
              <a:gd name="connsiteX11" fmla="*/ 3208867 w 3208867"/>
              <a:gd name="connsiteY11" fmla="*/ 198966 h 512233"/>
              <a:gd name="connsiteX0" fmla="*/ 0 w 3208867"/>
              <a:gd name="connsiteY0" fmla="*/ 244122 h 625122"/>
              <a:gd name="connsiteX1" fmla="*/ 304800 w 3208867"/>
              <a:gd name="connsiteY1" fmla="*/ 15522 h 625122"/>
              <a:gd name="connsiteX2" fmla="*/ 1659467 w 3208867"/>
              <a:gd name="connsiteY2" fmla="*/ 150989 h 625122"/>
              <a:gd name="connsiteX3" fmla="*/ 1837267 w 3208867"/>
              <a:gd name="connsiteY3" fmla="*/ 472722 h 625122"/>
              <a:gd name="connsiteX4" fmla="*/ 1989667 w 3208867"/>
              <a:gd name="connsiteY4" fmla="*/ 625122 h 625122"/>
              <a:gd name="connsiteX5" fmla="*/ 2133600 w 3208867"/>
              <a:gd name="connsiteY5" fmla="*/ 472722 h 625122"/>
              <a:gd name="connsiteX6" fmla="*/ 2294467 w 3208867"/>
              <a:gd name="connsiteY6" fmla="*/ 371122 h 625122"/>
              <a:gd name="connsiteX7" fmla="*/ 2362200 w 3208867"/>
              <a:gd name="connsiteY7" fmla="*/ 320322 h 625122"/>
              <a:gd name="connsiteX8" fmla="*/ 2514600 w 3208867"/>
              <a:gd name="connsiteY8" fmla="*/ 557389 h 625122"/>
              <a:gd name="connsiteX9" fmla="*/ 2667000 w 3208867"/>
              <a:gd name="connsiteY9" fmla="*/ 481189 h 625122"/>
              <a:gd name="connsiteX10" fmla="*/ 2810933 w 3208867"/>
              <a:gd name="connsiteY10" fmla="*/ 396522 h 625122"/>
              <a:gd name="connsiteX11" fmla="*/ 2988733 w 3208867"/>
              <a:gd name="connsiteY11" fmla="*/ 320322 h 625122"/>
              <a:gd name="connsiteX12" fmla="*/ 3208867 w 3208867"/>
              <a:gd name="connsiteY12" fmla="*/ 311855 h 625122"/>
              <a:gd name="connsiteX0" fmla="*/ 0 w 3208867"/>
              <a:gd name="connsiteY0" fmla="*/ 265289 h 646289"/>
              <a:gd name="connsiteX1" fmla="*/ 304800 w 3208867"/>
              <a:gd name="connsiteY1" fmla="*/ 36689 h 646289"/>
              <a:gd name="connsiteX2" fmla="*/ 609600 w 3208867"/>
              <a:gd name="connsiteY2" fmla="*/ 265289 h 646289"/>
              <a:gd name="connsiteX3" fmla="*/ 1659467 w 3208867"/>
              <a:gd name="connsiteY3" fmla="*/ 172156 h 646289"/>
              <a:gd name="connsiteX4" fmla="*/ 1837267 w 3208867"/>
              <a:gd name="connsiteY4" fmla="*/ 493889 h 646289"/>
              <a:gd name="connsiteX5" fmla="*/ 1989667 w 3208867"/>
              <a:gd name="connsiteY5" fmla="*/ 646289 h 646289"/>
              <a:gd name="connsiteX6" fmla="*/ 2133600 w 3208867"/>
              <a:gd name="connsiteY6" fmla="*/ 493889 h 646289"/>
              <a:gd name="connsiteX7" fmla="*/ 2294467 w 3208867"/>
              <a:gd name="connsiteY7" fmla="*/ 392289 h 646289"/>
              <a:gd name="connsiteX8" fmla="*/ 2362200 w 3208867"/>
              <a:gd name="connsiteY8" fmla="*/ 341489 h 646289"/>
              <a:gd name="connsiteX9" fmla="*/ 2514600 w 3208867"/>
              <a:gd name="connsiteY9" fmla="*/ 578556 h 646289"/>
              <a:gd name="connsiteX10" fmla="*/ 2667000 w 3208867"/>
              <a:gd name="connsiteY10" fmla="*/ 502356 h 646289"/>
              <a:gd name="connsiteX11" fmla="*/ 2810933 w 3208867"/>
              <a:gd name="connsiteY11" fmla="*/ 417689 h 646289"/>
              <a:gd name="connsiteX12" fmla="*/ 2988733 w 3208867"/>
              <a:gd name="connsiteY12" fmla="*/ 341489 h 646289"/>
              <a:gd name="connsiteX13" fmla="*/ 3208867 w 3208867"/>
              <a:gd name="connsiteY13" fmla="*/ 333022 h 646289"/>
              <a:gd name="connsiteX0" fmla="*/ 0 w 3208867"/>
              <a:gd name="connsiteY0" fmla="*/ 265289 h 646289"/>
              <a:gd name="connsiteX1" fmla="*/ 304800 w 3208867"/>
              <a:gd name="connsiteY1" fmla="*/ 36689 h 646289"/>
              <a:gd name="connsiteX2" fmla="*/ 609600 w 3208867"/>
              <a:gd name="connsiteY2" fmla="*/ 265289 h 646289"/>
              <a:gd name="connsiteX3" fmla="*/ 838200 w 3208867"/>
              <a:gd name="connsiteY3" fmla="*/ 36690 h 646289"/>
              <a:gd name="connsiteX4" fmla="*/ 1659467 w 3208867"/>
              <a:gd name="connsiteY4" fmla="*/ 172156 h 646289"/>
              <a:gd name="connsiteX5" fmla="*/ 1837267 w 3208867"/>
              <a:gd name="connsiteY5" fmla="*/ 493889 h 646289"/>
              <a:gd name="connsiteX6" fmla="*/ 1989667 w 3208867"/>
              <a:gd name="connsiteY6" fmla="*/ 646289 h 646289"/>
              <a:gd name="connsiteX7" fmla="*/ 2133600 w 3208867"/>
              <a:gd name="connsiteY7" fmla="*/ 493889 h 646289"/>
              <a:gd name="connsiteX8" fmla="*/ 2294467 w 3208867"/>
              <a:gd name="connsiteY8" fmla="*/ 392289 h 646289"/>
              <a:gd name="connsiteX9" fmla="*/ 2362200 w 3208867"/>
              <a:gd name="connsiteY9" fmla="*/ 341489 h 646289"/>
              <a:gd name="connsiteX10" fmla="*/ 2514600 w 3208867"/>
              <a:gd name="connsiteY10" fmla="*/ 578556 h 646289"/>
              <a:gd name="connsiteX11" fmla="*/ 2667000 w 3208867"/>
              <a:gd name="connsiteY11" fmla="*/ 502356 h 646289"/>
              <a:gd name="connsiteX12" fmla="*/ 2810933 w 3208867"/>
              <a:gd name="connsiteY12" fmla="*/ 417689 h 646289"/>
              <a:gd name="connsiteX13" fmla="*/ 2988733 w 3208867"/>
              <a:gd name="connsiteY13" fmla="*/ 341489 h 646289"/>
              <a:gd name="connsiteX14" fmla="*/ 3208867 w 3208867"/>
              <a:gd name="connsiteY14" fmla="*/ 333022 h 646289"/>
              <a:gd name="connsiteX0" fmla="*/ 0 w 3208867"/>
              <a:gd name="connsiteY0" fmla="*/ 265289 h 646289"/>
              <a:gd name="connsiteX1" fmla="*/ 304800 w 3208867"/>
              <a:gd name="connsiteY1" fmla="*/ 36689 h 646289"/>
              <a:gd name="connsiteX2" fmla="*/ 609600 w 3208867"/>
              <a:gd name="connsiteY2" fmla="*/ 265289 h 646289"/>
              <a:gd name="connsiteX3" fmla="*/ 838200 w 3208867"/>
              <a:gd name="connsiteY3" fmla="*/ 36690 h 646289"/>
              <a:gd name="connsiteX4" fmla="*/ 1143000 w 3208867"/>
              <a:gd name="connsiteY4" fmla="*/ 265290 h 646289"/>
              <a:gd name="connsiteX5" fmla="*/ 1659467 w 3208867"/>
              <a:gd name="connsiteY5" fmla="*/ 172156 h 646289"/>
              <a:gd name="connsiteX6" fmla="*/ 1837267 w 3208867"/>
              <a:gd name="connsiteY6" fmla="*/ 493889 h 646289"/>
              <a:gd name="connsiteX7" fmla="*/ 1989667 w 3208867"/>
              <a:gd name="connsiteY7" fmla="*/ 646289 h 646289"/>
              <a:gd name="connsiteX8" fmla="*/ 2133600 w 3208867"/>
              <a:gd name="connsiteY8" fmla="*/ 493889 h 646289"/>
              <a:gd name="connsiteX9" fmla="*/ 2294467 w 3208867"/>
              <a:gd name="connsiteY9" fmla="*/ 392289 h 646289"/>
              <a:gd name="connsiteX10" fmla="*/ 2362200 w 3208867"/>
              <a:gd name="connsiteY10" fmla="*/ 341489 h 646289"/>
              <a:gd name="connsiteX11" fmla="*/ 2514600 w 3208867"/>
              <a:gd name="connsiteY11" fmla="*/ 578556 h 646289"/>
              <a:gd name="connsiteX12" fmla="*/ 2667000 w 3208867"/>
              <a:gd name="connsiteY12" fmla="*/ 502356 h 646289"/>
              <a:gd name="connsiteX13" fmla="*/ 2810933 w 3208867"/>
              <a:gd name="connsiteY13" fmla="*/ 417689 h 646289"/>
              <a:gd name="connsiteX14" fmla="*/ 2988733 w 3208867"/>
              <a:gd name="connsiteY14" fmla="*/ 341489 h 646289"/>
              <a:gd name="connsiteX15" fmla="*/ 3208867 w 3208867"/>
              <a:gd name="connsiteY15" fmla="*/ 333022 h 646289"/>
              <a:gd name="connsiteX0" fmla="*/ 0 w 5342467"/>
              <a:gd name="connsiteY0" fmla="*/ 189090 h 646289"/>
              <a:gd name="connsiteX1" fmla="*/ 2438400 w 5342467"/>
              <a:gd name="connsiteY1" fmla="*/ 36689 h 646289"/>
              <a:gd name="connsiteX2" fmla="*/ 2743200 w 5342467"/>
              <a:gd name="connsiteY2" fmla="*/ 265289 h 646289"/>
              <a:gd name="connsiteX3" fmla="*/ 2971800 w 5342467"/>
              <a:gd name="connsiteY3" fmla="*/ 36690 h 646289"/>
              <a:gd name="connsiteX4" fmla="*/ 3276600 w 5342467"/>
              <a:gd name="connsiteY4" fmla="*/ 265290 h 646289"/>
              <a:gd name="connsiteX5" fmla="*/ 3793067 w 5342467"/>
              <a:gd name="connsiteY5" fmla="*/ 172156 h 646289"/>
              <a:gd name="connsiteX6" fmla="*/ 3970867 w 5342467"/>
              <a:gd name="connsiteY6" fmla="*/ 493889 h 646289"/>
              <a:gd name="connsiteX7" fmla="*/ 4123267 w 5342467"/>
              <a:gd name="connsiteY7" fmla="*/ 646289 h 646289"/>
              <a:gd name="connsiteX8" fmla="*/ 4267200 w 5342467"/>
              <a:gd name="connsiteY8" fmla="*/ 493889 h 646289"/>
              <a:gd name="connsiteX9" fmla="*/ 4428067 w 5342467"/>
              <a:gd name="connsiteY9" fmla="*/ 392289 h 646289"/>
              <a:gd name="connsiteX10" fmla="*/ 4495800 w 5342467"/>
              <a:gd name="connsiteY10" fmla="*/ 341489 h 646289"/>
              <a:gd name="connsiteX11" fmla="*/ 4648200 w 5342467"/>
              <a:gd name="connsiteY11" fmla="*/ 578556 h 646289"/>
              <a:gd name="connsiteX12" fmla="*/ 4800600 w 5342467"/>
              <a:gd name="connsiteY12" fmla="*/ 502356 h 646289"/>
              <a:gd name="connsiteX13" fmla="*/ 4944533 w 5342467"/>
              <a:gd name="connsiteY13" fmla="*/ 417689 h 646289"/>
              <a:gd name="connsiteX14" fmla="*/ 5122333 w 5342467"/>
              <a:gd name="connsiteY14" fmla="*/ 341489 h 646289"/>
              <a:gd name="connsiteX15" fmla="*/ 5342467 w 5342467"/>
              <a:gd name="connsiteY15" fmla="*/ 333022 h 646289"/>
              <a:gd name="connsiteX0" fmla="*/ 101600 w 5444067"/>
              <a:gd name="connsiteY0" fmla="*/ 189090 h 646289"/>
              <a:gd name="connsiteX1" fmla="*/ 406400 w 5444067"/>
              <a:gd name="connsiteY1" fmla="*/ 341490 h 646289"/>
              <a:gd name="connsiteX2" fmla="*/ 2540000 w 5444067"/>
              <a:gd name="connsiteY2" fmla="*/ 36689 h 646289"/>
              <a:gd name="connsiteX3" fmla="*/ 2844800 w 5444067"/>
              <a:gd name="connsiteY3" fmla="*/ 265289 h 646289"/>
              <a:gd name="connsiteX4" fmla="*/ 3073400 w 5444067"/>
              <a:gd name="connsiteY4" fmla="*/ 36690 h 646289"/>
              <a:gd name="connsiteX5" fmla="*/ 3378200 w 5444067"/>
              <a:gd name="connsiteY5" fmla="*/ 265290 h 646289"/>
              <a:gd name="connsiteX6" fmla="*/ 3894667 w 5444067"/>
              <a:gd name="connsiteY6" fmla="*/ 172156 h 646289"/>
              <a:gd name="connsiteX7" fmla="*/ 4072467 w 5444067"/>
              <a:gd name="connsiteY7" fmla="*/ 493889 h 646289"/>
              <a:gd name="connsiteX8" fmla="*/ 4224867 w 5444067"/>
              <a:gd name="connsiteY8" fmla="*/ 646289 h 646289"/>
              <a:gd name="connsiteX9" fmla="*/ 4368800 w 5444067"/>
              <a:gd name="connsiteY9" fmla="*/ 493889 h 646289"/>
              <a:gd name="connsiteX10" fmla="*/ 4529667 w 5444067"/>
              <a:gd name="connsiteY10" fmla="*/ 392289 h 646289"/>
              <a:gd name="connsiteX11" fmla="*/ 4597400 w 5444067"/>
              <a:gd name="connsiteY11" fmla="*/ 341489 h 646289"/>
              <a:gd name="connsiteX12" fmla="*/ 4749800 w 5444067"/>
              <a:gd name="connsiteY12" fmla="*/ 578556 h 646289"/>
              <a:gd name="connsiteX13" fmla="*/ 4902200 w 5444067"/>
              <a:gd name="connsiteY13" fmla="*/ 502356 h 646289"/>
              <a:gd name="connsiteX14" fmla="*/ 5046133 w 5444067"/>
              <a:gd name="connsiteY14" fmla="*/ 417689 h 646289"/>
              <a:gd name="connsiteX15" fmla="*/ 5223933 w 5444067"/>
              <a:gd name="connsiteY15" fmla="*/ 341489 h 646289"/>
              <a:gd name="connsiteX16" fmla="*/ 5444067 w 5444067"/>
              <a:gd name="connsiteY16" fmla="*/ 333022 h 646289"/>
              <a:gd name="connsiteX0" fmla="*/ 101600 w 5444067"/>
              <a:gd name="connsiteY0" fmla="*/ 203200 h 660399"/>
              <a:gd name="connsiteX1" fmla="*/ 406400 w 5444067"/>
              <a:gd name="connsiteY1" fmla="*/ 355600 h 660399"/>
              <a:gd name="connsiteX2" fmla="*/ 635000 w 5444067"/>
              <a:gd name="connsiteY2" fmla="*/ 50800 h 660399"/>
              <a:gd name="connsiteX3" fmla="*/ 2540000 w 5444067"/>
              <a:gd name="connsiteY3" fmla="*/ 50799 h 660399"/>
              <a:gd name="connsiteX4" fmla="*/ 2844800 w 5444067"/>
              <a:gd name="connsiteY4" fmla="*/ 279399 h 660399"/>
              <a:gd name="connsiteX5" fmla="*/ 3073400 w 5444067"/>
              <a:gd name="connsiteY5" fmla="*/ 50800 h 660399"/>
              <a:gd name="connsiteX6" fmla="*/ 3378200 w 5444067"/>
              <a:gd name="connsiteY6" fmla="*/ 279400 h 660399"/>
              <a:gd name="connsiteX7" fmla="*/ 3894667 w 5444067"/>
              <a:gd name="connsiteY7" fmla="*/ 186266 h 660399"/>
              <a:gd name="connsiteX8" fmla="*/ 4072467 w 5444067"/>
              <a:gd name="connsiteY8" fmla="*/ 507999 h 660399"/>
              <a:gd name="connsiteX9" fmla="*/ 4224867 w 5444067"/>
              <a:gd name="connsiteY9" fmla="*/ 660399 h 660399"/>
              <a:gd name="connsiteX10" fmla="*/ 4368800 w 5444067"/>
              <a:gd name="connsiteY10" fmla="*/ 507999 h 660399"/>
              <a:gd name="connsiteX11" fmla="*/ 4529667 w 5444067"/>
              <a:gd name="connsiteY11" fmla="*/ 406399 h 660399"/>
              <a:gd name="connsiteX12" fmla="*/ 4597400 w 5444067"/>
              <a:gd name="connsiteY12" fmla="*/ 355599 h 660399"/>
              <a:gd name="connsiteX13" fmla="*/ 4749800 w 5444067"/>
              <a:gd name="connsiteY13" fmla="*/ 592666 h 660399"/>
              <a:gd name="connsiteX14" fmla="*/ 4902200 w 5444067"/>
              <a:gd name="connsiteY14" fmla="*/ 516466 h 660399"/>
              <a:gd name="connsiteX15" fmla="*/ 5046133 w 5444067"/>
              <a:gd name="connsiteY15" fmla="*/ 431799 h 660399"/>
              <a:gd name="connsiteX16" fmla="*/ 5223933 w 5444067"/>
              <a:gd name="connsiteY16" fmla="*/ 355599 h 660399"/>
              <a:gd name="connsiteX17" fmla="*/ 5444067 w 5444067"/>
              <a:gd name="connsiteY17" fmla="*/ 347132 h 660399"/>
              <a:gd name="connsiteX0" fmla="*/ 101600 w 5444067"/>
              <a:gd name="connsiteY0" fmla="*/ 208844 h 666043"/>
              <a:gd name="connsiteX1" fmla="*/ 406400 w 5444067"/>
              <a:gd name="connsiteY1" fmla="*/ 361244 h 666043"/>
              <a:gd name="connsiteX2" fmla="*/ 635000 w 5444067"/>
              <a:gd name="connsiteY2" fmla="*/ 56444 h 666043"/>
              <a:gd name="connsiteX3" fmla="*/ 1016000 w 5444067"/>
              <a:gd name="connsiteY3" fmla="*/ 208844 h 666043"/>
              <a:gd name="connsiteX4" fmla="*/ 2540000 w 5444067"/>
              <a:gd name="connsiteY4" fmla="*/ 56443 h 666043"/>
              <a:gd name="connsiteX5" fmla="*/ 2844800 w 5444067"/>
              <a:gd name="connsiteY5" fmla="*/ 285043 h 666043"/>
              <a:gd name="connsiteX6" fmla="*/ 3073400 w 5444067"/>
              <a:gd name="connsiteY6" fmla="*/ 56444 h 666043"/>
              <a:gd name="connsiteX7" fmla="*/ 3378200 w 5444067"/>
              <a:gd name="connsiteY7" fmla="*/ 285044 h 666043"/>
              <a:gd name="connsiteX8" fmla="*/ 3894667 w 5444067"/>
              <a:gd name="connsiteY8" fmla="*/ 191910 h 666043"/>
              <a:gd name="connsiteX9" fmla="*/ 4072467 w 5444067"/>
              <a:gd name="connsiteY9" fmla="*/ 513643 h 666043"/>
              <a:gd name="connsiteX10" fmla="*/ 4224867 w 5444067"/>
              <a:gd name="connsiteY10" fmla="*/ 666043 h 666043"/>
              <a:gd name="connsiteX11" fmla="*/ 4368800 w 5444067"/>
              <a:gd name="connsiteY11" fmla="*/ 513643 h 666043"/>
              <a:gd name="connsiteX12" fmla="*/ 4529667 w 5444067"/>
              <a:gd name="connsiteY12" fmla="*/ 412043 h 666043"/>
              <a:gd name="connsiteX13" fmla="*/ 4597400 w 5444067"/>
              <a:gd name="connsiteY13" fmla="*/ 361243 h 666043"/>
              <a:gd name="connsiteX14" fmla="*/ 4749800 w 5444067"/>
              <a:gd name="connsiteY14" fmla="*/ 598310 h 666043"/>
              <a:gd name="connsiteX15" fmla="*/ 4902200 w 5444067"/>
              <a:gd name="connsiteY15" fmla="*/ 522110 h 666043"/>
              <a:gd name="connsiteX16" fmla="*/ 5046133 w 5444067"/>
              <a:gd name="connsiteY16" fmla="*/ 437443 h 666043"/>
              <a:gd name="connsiteX17" fmla="*/ 5223933 w 5444067"/>
              <a:gd name="connsiteY17" fmla="*/ 361243 h 666043"/>
              <a:gd name="connsiteX18" fmla="*/ 5444067 w 5444067"/>
              <a:gd name="connsiteY18" fmla="*/ 352776 h 666043"/>
              <a:gd name="connsiteX0" fmla="*/ 101600 w 5444067"/>
              <a:gd name="connsiteY0" fmla="*/ 208844 h 666043"/>
              <a:gd name="connsiteX1" fmla="*/ 406400 w 5444067"/>
              <a:gd name="connsiteY1" fmla="*/ 361244 h 666043"/>
              <a:gd name="connsiteX2" fmla="*/ 635000 w 5444067"/>
              <a:gd name="connsiteY2" fmla="*/ 56444 h 666043"/>
              <a:gd name="connsiteX3" fmla="*/ 1016000 w 5444067"/>
              <a:gd name="connsiteY3" fmla="*/ 208844 h 666043"/>
              <a:gd name="connsiteX4" fmla="*/ 1397000 w 5444067"/>
              <a:gd name="connsiteY4" fmla="*/ 56444 h 666043"/>
              <a:gd name="connsiteX5" fmla="*/ 2540000 w 5444067"/>
              <a:gd name="connsiteY5" fmla="*/ 56443 h 666043"/>
              <a:gd name="connsiteX6" fmla="*/ 2844800 w 5444067"/>
              <a:gd name="connsiteY6" fmla="*/ 285043 h 666043"/>
              <a:gd name="connsiteX7" fmla="*/ 3073400 w 5444067"/>
              <a:gd name="connsiteY7" fmla="*/ 56444 h 666043"/>
              <a:gd name="connsiteX8" fmla="*/ 3378200 w 5444067"/>
              <a:gd name="connsiteY8" fmla="*/ 285044 h 666043"/>
              <a:gd name="connsiteX9" fmla="*/ 3894667 w 5444067"/>
              <a:gd name="connsiteY9" fmla="*/ 191910 h 666043"/>
              <a:gd name="connsiteX10" fmla="*/ 4072467 w 5444067"/>
              <a:gd name="connsiteY10" fmla="*/ 513643 h 666043"/>
              <a:gd name="connsiteX11" fmla="*/ 4224867 w 5444067"/>
              <a:gd name="connsiteY11" fmla="*/ 666043 h 666043"/>
              <a:gd name="connsiteX12" fmla="*/ 4368800 w 5444067"/>
              <a:gd name="connsiteY12" fmla="*/ 513643 h 666043"/>
              <a:gd name="connsiteX13" fmla="*/ 4529667 w 5444067"/>
              <a:gd name="connsiteY13" fmla="*/ 412043 h 666043"/>
              <a:gd name="connsiteX14" fmla="*/ 4597400 w 5444067"/>
              <a:gd name="connsiteY14" fmla="*/ 361243 h 666043"/>
              <a:gd name="connsiteX15" fmla="*/ 4749800 w 5444067"/>
              <a:gd name="connsiteY15" fmla="*/ 598310 h 666043"/>
              <a:gd name="connsiteX16" fmla="*/ 4902200 w 5444067"/>
              <a:gd name="connsiteY16" fmla="*/ 522110 h 666043"/>
              <a:gd name="connsiteX17" fmla="*/ 5046133 w 5444067"/>
              <a:gd name="connsiteY17" fmla="*/ 437443 h 666043"/>
              <a:gd name="connsiteX18" fmla="*/ 5223933 w 5444067"/>
              <a:gd name="connsiteY18" fmla="*/ 361243 h 666043"/>
              <a:gd name="connsiteX19" fmla="*/ 5444067 w 5444067"/>
              <a:gd name="connsiteY19" fmla="*/ 352776 h 666043"/>
              <a:gd name="connsiteX0" fmla="*/ 101600 w 5444067"/>
              <a:gd name="connsiteY0" fmla="*/ 208844 h 666043"/>
              <a:gd name="connsiteX1" fmla="*/ 406400 w 5444067"/>
              <a:gd name="connsiteY1" fmla="*/ 361244 h 666043"/>
              <a:gd name="connsiteX2" fmla="*/ 635000 w 5444067"/>
              <a:gd name="connsiteY2" fmla="*/ 56444 h 666043"/>
              <a:gd name="connsiteX3" fmla="*/ 1016000 w 5444067"/>
              <a:gd name="connsiteY3" fmla="*/ 208844 h 666043"/>
              <a:gd name="connsiteX4" fmla="*/ 1397000 w 5444067"/>
              <a:gd name="connsiteY4" fmla="*/ 56444 h 666043"/>
              <a:gd name="connsiteX5" fmla="*/ 1778000 w 5444067"/>
              <a:gd name="connsiteY5" fmla="*/ 285044 h 666043"/>
              <a:gd name="connsiteX6" fmla="*/ 2540000 w 5444067"/>
              <a:gd name="connsiteY6" fmla="*/ 56443 h 666043"/>
              <a:gd name="connsiteX7" fmla="*/ 2844800 w 5444067"/>
              <a:gd name="connsiteY7" fmla="*/ 285043 h 666043"/>
              <a:gd name="connsiteX8" fmla="*/ 3073400 w 5444067"/>
              <a:gd name="connsiteY8" fmla="*/ 56444 h 666043"/>
              <a:gd name="connsiteX9" fmla="*/ 3378200 w 5444067"/>
              <a:gd name="connsiteY9" fmla="*/ 285044 h 666043"/>
              <a:gd name="connsiteX10" fmla="*/ 3894667 w 5444067"/>
              <a:gd name="connsiteY10" fmla="*/ 191910 h 666043"/>
              <a:gd name="connsiteX11" fmla="*/ 4072467 w 5444067"/>
              <a:gd name="connsiteY11" fmla="*/ 513643 h 666043"/>
              <a:gd name="connsiteX12" fmla="*/ 4224867 w 5444067"/>
              <a:gd name="connsiteY12" fmla="*/ 666043 h 666043"/>
              <a:gd name="connsiteX13" fmla="*/ 4368800 w 5444067"/>
              <a:gd name="connsiteY13" fmla="*/ 513643 h 666043"/>
              <a:gd name="connsiteX14" fmla="*/ 4529667 w 5444067"/>
              <a:gd name="connsiteY14" fmla="*/ 412043 h 666043"/>
              <a:gd name="connsiteX15" fmla="*/ 4597400 w 5444067"/>
              <a:gd name="connsiteY15" fmla="*/ 361243 h 666043"/>
              <a:gd name="connsiteX16" fmla="*/ 4749800 w 5444067"/>
              <a:gd name="connsiteY16" fmla="*/ 598310 h 666043"/>
              <a:gd name="connsiteX17" fmla="*/ 4902200 w 5444067"/>
              <a:gd name="connsiteY17" fmla="*/ 522110 h 666043"/>
              <a:gd name="connsiteX18" fmla="*/ 5046133 w 5444067"/>
              <a:gd name="connsiteY18" fmla="*/ 437443 h 666043"/>
              <a:gd name="connsiteX19" fmla="*/ 5223933 w 5444067"/>
              <a:gd name="connsiteY19" fmla="*/ 361243 h 666043"/>
              <a:gd name="connsiteX20" fmla="*/ 5444067 w 5444067"/>
              <a:gd name="connsiteY20" fmla="*/ 352776 h 666043"/>
              <a:gd name="connsiteX0" fmla="*/ 101600 w 5444067"/>
              <a:gd name="connsiteY0" fmla="*/ 266700 h 723899"/>
              <a:gd name="connsiteX1" fmla="*/ 406400 w 5444067"/>
              <a:gd name="connsiteY1" fmla="*/ 419100 h 723899"/>
              <a:gd name="connsiteX2" fmla="*/ 635000 w 5444067"/>
              <a:gd name="connsiteY2" fmla="*/ 114300 h 723899"/>
              <a:gd name="connsiteX3" fmla="*/ 1016000 w 5444067"/>
              <a:gd name="connsiteY3" fmla="*/ 266700 h 723899"/>
              <a:gd name="connsiteX4" fmla="*/ 1397000 w 5444067"/>
              <a:gd name="connsiteY4" fmla="*/ 114300 h 723899"/>
              <a:gd name="connsiteX5" fmla="*/ 1778000 w 5444067"/>
              <a:gd name="connsiteY5" fmla="*/ 342900 h 723899"/>
              <a:gd name="connsiteX6" fmla="*/ 2082800 w 5444067"/>
              <a:gd name="connsiteY6" fmla="*/ 38100 h 723899"/>
              <a:gd name="connsiteX7" fmla="*/ 2540000 w 5444067"/>
              <a:gd name="connsiteY7" fmla="*/ 114299 h 723899"/>
              <a:gd name="connsiteX8" fmla="*/ 2844800 w 5444067"/>
              <a:gd name="connsiteY8" fmla="*/ 342899 h 723899"/>
              <a:gd name="connsiteX9" fmla="*/ 3073400 w 5444067"/>
              <a:gd name="connsiteY9" fmla="*/ 114300 h 723899"/>
              <a:gd name="connsiteX10" fmla="*/ 3378200 w 5444067"/>
              <a:gd name="connsiteY10" fmla="*/ 342900 h 723899"/>
              <a:gd name="connsiteX11" fmla="*/ 3894667 w 5444067"/>
              <a:gd name="connsiteY11" fmla="*/ 249766 h 723899"/>
              <a:gd name="connsiteX12" fmla="*/ 4072467 w 5444067"/>
              <a:gd name="connsiteY12" fmla="*/ 571499 h 723899"/>
              <a:gd name="connsiteX13" fmla="*/ 4224867 w 5444067"/>
              <a:gd name="connsiteY13" fmla="*/ 723899 h 723899"/>
              <a:gd name="connsiteX14" fmla="*/ 4368800 w 5444067"/>
              <a:gd name="connsiteY14" fmla="*/ 571499 h 723899"/>
              <a:gd name="connsiteX15" fmla="*/ 4529667 w 5444067"/>
              <a:gd name="connsiteY15" fmla="*/ 469899 h 723899"/>
              <a:gd name="connsiteX16" fmla="*/ 4597400 w 5444067"/>
              <a:gd name="connsiteY16" fmla="*/ 419099 h 723899"/>
              <a:gd name="connsiteX17" fmla="*/ 4749800 w 5444067"/>
              <a:gd name="connsiteY17" fmla="*/ 656166 h 723899"/>
              <a:gd name="connsiteX18" fmla="*/ 4902200 w 5444067"/>
              <a:gd name="connsiteY18" fmla="*/ 579966 h 723899"/>
              <a:gd name="connsiteX19" fmla="*/ 5046133 w 5444067"/>
              <a:gd name="connsiteY19" fmla="*/ 495299 h 723899"/>
              <a:gd name="connsiteX20" fmla="*/ 5223933 w 5444067"/>
              <a:gd name="connsiteY20" fmla="*/ 419099 h 723899"/>
              <a:gd name="connsiteX21" fmla="*/ 5444067 w 5444067"/>
              <a:gd name="connsiteY21" fmla="*/ 410632 h 723899"/>
              <a:gd name="connsiteX0" fmla="*/ 101600 w 5444067"/>
              <a:gd name="connsiteY0" fmla="*/ 266700 h 723899"/>
              <a:gd name="connsiteX1" fmla="*/ 406400 w 5444067"/>
              <a:gd name="connsiteY1" fmla="*/ 419100 h 723899"/>
              <a:gd name="connsiteX2" fmla="*/ 635000 w 5444067"/>
              <a:gd name="connsiteY2" fmla="*/ 114300 h 723899"/>
              <a:gd name="connsiteX3" fmla="*/ 1016000 w 5444067"/>
              <a:gd name="connsiteY3" fmla="*/ 266700 h 723899"/>
              <a:gd name="connsiteX4" fmla="*/ 1397000 w 5444067"/>
              <a:gd name="connsiteY4" fmla="*/ 114300 h 723899"/>
              <a:gd name="connsiteX5" fmla="*/ 1778000 w 5444067"/>
              <a:gd name="connsiteY5" fmla="*/ 342900 h 723899"/>
              <a:gd name="connsiteX6" fmla="*/ 2082800 w 5444067"/>
              <a:gd name="connsiteY6" fmla="*/ 38100 h 723899"/>
              <a:gd name="connsiteX7" fmla="*/ 2540000 w 5444067"/>
              <a:gd name="connsiteY7" fmla="*/ 114299 h 723899"/>
              <a:gd name="connsiteX8" fmla="*/ 2844800 w 5444067"/>
              <a:gd name="connsiteY8" fmla="*/ 342899 h 723899"/>
              <a:gd name="connsiteX9" fmla="*/ 3073400 w 5444067"/>
              <a:gd name="connsiteY9" fmla="*/ 114300 h 723899"/>
              <a:gd name="connsiteX10" fmla="*/ 3378200 w 5444067"/>
              <a:gd name="connsiteY10" fmla="*/ 342900 h 723899"/>
              <a:gd name="connsiteX11" fmla="*/ 3894667 w 5444067"/>
              <a:gd name="connsiteY11" fmla="*/ 249766 h 723899"/>
              <a:gd name="connsiteX12" fmla="*/ 4072467 w 5444067"/>
              <a:gd name="connsiteY12" fmla="*/ 571499 h 723899"/>
              <a:gd name="connsiteX13" fmla="*/ 4224867 w 5444067"/>
              <a:gd name="connsiteY13" fmla="*/ 723899 h 723899"/>
              <a:gd name="connsiteX14" fmla="*/ 4368800 w 5444067"/>
              <a:gd name="connsiteY14" fmla="*/ 571499 h 723899"/>
              <a:gd name="connsiteX15" fmla="*/ 4529667 w 5444067"/>
              <a:gd name="connsiteY15" fmla="*/ 469899 h 723899"/>
              <a:gd name="connsiteX16" fmla="*/ 4597400 w 5444067"/>
              <a:gd name="connsiteY16" fmla="*/ 419099 h 723899"/>
              <a:gd name="connsiteX17" fmla="*/ 4749800 w 5444067"/>
              <a:gd name="connsiteY17" fmla="*/ 656166 h 723899"/>
              <a:gd name="connsiteX18" fmla="*/ 4902200 w 5444067"/>
              <a:gd name="connsiteY18" fmla="*/ 103414 h 723899"/>
              <a:gd name="connsiteX19" fmla="*/ 5046133 w 5444067"/>
              <a:gd name="connsiteY19" fmla="*/ 495299 h 723899"/>
              <a:gd name="connsiteX20" fmla="*/ 5223933 w 5444067"/>
              <a:gd name="connsiteY20" fmla="*/ 419099 h 723899"/>
              <a:gd name="connsiteX21" fmla="*/ 5444067 w 5444067"/>
              <a:gd name="connsiteY21" fmla="*/ 410632 h 723899"/>
              <a:gd name="connsiteX0" fmla="*/ 101600 w 5444067"/>
              <a:gd name="connsiteY0" fmla="*/ 422727 h 879926"/>
              <a:gd name="connsiteX1" fmla="*/ 406400 w 5444067"/>
              <a:gd name="connsiteY1" fmla="*/ 575127 h 879926"/>
              <a:gd name="connsiteX2" fmla="*/ 635000 w 5444067"/>
              <a:gd name="connsiteY2" fmla="*/ 270327 h 879926"/>
              <a:gd name="connsiteX3" fmla="*/ 1016000 w 5444067"/>
              <a:gd name="connsiteY3" fmla="*/ 422727 h 879926"/>
              <a:gd name="connsiteX4" fmla="*/ 1397000 w 5444067"/>
              <a:gd name="connsiteY4" fmla="*/ 270327 h 879926"/>
              <a:gd name="connsiteX5" fmla="*/ 1778000 w 5444067"/>
              <a:gd name="connsiteY5" fmla="*/ 498927 h 879926"/>
              <a:gd name="connsiteX6" fmla="*/ 2082800 w 5444067"/>
              <a:gd name="connsiteY6" fmla="*/ 194127 h 879926"/>
              <a:gd name="connsiteX7" fmla="*/ 2540000 w 5444067"/>
              <a:gd name="connsiteY7" fmla="*/ 270326 h 879926"/>
              <a:gd name="connsiteX8" fmla="*/ 2844800 w 5444067"/>
              <a:gd name="connsiteY8" fmla="*/ 498926 h 879926"/>
              <a:gd name="connsiteX9" fmla="*/ 3073400 w 5444067"/>
              <a:gd name="connsiteY9" fmla="*/ 270327 h 879926"/>
              <a:gd name="connsiteX10" fmla="*/ 3378200 w 5444067"/>
              <a:gd name="connsiteY10" fmla="*/ 498927 h 879926"/>
              <a:gd name="connsiteX11" fmla="*/ 3894667 w 5444067"/>
              <a:gd name="connsiteY11" fmla="*/ 405793 h 879926"/>
              <a:gd name="connsiteX12" fmla="*/ 4072467 w 5444067"/>
              <a:gd name="connsiteY12" fmla="*/ 727526 h 879926"/>
              <a:gd name="connsiteX13" fmla="*/ 4224867 w 5444067"/>
              <a:gd name="connsiteY13" fmla="*/ 879926 h 879926"/>
              <a:gd name="connsiteX14" fmla="*/ 4368800 w 5444067"/>
              <a:gd name="connsiteY14" fmla="*/ 727526 h 879926"/>
              <a:gd name="connsiteX15" fmla="*/ 4529667 w 5444067"/>
              <a:gd name="connsiteY15" fmla="*/ 625926 h 879926"/>
              <a:gd name="connsiteX16" fmla="*/ 4597400 w 5444067"/>
              <a:gd name="connsiteY16" fmla="*/ 575126 h 879926"/>
              <a:gd name="connsiteX17" fmla="*/ 4749800 w 5444067"/>
              <a:gd name="connsiteY17" fmla="*/ 812193 h 879926"/>
              <a:gd name="connsiteX18" fmla="*/ 4902200 w 5444067"/>
              <a:gd name="connsiteY18" fmla="*/ 259441 h 879926"/>
              <a:gd name="connsiteX19" fmla="*/ 5054600 w 5444067"/>
              <a:gd name="connsiteY19" fmla="*/ 52613 h 879926"/>
              <a:gd name="connsiteX20" fmla="*/ 5223933 w 5444067"/>
              <a:gd name="connsiteY20" fmla="*/ 575126 h 879926"/>
              <a:gd name="connsiteX21" fmla="*/ 5444067 w 5444067"/>
              <a:gd name="connsiteY21" fmla="*/ 566659 h 879926"/>
              <a:gd name="connsiteX0" fmla="*/ 101600 w 5444067"/>
              <a:gd name="connsiteY0" fmla="*/ 370113 h 827312"/>
              <a:gd name="connsiteX1" fmla="*/ 406400 w 5444067"/>
              <a:gd name="connsiteY1" fmla="*/ 522513 h 827312"/>
              <a:gd name="connsiteX2" fmla="*/ 635000 w 5444067"/>
              <a:gd name="connsiteY2" fmla="*/ 217713 h 827312"/>
              <a:gd name="connsiteX3" fmla="*/ 1016000 w 5444067"/>
              <a:gd name="connsiteY3" fmla="*/ 370113 h 827312"/>
              <a:gd name="connsiteX4" fmla="*/ 1397000 w 5444067"/>
              <a:gd name="connsiteY4" fmla="*/ 217713 h 827312"/>
              <a:gd name="connsiteX5" fmla="*/ 1778000 w 5444067"/>
              <a:gd name="connsiteY5" fmla="*/ 446313 h 827312"/>
              <a:gd name="connsiteX6" fmla="*/ 2082800 w 5444067"/>
              <a:gd name="connsiteY6" fmla="*/ 141513 h 827312"/>
              <a:gd name="connsiteX7" fmla="*/ 2540000 w 5444067"/>
              <a:gd name="connsiteY7" fmla="*/ 217712 h 827312"/>
              <a:gd name="connsiteX8" fmla="*/ 2844800 w 5444067"/>
              <a:gd name="connsiteY8" fmla="*/ 446312 h 827312"/>
              <a:gd name="connsiteX9" fmla="*/ 3073400 w 5444067"/>
              <a:gd name="connsiteY9" fmla="*/ 217713 h 827312"/>
              <a:gd name="connsiteX10" fmla="*/ 3378200 w 5444067"/>
              <a:gd name="connsiteY10" fmla="*/ 446313 h 827312"/>
              <a:gd name="connsiteX11" fmla="*/ 3894667 w 5444067"/>
              <a:gd name="connsiteY11" fmla="*/ 353179 h 827312"/>
              <a:gd name="connsiteX12" fmla="*/ 4072467 w 5444067"/>
              <a:gd name="connsiteY12" fmla="*/ 674912 h 827312"/>
              <a:gd name="connsiteX13" fmla="*/ 4224867 w 5444067"/>
              <a:gd name="connsiteY13" fmla="*/ 827312 h 827312"/>
              <a:gd name="connsiteX14" fmla="*/ 4368800 w 5444067"/>
              <a:gd name="connsiteY14" fmla="*/ 674912 h 827312"/>
              <a:gd name="connsiteX15" fmla="*/ 4529667 w 5444067"/>
              <a:gd name="connsiteY15" fmla="*/ 573312 h 827312"/>
              <a:gd name="connsiteX16" fmla="*/ 4597400 w 5444067"/>
              <a:gd name="connsiteY16" fmla="*/ 522512 h 827312"/>
              <a:gd name="connsiteX17" fmla="*/ 4749800 w 5444067"/>
              <a:gd name="connsiteY17" fmla="*/ 759579 h 827312"/>
              <a:gd name="connsiteX18" fmla="*/ 4902200 w 5444067"/>
              <a:gd name="connsiteY18" fmla="*/ 206827 h 827312"/>
              <a:gd name="connsiteX19" fmla="*/ 5054600 w 5444067"/>
              <a:gd name="connsiteY19" fmla="*/ -1 h 827312"/>
              <a:gd name="connsiteX20" fmla="*/ 5207000 w 5444067"/>
              <a:gd name="connsiteY20" fmla="*/ 206827 h 827312"/>
              <a:gd name="connsiteX21" fmla="*/ 5444067 w 5444067"/>
              <a:gd name="connsiteY21" fmla="*/ 514045 h 827312"/>
              <a:gd name="connsiteX0" fmla="*/ 101600 w 5435600"/>
              <a:gd name="connsiteY0" fmla="*/ 370114 h 827313"/>
              <a:gd name="connsiteX1" fmla="*/ 406400 w 5435600"/>
              <a:gd name="connsiteY1" fmla="*/ 522514 h 827313"/>
              <a:gd name="connsiteX2" fmla="*/ 635000 w 5435600"/>
              <a:gd name="connsiteY2" fmla="*/ 217714 h 827313"/>
              <a:gd name="connsiteX3" fmla="*/ 1016000 w 5435600"/>
              <a:gd name="connsiteY3" fmla="*/ 370114 h 827313"/>
              <a:gd name="connsiteX4" fmla="*/ 1397000 w 5435600"/>
              <a:gd name="connsiteY4" fmla="*/ 217714 h 827313"/>
              <a:gd name="connsiteX5" fmla="*/ 1778000 w 5435600"/>
              <a:gd name="connsiteY5" fmla="*/ 446314 h 827313"/>
              <a:gd name="connsiteX6" fmla="*/ 2082800 w 5435600"/>
              <a:gd name="connsiteY6" fmla="*/ 141514 h 827313"/>
              <a:gd name="connsiteX7" fmla="*/ 2540000 w 5435600"/>
              <a:gd name="connsiteY7" fmla="*/ 217713 h 827313"/>
              <a:gd name="connsiteX8" fmla="*/ 2844800 w 5435600"/>
              <a:gd name="connsiteY8" fmla="*/ 446313 h 827313"/>
              <a:gd name="connsiteX9" fmla="*/ 3073400 w 5435600"/>
              <a:gd name="connsiteY9" fmla="*/ 217714 h 827313"/>
              <a:gd name="connsiteX10" fmla="*/ 3378200 w 5435600"/>
              <a:gd name="connsiteY10" fmla="*/ 446314 h 827313"/>
              <a:gd name="connsiteX11" fmla="*/ 3894667 w 5435600"/>
              <a:gd name="connsiteY11" fmla="*/ 353180 h 827313"/>
              <a:gd name="connsiteX12" fmla="*/ 4072467 w 5435600"/>
              <a:gd name="connsiteY12" fmla="*/ 674913 h 827313"/>
              <a:gd name="connsiteX13" fmla="*/ 4224867 w 5435600"/>
              <a:gd name="connsiteY13" fmla="*/ 827313 h 827313"/>
              <a:gd name="connsiteX14" fmla="*/ 4368800 w 5435600"/>
              <a:gd name="connsiteY14" fmla="*/ 674913 h 827313"/>
              <a:gd name="connsiteX15" fmla="*/ 4529667 w 5435600"/>
              <a:gd name="connsiteY15" fmla="*/ 573313 h 827313"/>
              <a:gd name="connsiteX16" fmla="*/ 4597400 w 5435600"/>
              <a:gd name="connsiteY16" fmla="*/ 522513 h 827313"/>
              <a:gd name="connsiteX17" fmla="*/ 4749800 w 5435600"/>
              <a:gd name="connsiteY17" fmla="*/ 759580 h 827313"/>
              <a:gd name="connsiteX18" fmla="*/ 4902200 w 5435600"/>
              <a:gd name="connsiteY18" fmla="*/ 206828 h 827313"/>
              <a:gd name="connsiteX19" fmla="*/ 5054600 w 5435600"/>
              <a:gd name="connsiteY19" fmla="*/ 0 h 827313"/>
              <a:gd name="connsiteX20" fmla="*/ 5207000 w 5435600"/>
              <a:gd name="connsiteY20" fmla="*/ 206828 h 827313"/>
              <a:gd name="connsiteX21" fmla="*/ 5435600 w 5435600"/>
              <a:gd name="connsiteY21" fmla="*/ 310242 h 827313"/>
              <a:gd name="connsiteX0" fmla="*/ 101600 w 5435600"/>
              <a:gd name="connsiteY0" fmla="*/ 511625 h 971545"/>
              <a:gd name="connsiteX1" fmla="*/ 406400 w 5435600"/>
              <a:gd name="connsiteY1" fmla="*/ 664025 h 971545"/>
              <a:gd name="connsiteX2" fmla="*/ 635000 w 5435600"/>
              <a:gd name="connsiteY2" fmla="*/ 359225 h 971545"/>
              <a:gd name="connsiteX3" fmla="*/ 1016000 w 5435600"/>
              <a:gd name="connsiteY3" fmla="*/ 511625 h 971545"/>
              <a:gd name="connsiteX4" fmla="*/ 1397000 w 5435600"/>
              <a:gd name="connsiteY4" fmla="*/ 359225 h 971545"/>
              <a:gd name="connsiteX5" fmla="*/ 1778000 w 5435600"/>
              <a:gd name="connsiteY5" fmla="*/ 587825 h 971545"/>
              <a:gd name="connsiteX6" fmla="*/ 2082800 w 5435600"/>
              <a:gd name="connsiteY6" fmla="*/ 283025 h 971545"/>
              <a:gd name="connsiteX7" fmla="*/ 2540000 w 5435600"/>
              <a:gd name="connsiteY7" fmla="*/ 359224 h 971545"/>
              <a:gd name="connsiteX8" fmla="*/ 2844800 w 5435600"/>
              <a:gd name="connsiteY8" fmla="*/ 587824 h 971545"/>
              <a:gd name="connsiteX9" fmla="*/ 3073400 w 5435600"/>
              <a:gd name="connsiteY9" fmla="*/ 359225 h 971545"/>
              <a:gd name="connsiteX10" fmla="*/ 3378200 w 5435600"/>
              <a:gd name="connsiteY10" fmla="*/ 587825 h 971545"/>
              <a:gd name="connsiteX11" fmla="*/ 3835400 w 5435600"/>
              <a:gd name="connsiteY11" fmla="*/ 38100 h 971545"/>
              <a:gd name="connsiteX12" fmla="*/ 4072467 w 5435600"/>
              <a:gd name="connsiteY12" fmla="*/ 816424 h 971545"/>
              <a:gd name="connsiteX13" fmla="*/ 4224867 w 5435600"/>
              <a:gd name="connsiteY13" fmla="*/ 968824 h 971545"/>
              <a:gd name="connsiteX14" fmla="*/ 4368800 w 5435600"/>
              <a:gd name="connsiteY14" fmla="*/ 816424 h 971545"/>
              <a:gd name="connsiteX15" fmla="*/ 4529667 w 5435600"/>
              <a:gd name="connsiteY15" fmla="*/ 714824 h 971545"/>
              <a:gd name="connsiteX16" fmla="*/ 4597400 w 5435600"/>
              <a:gd name="connsiteY16" fmla="*/ 664024 h 971545"/>
              <a:gd name="connsiteX17" fmla="*/ 4749800 w 5435600"/>
              <a:gd name="connsiteY17" fmla="*/ 901091 h 971545"/>
              <a:gd name="connsiteX18" fmla="*/ 4902200 w 5435600"/>
              <a:gd name="connsiteY18" fmla="*/ 348339 h 971545"/>
              <a:gd name="connsiteX19" fmla="*/ 5054600 w 5435600"/>
              <a:gd name="connsiteY19" fmla="*/ 141511 h 971545"/>
              <a:gd name="connsiteX20" fmla="*/ 5207000 w 5435600"/>
              <a:gd name="connsiteY20" fmla="*/ 348339 h 971545"/>
              <a:gd name="connsiteX21" fmla="*/ 5435600 w 5435600"/>
              <a:gd name="connsiteY21" fmla="*/ 451753 h 971545"/>
              <a:gd name="connsiteX0" fmla="*/ 101600 w 5435600"/>
              <a:gd name="connsiteY0" fmla="*/ 513439 h 1048652"/>
              <a:gd name="connsiteX1" fmla="*/ 406400 w 5435600"/>
              <a:gd name="connsiteY1" fmla="*/ 665839 h 1048652"/>
              <a:gd name="connsiteX2" fmla="*/ 635000 w 5435600"/>
              <a:gd name="connsiteY2" fmla="*/ 361039 h 1048652"/>
              <a:gd name="connsiteX3" fmla="*/ 1016000 w 5435600"/>
              <a:gd name="connsiteY3" fmla="*/ 513439 h 1048652"/>
              <a:gd name="connsiteX4" fmla="*/ 1397000 w 5435600"/>
              <a:gd name="connsiteY4" fmla="*/ 361039 h 1048652"/>
              <a:gd name="connsiteX5" fmla="*/ 1778000 w 5435600"/>
              <a:gd name="connsiteY5" fmla="*/ 589639 h 1048652"/>
              <a:gd name="connsiteX6" fmla="*/ 2082800 w 5435600"/>
              <a:gd name="connsiteY6" fmla="*/ 284839 h 1048652"/>
              <a:gd name="connsiteX7" fmla="*/ 2540000 w 5435600"/>
              <a:gd name="connsiteY7" fmla="*/ 361038 h 1048652"/>
              <a:gd name="connsiteX8" fmla="*/ 2844800 w 5435600"/>
              <a:gd name="connsiteY8" fmla="*/ 589638 h 1048652"/>
              <a:gd name="connsiteX9" fmla="*/ 3073400 w 5435600"/>
              <a:gd name="connsiteY9" fmla="*/ 361039 h 1048652"/>
              <a:gd name="connsiteX10" fmla="*/ 3378200 w 5435600"/>
              <a:gd name="connsiteY10" fmla="*/ 589639 h 1048652"/>
              <a:gd name="connsiteX11" fmla="*/ 3835400 w 5435600"/>
              <a:gd name="connsiteY11" fmla="*/ 39914 h 1048652"/>
              <a:gd name="connsiteX12" fmla="*/ 4064000 w 5435600"/>
              <a:gd name="connsiteY12" fmla="*/ 350154 h 1048652"/>
              <a:gd name="connsiteX13" fmla="*/ 4224867 w 5435600"/>
              <a:gd name="connsiteY13" fmla="*/ 970638 h 1048652"/>
              <a:gd name="connsiteX14" fmla="*/ 4368800 w 5435600"/>
              <a:gd name="connsiteY14" fmla="*/ 818238 h 1048652"/>
              <a:gd name="connsiteX15" fmla="*/ 4529667 w 5435600"/>
              <a:gd name="connsiteY15" fmla="*/ 716638 h 1048652"/>
              <a:gd name="connsiteX16" fmla="*/ 4597400 w 5435600"/>
              <a:gd name="connsiteY16" fmla="*/ 665838 h 1048652"/>
              <a:gd name="connsiteX17" fmla="*/ 4749800 w 5435600"/>
              <a:gd name="connsiteY17" fmla="*/ 902905 h 1048652"/>
              <a:gd name="connsiteX18" fmla="*/ 4902200 w 5435600"/>
              <a:gd name="connsiteY18" fmla="*/ 350153 h 1048652"/>
              <a:gd name="connsiteX19" fmla="*/ 5054600 w 5435600"/>
              <a:gd name="connsiteY19" fmla="*/ 143325 h 1048652"/>
              <a:gd name="connsiteX20" fmla="*/ 5207000 w 5435600"/>
              <a:gd name="connsiteY20" fmla="*/ 350153 h 1048652"/>
              <a:gd name="connsiteX21" fmla="*/ 5435600 w 5435600"/>
              <a:gd name="connsiteY21" fmla="*/ 453567 h 1048652"/>
              <a:gd name="connsiteX0" fmla="*/ 101600 w 5435600"/>
              <a:gd name="connsiteY0" fmla="*/ 513439 h 955519"/>
              <a:gd name="connsiteX1" fmla="*/ 406400 w 5435600"/>
              <a:gd name="connsiteY1" fmla="*/ 665839 h 955519"/>
              <a:gd name="connsiteX2" fmla="*/ 635000 w 5435600"/>
              <a:gd name="connsiteY2" fmla="*/ 361039 h 955519"/>
              <a:gd name="connsiteX3" fmla="*/ 1016000 w 5435600"/>
              <a:gd name="connsiteY3" fmla="*/ 513439 h 955519"/>
              <a:gd name="connsiteX4" fmla="*/ 1397000 w 5435600"/>
              <a:gd name="connsiteY4" fmla="*/ 361039 h 955519"/>
              <a:gd name="connsiteX5" fmla="*/ 1778000 w 5435600"/>
              <a:gd name="connsiteY5" fmla="*/ 589639 h 955519"/>
              <a:gd name="connsiteX6" fmla="*/ 2082800 w 5435600"/>
              <a:gd name="connsiteY6" fmla="*/ 284839 h 955519"/>
              <a:gd name="connsiteX7" fmla="*/ 2540000 w 5435600"/>
              <a:gd name="connsiteY7" fmla="*/ 361038 h 955519"/>
              <a:gd name="connsiteX8" fmla="*/ 2844800 w 5435600"/>
              <a:gd name="connsiteY8" fmla="*/ 589638 h 955519"/>
              <a:gd name="connsiteX9" fmla="*/ 3073400 w 5435600"/>
              <a:gd name="connsiteY9" fmla="*/ 361039 h 955519"/>
              <a:gd name="connsiteX10" fmla="*/ 3378200 w 5435600"/>
              <a:gd name="connsiteY10" fmla="*/ 589639 h 955519"/>
              <a:gd name="connsiteX11" fmla="*/ 3835400 w 5435600"/>
              <a:gd name="connsiteY11" fmla="*/ 39914 h 955519"/>
              <a:gd name="connsiteX12" fmla="*/ 4064000 w 5435600"/>
              <a:gd name="connsiteY12" fmla="*/ 350154 h 955519"/>
              <a:gd name="connsiteX13" fmla="*/ 4292600 w 5435600"/>
              <a:gd name="connsiteY13" fmla="*/ 660396 h 955519"/>
              <a:gd name="connsiteX14" fmla="*/ 4368800 w 5435600"/>
              <a:gd name="connsiteY14" fmla="*/ 818238 h 955519"/>
              <a:gd name="connsiteX15" fmla="*/ 4529667 w 5435600"/>
              <a:gd name="connsiteY15" fmla="*/ 716638 h 955519"/>
              <a:gd name="connsiteX16" fmla="*/ 4597400 w 5435600"/>
              <a:gd name="connsiteY16" fmla="*/ 665838 h 955519"/>
              <a:gd name="connsiteX17" fmla="*/ 4749800 w 5435600"/>
              <a:gd name="connsiteY17" fmla="*/ 902905 h 955519"/>
              <a:gd name="connsiteX18" fmla="*/ 4902200 w 5435600"/>
              <a:gd name="connsiteY18" fmla="*/ 350153 h 955519"/>
              <a:gd name="connsiteX19" fmla="*/ 5054600 w 5435600"/>
              <a:gd name="connsiteY19" fmla="*/ 143325 h 955519"/>
              <a:gd name="connsiteX20" fmla="*/ 5207000 w 5435600"/>
              <a:gd name="connsiteY20" fmla="*/ 350153 h 955519"/>
              <a:gd name="connsiteX21" fmla="*/ 5435600 w 5435600"/>
              <a:gd name="connsiteY21" fmla="*/ 453567 h 955519"/>
              <a:gd name="connsiteX0" fmla="*/ 101600 w 5435600"/>
              <a:gd name="connsiteY0" fmla="*/ 513439 h 955519"/>
              <a:gd name="connsiteX1" fmla="*/ 406400 w 5435600"/>
              <a:gd name="connsiteY1" fmla="*/ 665839 h 955519"/>
              <a:gd name="connsiteX2" fmla="*/ 635000 w 5435600"/>
              <a:gd name="connsiteY2" fmla="*/ 361039 h 955519"/>
              <a:gd name="connsiteX3" fmla="*/ 1016000 w 5435600"/>
              <a:gd name="connsiteY3" fmla="*/ 513439 h 955519"/>
              <a:gd name="connsiteX4" fmla="*/ 1397000 w 5435600"/>
              <a:gd name="connsiteY4" fmla="*/ 361039 h 955519"/>
              <a:gd name="connsiteX5" fmla="*/ 1778000 w 5435600"/>
              <a:gd name="connsiteY5" fmla="*/ 589639 h 955519"/>
              <a:gd name="connsiteX6" fmla="*/ 2082800 w 5435600"/>
              <a:gd name="connsiteY6" fmla="*/ 284839 h 955519"/>
              <a:gd name="connsiteX7" fmla="*/ 2540000 w 5435600"/>
              <a:gd name="connsiteY7" fmla="*/ 361038 h 955519"/>
              <a:gd name="connsiteX8" fmla="*/ 2844800 w 5435600"/>
              <a:gd name="connsiteY8" fmla="*/ 589638 h 955519"/>
              <a:gd name="connsiteX9" fmla="*/ 3073400 w 5435600"/>
              <a:gd name="connsiteY9" fmla="*/ 361039 h 955519"/>
              <a:gd name="connsiteX10" fmla="*/ 3378200 w 5435600"/>
              <a:gd name="connsiteY10" fmla="*/ 589639 h 955519"/>
              <a:gd name="connsiteX11" fmla="*/ 3835400 w 5435600"/>
              <a:gd name="connsiteY11" fmla="*/ 39914 h 955519"/>
              <a:gd name="connsiteX12" fmla="*/ 4064000 w 5435600"/>
              <a:gd name="connsiteY12" fmla="*/ 350154 h 955519"/>
              <a:gd name="connsiteX13" fmla="*/ 4292600 w 5435600"/>
              <a:gd name="connsiteY13" fmla="*/ 660396 h 955519"/>
              <a:gd name="connsiteX14" fmla="*/ 4445000 w 5435600"/>
              <a:gd name="connsiteY14" fmla="*/ 143329 h 955519"/>
              <a:gd name="connsiteX15" fmla="*/ 4529667 w 5435600"/>
              <a:gd name="connsiteY15" fmla="*/ 716638 h 955519"/>
              <a:gd name="connsiteX16" fmla="*/ 4597400 w 5435600"/>
              <a:gd name="connsiteY16" fmla="*/ 665838 h 955519"/>
              <a:gd name="connsiteX17" fmla="*/ 4749800 w 5435600"/>
              <a:gd name="connsiteY17" fmla="*/ 902905 h 955519"/>
              <a:gd name="connsiteX18" fmla="*/ 4902200 w 5435600"/>
              <a:gd name="connsiteY18" fmla="*/ 350153 h 955519"/>
              <a:gd name="connsiteX19" fmla="*/ 5054600 w 5435600"/>
              <a:gd name="connsiteY19" fmla="*/ 143325 h 955519"/>
              <a:gd name="connsiteX20" fmla="*/ 5207000 w 5435600"/>
              <a:gd name="connsiteY20" fmla="*/ 350153 h 955519"/>
              <a:gd name="connsiteX21" fmla="*/ 5435600 w 5435600"/>
              <a:gd name="connsiteY21" fmla="*/ 453567 h 955519"/>
              <a:gd name="connsiteX0" fmla="*/ 101600 w 5435600"/>
              <a:gd name="connsiteY0" fmla="*/ 513439 h 955519"/>
              <a:gd name="connsiteX1" fmla="*/ 406400 w 5435600"/>
              <a:gd name="connsiteY1" fmla="*/ 665839 h 955519"/>
              <a:gd name="connsiteX2" fmla="*/ 635000 w 5435600"/>
              <a:gd name="connsiteY2" fmla="*/ 361039 h 955519"/>
              <a:gd name="connsiteX3" fmla="*/ 1016000 w 5435600"/>
              <a:gd name="connsiteY3" fmla="*/ 513439 h 955519"/>
              <a:gd name="connsiteX4" fmla="*/ 1397000 w 5435600"/>
              <a:gd name="connsiteY4" fmla="*/ 361039 h 955519"/>
              <a:gd name="connsiteX5" fmla="*/ 1778000 w 5435600"/>
              <a:gd name="connsiteY5" fmla="*/ 589639 h 955519"/>
              <a:gd name="connsiteX6" fmla="*/ 2082800 w 5435600"/>
              <a:gd name="connsiteY6" fmla="*/ 284839 h 955519"/>
              <a:gd name="connsiteX7" fmla="*/ 2540000 w 5435600"/>
              <a:gd name="connsiteY7" fmla="*/ 361038 h 955519"/>
              <a:gd name="connsiteX8" fmla="*/ 2844800 w 5435600"/>
              <a:gd name="connsiteY8" fmla="*/ 589638 h 955519"/>
              <a:gd name="connsiteX9" fmla="*/ 3073400 w 5435600"/>
              <a:gd name="connsiteY9" fmla="*/ 361039 h 955519"/>
              <a:gd name="connsiteX10" fmla="*/ 3378200 w 5435600"/>
              <a:gd name="connsiteY10" fmla="*/ 589639 h 955519"/>
              <a:gd name="connsiteX11" fmla="*/ 3835400 w 5435600"/>
              <a:gd name="connsiteY11" fmla="*/ 39914 h 955519"/>
              <a:gd name="connsiteX12" fmla="*/ 4064000 w 5435600"/>
              <a:gd name="connsiteY12" fmla="*/ 350154 h 955519"/>
              <a:gd name="connsiteX13" fmla="*/ 4292600 w 5435600"/>
              <a:gd name="connsiteY13" fmla="*/ 660396 h 955519"/>
              <a:gd name="connsiteX14" fmla="*/ 4445000 w 5435600"/>
              <a:gd name="connsiteY14" fmla="*/ 143329 h 955519"/>
              <a:gd name="connsiteX15" fmla="*/ 4521200 w 5435600"/>
              <a:gd name="connsiteY15" fmla="*/ 556984 h 955519"/>
              <a:gd name="connsiteX16" fmla="*/ 4597400 w 5435600"/>
              <a:gd name="connsiteY16" fmla="*/ 665838 h 955519"/>
              <a:gd name="connsiteX17" fmla="*/ 4749800 w 5435600"/>
              <a:gd name="connsiteY17" fmla="*/ 902905 h 955519"/>
              <a:gd name="connsiteX18" fmla="*/ 4902200 w 5435600"/>
              <a:gd name="connsiteY18" fmla="*/ 350153 h 955519"/>
              <a:gd name="connsiteX19" fmla="*/ 5054600 w 5435600"/>
              <a:gd name="connsiteY19" fmla="*/ 143325 h 955519"/>
              <a:gd name="connsiteX20" fmla="*/ 5207000 w 5435600"/>
              <a:gd name="connsiteY20" fmla="*/ 350153 h 955519"/>
              <a:gd name="connsiteX21" fmla="*/ 5435600 w 5435600"/>
              <a:gd name="connsiteY21" fmla="*/ 453567 h 955519"/>
              <a:gd name="connsiteX0" fmla="*/ 101600 w 5435600"/>
              <a:gd name="connsiteY0" fmla="*/ 513439 h 902906"/>
              <a:gd name="connsiteX1" fmla="*/ 406400 w 5435600"/>
              <a:gd name="connsiteY1" fmla="*/ 665839 h 902906"/>
              <a:gd name="connsiteX2" fmla="*/ 635000 w 5435600"/>
              <a:gd name="connsiteY2" fmla="*/ 361039 h 902906"/>
              <a:gd name="connsiteX3" fmla="*/ 1016000 w 5435600"/>
              <a:gd name="connsiteY3" fmla="*/ 513439 h 902906"/>
              <a:gd name="connsiteX4" fmla="*/ 1397000 w 5435600"/>
              <a:gd name="connsiteY4" fmla="*/ 361039 h 902906"/>
              <a:gd name="connsiteX5" fmla="*/ 1778000 w 5435600"/>
              <a:gd name="connsiteY5" fmla="*/ 589639 h 902906"/>
              <a:gd name="connsiteX6" fmla="*/ 2082800 w 5435600"/>
              <a:gd name="connsiteY6" fmla="*/ 284839 h 902906"/>
              <a:gd name="connsiteX7" fmla="*/ 2540000 w 5435600"/>
              <a:gd name="connsiteY7" fmla="*/ 361038 h 902906"/>
              <a:gd name="connsiteX8" fmla="*/ 2844800 w 5435600"/>
              <a:gd name="connsiteY8" fmla="*/ 589638 h 902906"/>
              <a:gd name="connsiteX9" fmla="*/ 3073400 w 5435600"/>
              <a:gd name="connsiteY9" fmla="*/ 361039 h 902906"/>
              <a:gd name="connsiteX10" fmla="*/ 3378200 w 5435600"/>
              <a:gd name="connsiteY10" fmla="*/ 589639 h 902906"/>
              <a:gd name="connsiteX11" fmla="*/ 3835400 w 5435600"/>
              <a:gd name="connsiteY11" fmla="*/ 39914 h 902906"/>
              <a:gd name="connsiteX12" fmla="*/ 4064000 w 5435600"/>
              <a:gd name="connsiteY12" fmla="*/ 350154 h 902906"/>
              <a:gd name="connsiteX13" fmla="*/ 4292600 w 5435600"/>
              <a:gd name="connsiteY13" fmla="*/ 660396 h 902906"/>
              <a:gd name="connsiteX14" fmla="*/ 4445000 w 5435600"/>
              <a:gd name="connsiteY14" fmla="*/ 143329 h 902906"/>
              <a:gd name="connsiteX15" fmla="*/ 4521200 w 5435600"/>
              <a:gd name="connsiteY15" fmla="*/ 556984 h 902906"/>
              <a:gd name="connsiteX16" fmla="*/ 4673600 w 5435600"/>
              <a:gd name="connsiteY16" fmla="*/ 350156 h 902906"/>
              <a:gd name="connsiteX17" fmla="*/ 4749800 w 5435600"/>
              <a:gd name="connsiteY17" fmla="*/ 902905 h 902906"/>
              <a:gd name="connsiteX18" fmla="*/ 4902200 w 5435600"/>
              <a:gd name="connsiteY18" fmla="*/ 350153 h 902906"/>
              <a:gd name="connsiteX19" fmla="*/ 5054600 w 5435600"/>
              <a:gd name="connsiteY19" fmla="*/ 143325 h 902906"/>
              <a:gd name="connsiteX20" fmla="*/ 5207000 w 5435600"/>
              <a:gd name="connsiteY20" fmla="*/ 350153 h 902906"/>
              <a:gd name="connsiteX21" fmla="*/ 5435600 w 5435600"/>
              <a:gd name="connsiteY21" fmla="*/ 453567 h 902906"/>
              <a:gd name="connsiteX0" fmla="*/ 101600 w 5435600"/>
              <a:gd name="connsiteY0" fmla="*/ 513439 h 902906"/>
              <a:gd name="connsiteX1" fmla="*/ 406400 w 5435600"/>
              <a:gd name="connsiteY1" fmla="*/ 665839 h 902906"/>
              <a:gd name="connsiteX2" fmla="*/ 635000 w 5435600"/>
              <a:gd name="connsiteY2" fmla="*/ 361039 h 902906"/>
              <a:gd name="connsiteX3" fmla="*/ 1016000 w 5435600"/>
              <a:gd name="connsiteY3" fmla="*/ 513439 h 902906"/>
              <a:gd name="connsiteX4" fmla="*/ 1397000 w 5435600"/>
              <a:gd name="connsiteY4" fmla="*/ 361039 h 902906"/>
              <a:gd name="connsiteX5" fmla="*/ 1778000 w 5435600"/>
              <a:gd name="connsiteY5" fmla="*/ 589639 h 902906"/>
              <a:gd name="connsiteX6" fmla="*/ 2082800 w 5435600"/>
              <a:gd name="connsiteY6" fmla="*/ 284839 h 902906"/>
              <a:gd name="connsiteX7" fmla="*/ 2540000 w 5435600"/>
              <a:gd name="connsiteY7" fmla="*/ 361038 h 902906"/>
              <a:gd name="connsiteX8" fmla="*/ 2844800 w 5435600"/>
              <a:gd name="connsiteY8" fmla="*/ 589638 h 902906"/>
              <a:gd name="connsiteX9" fmla="*/ 3073400 w 5435600"/>
              <a:gd name="connsiteY9" fmla="*/ 361039 h 902906"/>
              <a:gd name="connsiteX10" fmla="*/ 3378200 w 5435600"/>
              <a:gd name="connsiteY10" fmla="*/ 589639 h 902906"/>
              <a:gd name="connsiteX11" fmla="*/ 3835400 w 5435600"/>
              <a:gd name="connsiteY11" fmla="*/ 39914 h 902906"/>
              <a:gd name="connsiteX12" fmla="*/ 4064000 w 5435600"/>
              <a:gd name="connsiteY12" fmla="*/ 350154 h 902906"/>
              <a:gd name="connsiteX13" fmla="*/ 4292600 w 5435600"/>
              <a:gd name="connsiteY13" fmla="*/ 453570 h 902906"/>
              <a:gd name="connsiteX14" fmla="*/ 4445000 w 5435600"/>
              <a:gd name="connsiteY14" fmla="*/ 143329 h 902906"/>
              <a:gd name="connsiteX15" fmla="*/ 4521200 w 5435600"/>
              <a:gd name="connsiteY15" fmla="*/ 556984 h 902906"/>
              <a:gd name="connsiteX16" fmla="*/ 4673600 w 5435600"/>
              <a:gd name="connsiteY16" fmla="*/ 350156 h 902906"/>
              <a:gd name="connsiteX17" fmla="*/ 4749800 w 5435600"/>
              <a:gd name="connsiteY17" fmla="*/ 902905 h 902906"/>
              <a:gd name="connsiteX18" fmla="*/ 4902200 w 5435600"/>
              <a:gd name="connsiteY18" fmla="*/ 350153 h 902906"/>
              <a:gd name="connsiteX19" fmla="*/ 5054600 w 5435600"/>
              <a:gd name="connsiteY19" fmla="*/ 143325 h 902906"/>
              <a:gd name="connsiteX20" fmla="*/ 5207000 w 5435600"/>
              <a:gd name="connsiteY20" fmla="*/ 350153 h 902906"/>
              <a:gd name="connsiteX21" fmla="*/ 5435600 w 5435600"/>
              <a:gd name="connsiteY21" fmla="*/ 453567 h 902906"/>
              <a:gd name="connsiteX0" fmla="*/ 101600 w 5435600"/>
              <a:gd name="connsiteY0" fmla="*/ 513439 h 902906"/>
              <a:gd name="connsiteX1" fmla="*/ 406400 w 5435600"/>
              <a:gd name="connsiteY1" fmla="*/ 665839 h 902906"/>
              <a:gd name="connsiteX2" fmla="*/ 635000 w 5435600"/>
              <a:gd name="connsiteY2" fmla="*/ 361039 h 902906"/>
              <a:gd name="connsiteX3" fmla="*/ 1016000 w 5435600"/>
              <a:gd name="connsiteY3" fmla="*/ 513439 h 902906"/>
              <a:gd name="connsiteX4" fmla="*/ 1397000 w 5435600"/>
              <a:gd name="connsiteY4" fmla="*/ 361039 h 902906"/>
              <a:gd name="connsiteX5" fmla="*/ 1778000 w 5435600"/>
              <a:gd name="connsiteY5" fmla="*/ 589639 h 902906"/>
              <a:gd name="connsiteX6" fmla="*/ 2082800 w 5435600"/>
              <a:gd name="connsiteY6" fmla="*/ 284839 h 902906"/>
              <a:gd name="connsiteX7" fmla="*/ 2540000 w 5435600"/>
              <a:gd name="connsiteY7" fmla="*/ 361038 h 902906"/>
              <a:gd name="connsiteX8" fmla="*/ 2844800 w 5435600"/>
              <a:gd name="connsiteY8" fmla="*/ 589638 h 902906"/>
              <a:gd name="connsiteX9" fmla="*/ 3073400 w 5435600"/>
              <a:gd name="connsiteY9" fmla="*/ 361039 h 902906"/>
              <a:gd name="connsiteX10" fmla="*/ 3378200 w 5435600"/>
              <a:gd name="connsiteY10" fmla="*/ 589639 h 902906"/>
              <a:gd name="connsiteX11" fmla="*/ 3835400 w 5435600"/>
              <a:gd name="connsiteY11" fmla="*/ 39914 h 902906"/>
              <a:gd name="connsiteX12" fmla="*/ 4064000 w 5435600"/>
              <a:gd name="connsiteY12" fmla="*/ 350154 h 902906"/>
              <a:gd name="connsiteX13" fmla="*/ 4292600 w 5435600"/>
              <a:gd name="connsiteY13" fmla="*/ 453570 h 902906"/>
              <a:gd name="connsiteX14" fmla="*/ 4445000 w 5435600"/>
              <a:gd name="connsiteY14" fmla="*/ 143329 h 902906"/>
              <a:gd name="connsiteX15" fmla="*/ 4521200 w 5435600"/>
              <a:gd name="connsiteY15" fmla="*/ 556984 h 902906"/>
              <a:gd name="connsiteX16" fmla="*/ 4673600 w 5435600"/>
              <a:gd name="connsiteY16" fmla="*/ 350156 h 902906"/>
              <a:gd name="connsiteX17" fmla="*/ 4749800 w 5435600"/>
              <a:gd name="connsiteY17" fmla="*/ 902905 h 902906"/>
              <a:gd name="connsiteX18" fmla="*/ 4902200 w 5435600"/>
              <a:gd name="connsiteY18" fmla="*/ 350153 h 902906"/>
              <a:gd name="connsiteX19" fmla="*/ 5054600 w 5435600"/>
              <a:gd name="connsiteY19" fmla="*/ 143325 h 902906"/>
              <a:gd name="connsiteX20" fmla="*/ 5283200 w 5435600"/>
              <a:gd name="connsiteY20" fmla="*/ 143329 h 902906"/>
              <a:gd name="connsiteX21" fmla="*/ 5435600 w 5435600"/>
              <a:gd name="connsiteY21" fmla="*/ 453567 h 902906"/>
              <a:gd name="connsiteX0" fmla="*/ 101600 w 5435600"/>
              <a:gd name="connsiteY0" fmla="*/ 513439 h 691239"/>
              <a:gd name="connsiteX1" fmla="*/ 406400 w 5435600"/>
              <a:gd name="connsiteY1" fmla="*/ 665839 h 691239"/>
              <a:gd name="connsiteX2" fmla="*/ 635000 w 5435600"/>
              <a:gd name="connsiteY2" fmla="*/ 361039 h 691239"/>
              <a:gd name="connsiteX3" fmla="*/ 1016000 w 5435600"/>
              <a:gd name="connsiteY3" fmla="*/ 513439 h 691239"/>
              <a:gd name="connsiteX4" fmla="*/ 1397000 w 5435600"/>
              <a:gd name="connsiteY4" fmla="*/ 361039 h 691239"/>
              <a:gd name="connsiteX5" fmla="*/ 1778000 w 5435600"/>
              <a:gd name="connsiteY5" fmla="*/ 589639 h 691239"/>
              <a:gd name="connsiteX6" fmla="*/ 2082800 w 5435600"/>
              <a:gd name="connsiteY6" fmla="*/ 284839 h 691239"/>
              <a:gd name="connsiteX7" fmla="*/ 2540000 w 5435600"/>
              <a:gd name="connsiteY7" fmla="*/ 361038 h 691239"/>
              <a:gd name="connsiteX8" fmla="*/ 2844800 w 5435600"/>
              <a:gd name="connsiteY8" fmla="*/ 589638 h 691239"/>
              <a:gd name="connsiteX9" fmla="*/ 3073400 w 5435600"/>
              <a:gd name="connsiteY9" fmla="*/ 361039 h 691239"/>
              <a:gd name="connsiteX10" fmla="*/ 3378200 w 5435600"/>
              <a:gd name="connsiteY10" fmla="*/ 589639 h 691239"/>
              <a:gd name="connsiteX11" fmla="*/ 3835400 w 5435600"/>
              <a:gd name="connsiteY11" fmla="*/ 39914 h 691239"/>
              <a:gd name="connsiteX12" fmla="*/ 4064000 w 5435600"/>
              <a:gd name="connsiteY12" fmla="*/ 350154 h 691239"/>
              <a:gd name="connsiteX13" fmla="*/ 4292600 w 5435600"/>
              <a:gd name="connsiteY13" fmla="*/ 453570 h 691239"/>
              <a:gd name="connsiteX14" fmla="*/ 4445000 w 5435600"/>
              <a:gd name="connsiteY14" fmla="*/ 143329 h 691239"/>
              <a:gd name="connsiteX15" fmla="*/ 4521200 w 5435600"/>
              <a:gd name="connsiteY15" fmla="*/ 556984 h 691239"/>
              <a:gd name="connsiteX16" fmla="*/ 4673600 w 5435600"/>
              <a:gd name="connsiteY16" fmla="*/ 350156 h 691239"/>
              <a:gd name="connsiteX17" fmla="*/ 4749800 w 5435600"/>
              <a:gd name="connsiteY17" fmla="*/ 350156 h 691239"/>
              <a:gd name="connsiteX18" fmla="*/ 4902200 w 5435600"/>
              <a:gd name="connsiteY18" fmla="*/ 350153 h 691239"/>
              <a:gd name="connsiteX19" fmla="*/ 5054600 w 5435600"/>
              <a:gd name="connsiteY19" fmla="*/ 143325 h 691239"/>
              <a:gd name="connsiteX20" fmla="*/ 5283200 w 5435600"/>
              <a:gd name="connsiteY20" fmla="*/ 143329 h 691239"/>
              <a:gd name="connsiteX21" fmla="*/ 5435600 w 5435600"/>
              <a:gd name="connsiteY21" fmla="*/ 453567 h 691239"/>
              <a:gd name="connsiteX0" fmla="*/ 101600 w 5435600"/>
              <a:gd name="connsiteY0" fmla="*/ 530675 h 708475"/>
              <a:gd name="connsiteX1" fmla="*/ 406400 w 5435600"/>
              <a:gd name="connsiteY1" fmla="*/ 683075 h 708475"/>
              <a:gd name="connsiteX2" fmla="*/ 635000 w 5435600"/>
              <a:gd name="connsiteY2" fmla="*/ 378275 h 708475"/>
              <a:gd name="connsiteX3" fmla="*/ 1016000 w 5435600"/>
              <a:gd name="connsiteY3" fmla="*/ 530675 h 708475"/>
              <a:gd name="connsiteX4" fmla="*/ 1397000 w 5435600"/>
              <a:gd name="connsiteY4" fmla="*/ 378275 h 708475"/>
              <a:gd name="connsiteX5" fmla="*/ 1778000 w 5435600"/>
              <a:gd name="connsiteY5" fmla="*/ 606875 h 708475"/>
              <a:gd name="connsiteX6" fmla="*/ 2082800 w 5435600"/>
              <a:gd name="connsiteY6" fmla="*/ 302075 h 708475"/>
              <a:gd name="connsiteX7" fmla="*/ 2540000 w 5435600"/>
              <a:gd name="connsiteY7" fmla="*/ 378274 h 708475"/>
              <a:gd name="connsiteX8" fmla="*/ 2844800 w 5435600"/>
              <a:gd name="connsiteY8" fmla="*/ 606874 h 708475"/>
              <a:gd name="connsiteX9" fmla="*/ 3073400 w 5435600"/>
              <a:gd name="connsiteY9" fmla="*/ 378275 h 708475"/>
              <a:gd name="connsiteX10" fmla="*/ 3378200 w 5435600"/>
              <a:gd name="connsiteY10" fmla="*/ 606875 h 708475"/>
              <a:gd name="connsiteX11" fmla="*/ 3835400 w 5435600"/>
              <a:gd name="connsiteY11" fmla="*/ 57150 h 708475"/>
              <a:gd name="connsiteX12" fmla="*/ 4064000 w 5435600"/>
              <a:gd name="connsiteY12" fmla="*/ 263979 h 708475"/>
              <a:gd name="connsiteX13" fmla="*/ 4292600 w 5435600"/>
              <a:gd name="connsiteY13" fmla="*/ 470806 h 708475"/>
              <a:gd name="connsiteX14" fmla="*/ 4445000 w 5435600"/>
              <a:gd name="connsiteY14" fmla="*/ 160565 h 708475"/>
              <a:gd name="connsiteX15" fmla="*/ 4521200 w 5435600"/>
              <a:gd name="connsiteY15" fmla="*/ 574220 h 708475"/>
              <a:gd name="connsiteX16" fmla="*/ 4673600 w 5435600"/>
              <a:gd name="connsiteY16" fmla="*/ 367392 h 708475"/>
              <a:gd name="connsiteX17" fmla="*/ 4749800 w 5435600"/>
              <a:gd name="connsiteY17" fmla="*/ 367392 h 708475"/>
              <a:gd name="connsiteX18" fmla="*/ 4902200 w 5435600"/>
              <a:gd name="connsiteY18" fmla="*/ 367389 h 708475"/>
              <a:gd name="connsiteX19" fmla="*/ 5054600 w 5435600"/>
              <a:gd name="connsiteY19" fmla="*/ 160561 h 708475"/>
              <a:gd name="connsiteX20" fmla="*/ 5283200 w 5435600"/>
              <a:gd name="connsiteY20" fmla="*/ 160565 h 708475"/>
              <a:gd name="connsiteX21" fmla="*/ 5435600 w 5435600"/>
              <a:gd name="connsiteY21" fmla="*/ 470803 h 708475"/>
              <a:gd name="connsiteX0" fmla="*/ 101600 w 5435600"/>
              <a:gd name="connsiteY0" fmla="*/ 530674 h 708474"/>
              <a:gd name="connsiteX1" fmla="*/ 406400 w 5435600"/>
              <a:gd name="connsiteY1" fmla="*/ 683074 h 708474"/>
              <a:gd name="connsiteX2" fmla="*/ 635000 w 5435600"/>
              <a:gd name="connsiteY2" fmla="*/ 378274 h 708474"/>
              <a:gd name="connsiteX3" fmla="*/ 1016000 w 5435600"/>
              <a:gd name="connsiteY3" fmla="*/ 530674 h 708474"/>
              <a:gd name="connsiteX4" fmla="*/ 1397000 w 5435600"/>
              <a:gd name="connsiteY4" fmla="*/ 378274 h 708474"/>
              <a:gd name="connsiteX5" fmla="*/ 1778000 w 5435600"/>
              <a:gd name="connsiteY5" fmla="*/ 606874 h 708474"/>
              <a:gd name="connsiteX6" fmla="*/ 2082800 w 5435600"/>
              <a:gd name="connsiteY6" fmla="*/ 302074 h 708474"/>
              <a:gd name="connsiteX7" fmla="*/ 2540000 w 5435600"/>
              <a:gd name="connsiteY7" fmla="*/ 378273 h 708474"/>
              <a:gd name="connsiteX8" fmla="*/ 2844800 w 5435600"/>
              <a:gd name="connsiteY8" fmla="*/ 606873 h 708474"/>
              <a:gd name="connsiteX9" fmla="*/ 3073400 w 5435600"/>
              <a:gd name="connsiteY9" fmla="*/ 378274 h 708474"/>
              <a:gd name="connsiteX10" fmla="*/ 3378200 w 5435600"/>
              <a:gd name="connsiteY10" fmla="*/ 606874 h 708474"/>
              <a:gd name="connsiteX11" fmla="*/ 3835400 w 5435600"/>
              <a:gd name="connsiteY11" fmla="*/ 57149 h 708474"/>
              <a:gd name="connsiteX12" fmla="*/ 4064000 w 5435600"/>
              <a:gd name="connsiteY12" fmla="*/ 263978 h 708474"/>
              <a:gd name="connsiteX13" fmla="*/ 4292600 w 5435600"/>
              <a:gd name="connsiteY13" fmla="*/ 263977 h 708474"/>
              <a:gd name="connsiteX14" fmla="*/ 4445000 w 5435600"/>
              <a:gd name="connsiteY14" fmla="*/ 160564 h 708474"/>
              <a:gd name="connsiteX15" fmla="*/ 4521200 w 5435600"/>
              <a:gd name="connsiteY15" fmla="*/ 574219 h 708474"/>
              <a:gd name="connsiteX16" fmla="*/ 4673600 w 5435600"/>
              <a:gd name="connsiteY16" fmla="*/ 367391 h 708474"/>
              <a:gd name="connsiteX17" fmla="*/ 4749800 w 5435600"/>
              <a:gd name="connsiteY17" fmla="*/ 367391 h 708474"/>
              <a:gd name="connsiteX18" fmla="*/ 4902200 w 5435600"/>
              <a:gd name="connsiteY18" fmla="*/ 367388 h 708474"/>
              <a:gd name="connsiteX19" fmla="*/ 5054600 w 5435600"/>
              <a:gd name="connsiteY19" fmla="*/ 160560 h 708474"/>
              <a:gd name="connsiteX20" fmla="*/ 5283200 w 5435600"/>
              <a:gd name="connsiteY20" fmla="*/ 160564 h 708474"/>
              <a:gd name="connsiteX21" fmla="*/ 5435600 w 5435600"/>
              <a:gd name="connsiteY21" fmla="*/ 470802 h 708474"/>
              <a:gd name="connsiteX0" fmla="*/ 101600 w 5435600"/>
              <a:gd name="connsiteY0" fmla="*/ 530674 h 708474"/>
              <a:gd name="connsiteX1" fmla="*/ 406400 w 5435600"/>
              <a:gd name="connsiteY1" fmla="*/ 683074 h 708474"/>
              <a:gd name="connsiteX2" fmla="*/ 635000 w 5435600"/>
              <a:gd name="connsiteY2" fmla="*/ 378274 h 708474"/>
              <a:gd name="connsiteX3" fmla="*/ 1016000 w 5435600"/>
              <a:gd name="connsiteY3" fmla="*/ 530674 h 708474"/>
              <a:gd name="connsiteX4" fmla="*/ 1397000 w 5435600"/>
              <a:gd name="connsiteY4" fmla="*/ 378274 h 708474"/>
              <a:gd name="connsiteX5" fmla="*/ 1778000 w 5435600"/>
              <a:gd name="connsiteY5" fmla="*/ 606874 h 708474"/>
              <a:gd name="connsiteX6" fmla="*/ 2082800 w 5435600"/>
              <a:gd name="connsiteY6" fmla="*/ 302074 h 708474"/>
              <a:gd name="connsiteX7" fmla="*/ 2540000 w 5435600"/>
              <a:gd name="connsiteY7" fmla="*/ 378273 h 708474"/>
              <a:gd name="connsiteX8" fmla="*/ 2844800 w 5435600"/>
              <a:gd name="connsiteY8" fmla="*/ 606873 h 708474"/>
              <a:gd name="connsiteX9" fmla="*/ 3073400 w 5435600"/>
              <a:gd name="connsiteY9" fmla="*/ 378274 h 708474"/>
              <a:gd name="connsiteX10" fmla="*/ 3378200 w 5435600"/>
              <a:gd name="connsiteY10" fmla="*/ 606874 h 708474"/>
              <a:gd name="connsiteX11" fmla="*/ 3835400 w 5435600"/>
              <a:gd name="connsiteY11" fmla="*/ 57149 h 708474"/>
              <a:gd name="connsiteX12" fmla="*/ 4064000 w 5435600"/>
              <a:gd name="connsiteY12" fmla="*/ 263978 h 708474"/>
              <a:gd name="connsiteX13" fmla="*/ 4292600 w 5435600"/>
              <a:gd name="connsiteY13" fmla="*/ 263977 h 708474"/>
              <a:gd name="connsiteX14" fmla="*/ 4445000 w 5435600"/>
              <a:gd name="connsiteY14" fmla="*/ 160564 h 708474"/>
              <a:gd name="connsiteX15" fmla="*/ 4521200 w 5435600"/>
              <a:gd name="connsiteY15" fmla="*/ 367390 h 708474"/>
              <a:gd name="connsiteX16" fmla="*/ 4673600 w 5435600"/>
              <a:gd name="connsiteY16" fmla="*/ 367391 h 708474"/>
              <a:gd name="connsiteX17" fmla="*/ 4749800 w 5435600"/>
              <a:gd name="connsiteY17" fmla="*/ 367391 h 708474"/>
              <a:gd name="connsiteX18" fmla="*/ 4902200 w 5435600"/>
              <a:gd name="connsiteY18" fmla="*/ 367388 h 708474"/>
              <a:gd name="connsiteX19" fmla="*/ 5054600 w 5435600"/>
              <a:gd name="connsiteY19" fmla="*/ 160560 h 708474"/>
              <a:gd name="connsiteX20" fmla="*/ 5283200 w 5435600"/>
              <a:gd name="connsiteY20" fmla="*/ 160564 h 708474"/>
              <a:gd name="connsiteX21" fmla="*/ 5435600 w 5435600"/>
              <a:gd name="connsiteY21" fmla="*/ 470802 h 708474"/>
              <a:gd name="connsiteX0" fmla="*/ 101600 w 5359400"/>
              <a:gd name="connsiteY0" fmla="*/ 530674 h 708474"/>
              <a:gd name="connsiteX1" fmla="*/ 406400 w 5359400"/>
              <a:gd name="connsiteY1" fmla="*/ 683074 h 708474"/>
              <a:gd name="connsiteX2" fmla="*/ 635000 w 5359400"/>
              <a:gd name="connsiteY2" fmla="*/ 378274 h 708474"/>
              <a:gd name="connsiteX3" fmla="*/ 1016000 w 5359400"/>
              <a:gd name="connsiteY3" fmla="*/ 530674 h 708474"/>
              <a:gd name="connsiteX4" fmla="*/ 1397000 w 5359400"/>
              <a:gd name="connsiteY4" fmla="*/ 378274 h 708474"/>
              <a:gd name="connsiteX5" fmla="*/ 1778000 w 5359400"/>
              <a:gd name="connsiteY5" fmla="*/ 606874 h 708474"/>
              <a:gd name="connsiteX6" fmla="*/ 2082800 w 5359400"/>
              <a:gd name="connsiteY6" fmla="*/ 302074 h 708474"/>
              <a:gd name="connsiteX7" fmla="*/ 2540000 w 5359400"/>
              <a:gd name="connsiteY7" fmla="*/ 378273 h 708474"/>
              <a:gd name="connsiteX8" fmla="*/ 2844800 w 5359400"/>
              <a:gd name="connsiteY8" fmla="*/ 606873 h 708474"/>
              <a:gd name="connsiteX9" fmla="*/ 3073400 w 5359400"/>
              <a:gd name="connsiteY9" fmla="*/ 378274 h 708474"/>
              <a:gd name="connsiteX10" fmla="*/ 3378200 w 5359400"/>
              <a:gd name="connsiteY10" fmla="*/ 606874 h 708474"/>
              <a:gd name="connsiteX11" fmla="*/ 3835400 w 5359400"/>
              <a:gd name="connsiteY11" fmla="*/ 57149 h 708474"/>
              <a:gd name="connsiteX12" fmla="*/ 4064000 w 5359400"/>
              <a:gd name="connsiteY12" fmla="*/ 263978 h 708474"/>
              <a:gd name="connsiteX13" fmla="*/ 4292600 w 5359400"/>
              <a:gd name="connsiteY13" fmla="*/ 263977 h 708474"/>
              <a:gd name="connsiteX14" fmla="*/ 4445000 w 5359400"/>
              <a:gd name="connsiteY14" fmla="*/ 160564 h 708474"/>
              <a:gd name="connsiteX15" fmla="*/ 4521200 w 5359400"/>
              <a:gd name="connsiteY15" fmla="*/ 367390 h 708474"/>
              <a:gd name="connsiteX16" fmla="*/ 4673600 w 5359400"/>
              <a:gd name="connsiteY16" fmla="*/ 367391 h 708474"/>
              <a:gd name="connsiteX17" fmla="*/ 4749800 w 5359400"/>
              <a:gd name="connsiteY17" fmla="*/ 367391 h 708474"/>
              <a:gd name="connsiteX18" fmla="*/ 4902200 w 5359400"/>
              <a:gd name="connsiteY18" fmla="*/ 367388 h 708474"/>
              <a:gd name="connsiteX19" fmla="*/ 5054600 w 5359400"/>
              <a:gd name="connsiteY19" fmla="*/ 160560 h 708474"/>
              <a:gd name="connsiteX20" fmla="*/ 5283200 w 5359400"/>
              <a:gd name="connsiteY20" fmla="*/ 160564 h 708474"/>
              <a:gd name="connsiteX21" fmla="*/ 5359400 w 5359400"/>
              <a:gd name="connsiteY21" fmla="*/ 263976 h 708474"/>
              <a:gd name="connsiteX0" fmla="*/ 101600 w 6807200"/>
              <a:gd name="connsiteY0" fmla="*/ 530674 h 708474"/>
              <a:gd name="connsiteX1" fmla="*/ 406400 w 6807200"/>
              <a:gd name="connsiteY1" fmla="*/ 683074 h 708474"/>
              <a:gd name="connsiteX2" fmla="*/ 635000 w 6807200"/>
              <a:gd name="connsiteY2" fmla="*/ 378274 h 708474"/>
              <a:gd name="connsiteX3" fmla="*/ 1016000 w 6807200"/>
              <a:gd name="connsiteY3" fmla="*/ 530674 h 708474"/>
              <a:gd name="connsiteX4" fmla="*/ 1397000 w 6807200"/>
              <a:gd name="connsiteY4" fmla="*/ 378274 h 708474"/>
              <a:gd name="connsiteX5" fmla="*/ 1778000 w 6807200"/>
              <a:gd name="connsiteY5" fmla="*/ 606874 h 708474"/>
              <a:gd name="connsiteX6" fmla="*/ 2082800 w 6807200"/>
              <a:gd name="connsiteY6" fmla="*/ 302074 h 708474"/>
              <a:gd name="connsiteX7" fmla="*/ 2540000 w 6807200"/>
              <a:gd name="connsiteY7" fmla="*/ 378273 h 708474"/>
              <a:gd name="connsiteX8" fmla="*/ 2844800 w 6807200"/>
              <a:gd name="connsiteY8" fmla="*/ 606873 h 708474"/>
              <a:gd name="connsiteX9" fmla="*/ 3073400 w 6807200"/>
              <a:gd name="connsiteY9" fmla="*/ 378274 h 708474"/>
              <a:gd name="connsiteX10" fmla="*/ 3378200 w 6807200"/>
              <a:gd name="connsiteY10" fmla="*/ 606874 h 708474"/>
              <a:gd name="connsiteX11" fmla="*/ 3835400 w 6807200"/>
              <a:gd name="connsiteY11" fmla="*/ 57149 h 708474"/>
              <a:gd name="connsiteX12" fmla="*/ 4064000 w 6807200"/>
              <a:gd name="connsiteY12" fmla="*/ 263978 h 708474"/>
              <a:gd name="connsiteX13" fmla="*/ 4292600 w 6807200"/>
              <a:gd name="connsiteY13" fmla="*/ 263977 h 708474"/>
              <a:gd name="connsiteX14" fmla="*/ 4445000 w 6807200"/>
              <a:gd name="connsiteY14" fmla="*/ 160564 h 708474"/>
              <a:gd name="connsiteX15" fmla="*/ 4521200 w 6807200"/>
              <a:gd name="connsiteY15" fmla="*/ 367390 h 708474"/>
              <a:gd name="connsiteX16" fmla="*/ 4673600 w 6807200"/>
              <a:gd name="connsiteY16" fmla="*/ 367391 h 708474"/>
              <a:gd name="connsiteX17" fmla="*/ 4749800 w 6807200"/>
              <a:gd name="connsiteY17" fmla="*/ 367391 h 708474"/>
              <a:gd name="connsiteX18" fmla="*/ 4902200 w 6807200"/>
              <a:gd name="connsiteY18" fmla="*/ 367388 h 708474"/>
              <a:gd name="connsiteX19" fmla="*/ 5054600 w 6807200"/>
              <a:gd name="connsiteY19" fmla="*/ 160560 h 708474"/>
              <a:gd name="connsiteX20" fmla="*/ 5283200 w 6807200"/>
              <a:gd name="connsiteY20" fmla="*/ 160564 h 708474"/>
              <a:gd name="connsiteX21" fmla="*/ 6807200 w 6807200"/>
              <a:gd name="connsiteY21" fmla="*/ 160562 h 708474"/>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749800 w 6807200"/>
              <a:gd name="connsiteY17" fmla="*/ 413657 h 754740"/>
              <a:gd name="connsiteX18" fmla="*/ 4902200 w 6807200"/>
              <a:gd name="connsiteY18" fmla="*/ 413654 h 754740"/>
              <a:gd name="connsiteX19" fmla="*/ 5054600 w 6807200"/>
              <a:gd name="connsiteY19" fmla="*/ 206826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749800 w 6807200"/>
              <a:gd name="connsiteY17" fmla="*/ 413657 h 754740"/>
              <a:gd name="connsiteX18" fmla="*/ 4902200 w 6807200"/>
              <a:gd name="connsiteY18" fmla="*/ 413654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749800 w 6807200"/>
              <a:gd name="connsiteY17" fmla="*/ 413657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1778000 w 6807200"/>
              <a:gd name="connsiteY5" fmla="*/ 653140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902200 w 6807200"/>
              <a:gd name="connsiteY17" fmla="*/ 206829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2032599 w 6807200"/>
              <a:gd name="connsiteY5" fmla="*/ 653141 h 754740"/>
              <a:gd name="connsiteX6" fmla="*/ 2082800 w 6807200"/>
              <a:gd name="connsiteY6" fmla="*/ 34834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902200 w 6807200"/>
              <a:gd name="connsiteY17" fmla="*/ 206829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2032599 w 6807200"/>
              <a:gd name="connsiteY5" fmla="*/ 653141 h 754740"/>
              <a:gd name="connsiteX6" fmla="*/ 2266677 w 6807200"/>
              <a:gd name="connsiteY6" fmla="*/ 348341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902200 w 6807200"/>
              <a:gd name="connsiteY17" fmla="*/ 206829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2032599 w 6807200"/>
              <a:gd name="connsiteY5" fmla="*/ 653141 h 754740"/>
              <a:gd name="connsiteX6" fmla="*/ 2309110 w 6807200"/>
              <a:gd name="connsiteY6" fmla="*/ 61789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35400 w 6807200"/>
              <a:gd name="connsiteY11" fmla="*/ 103415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902200 w 6807200"/>
              <a:gd name="connsiteY17" fmla="*/ 206829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2032599 w 6807200"/>
              <a:gd name="connsiteY5" fmla="*/ 653141 h 754740"/>
              <a:gd name="connsiteX6" fmla="*/ 2309110 w 6807200"/>
              <a:gd name="connsiteY6" fmla="*/ 61789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07112 w 6807200"/>
              <a:gd name="connsiteY11" fmla="*/ 453828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21200 w 6807200"/>
              <a:gd name="connsiteY15" fmla="*/ 413656 h 754740"/>
              <a:gd name="connsiteX16" fmla="*/ 4673600 w 6807200"/>
              <a:gd name="connsiteY16" fmla="*/ 413657 h 754740"/>
              <a:gd name="connsiteX17" fmla="*/ 4902200 w 6807200"/>
              <a:gd name="connsiteY17" fmla="*/ 206829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2032599 w 6807200"/>
              <a:gd name="connsiteY5" fmla="*/ 653141 h 754740"/>
              <a:gd name="connsiteX6" fmla="*/ 2309110 w 6807200"/>
              <a:gd name="connsiteY6" fmla="*/ 61789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07112 w 6807200"/>
              <a:gd name="connsiteY11" fmla="*/ 453828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91923 w 6807200"/>
              <a:gd name="connsiteY15" fmla="*/ 90197 h 754740"/>
              <a:gd name="connsiteX16" fmla="*/ 4673600 w 6807200"/>
              <a:gd name="connsiteY16" fmla="*/ 413657 h 754740"/>
              <a:gd name="connsiteX17" fmla="*/ 4902200 w 6807200"/>
              <a:gd name="connsiteY17" fmla="*/ 206829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2032599 w 6807200"/>
              <a:gd name="connsiteY5" fmla="*/ 653141 h 754740"/>
              <a:gd name="connsiteX6" fmla="*/ 2309110 w 6807200"/>
              <a:gd name="connsiteY6" fmla="*/ 61789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07112 w 6807200"/>
              <a:gd name="connsiteY11" fmla="*/ 453828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91923 w 6807200"/>
              <a:gd name="connsiteY15" fmla="*/ 90197 h 754740"/>
              <a:gd name="connsiteX16" fmla="*/ 4758465 w 6807200"/>
              <a:gd name="connsiteY16" fmla="*/ 198020 h 754740"/>
              <a:gd name="connsiteX17" fmla="*/ 4902200 w 6807200"/>
              <a:gd name="connsiteY17" fmla="*/ 206829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2032599 w 6807200"/>
              <a:gd name="connsiteY5" fmla="*/ 653141 h 754740"/>
              <a:gd name="connsiteX6" fmla="*/ 2309110 w 6807200"/>
              <a:gd name="connsiteY6" fmla="*/ 61789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07112 w 6807200"/>
              <a:gd name="connsiteY11" fmla="*/ 453828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91923 w 6807200"/>
              <a:gd name="connsiteY15" fmla="*/ 90197 h 754740"/>
              <a:gd name="connsiteX16" fmla="*/ 4758465 w 6807200"/>
              <a:gd name="connsiteY16" fmla="*/ 198020 h 754740"/>
              <a:gd name="connsiteX17" fmla="*/ 4873911 w 6807200"/>
              <a:gd name="connsiteY17" fmla="*/ 611151 h 754740"/>
              <a:gd name="connsiteX18" fmla="*/ 5207000 w 6807200"/>
              <a:gd name="connsiteY18" fmla="*/ 10341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576940 h 754740"/>
              <a:gd name="connsiteX1" fmla="*/ 406400 w 6807200"/>
              <a:gd name="connsiteY1" fmla="*/ 729340 h 754740"/>
              <a:gd name="connsiteX2" fmla="*/ 635000 w 6807200"/>
              <a:gd name="connsiteY2" fmla="*/ 424540 h 754740"/>
              <a:gd name="connsiteX3" fmla="*/ 1016000 w 6807200"/>
              <a:gd name="connsiteY3" fmla="*/ 576940 h 754740"/>
              <a:gd name="connsiteX4" fmla="*/ 1397000 w 6807200"/>
              <a:gd name="connsiteY4" fmla="*/ 424540 h 754740"/>
              <a:gd name="connsiteX5" fmla="*/ 2032599 w 6807200"/>
              <a:gd name="connsiteY5" fmla="*/ 653141 h 754740"/>
              <a:gd name="connsiteX6" fmla="*/ 2309110 w 6807200"/>
              <a:gd name="connsiteY6" fmla="*/ 617890 h 754740"/>
              <a:gd name="connsiteX7" fmla="*/ 2540000 w 6807200"/>
              <a:gd name="connsiteY7" fmla="*/ 424539 h 754740"/>
              <a:gd name="connsiteX8" fmla="*/ 2844800 w 6807200"/>
              <a:gd name="connsiteY8" fmla="*/ 653139 h 754740"/>
              <a:gd name="connsiteX9" fmla="*/ 3073400 w 6807200"/>
              <a:gd name="connsiteY9" fmla="*/ 424540 h 754740"/>
              <a:gd name="connsiteX10" fmla="*/ 3378200 w 6807200"/>
              <a:gd name="connsiteY10" fmla="*/ 653140 h 754740"/>
              <a:gd name="connsiteX11" fmla="*/ 3807112 w 6807200"/>
              <a:gd name="connsiteY11" fmla="*/ 453828 h 754740"/>
              <a:gd name="connsiteX12" fmla="*/ 4064000 w 6807200"/>
              <a:gd name="connsiteY12" fmla="*/ 310244 h 754740"/>
              <a:gd name="connsiteX13" fmla="*/ 4292600 w 6807200"/>
              <a:gd name="connsiteY13" fmla="*/ 310243 h 754740"/>
              <a:gd name="connsiteX14" fmla="*/ 4445000 w 6807200"/>
              <a:gd name="connsiteY14" fmla="*/ 206830 h 754740"/>
              <a:gd name="connsiteX15" fmla="*/ 4591923 w 6807200"/>
              <a:gd name="connsiteY15" fmla="*/ 90197 h 754740"/>
              <a:gd name="connsiteX16" fmla="*/ 4758465 w 6807200"/>
              <a:gd name="connsiteY16" fmla="*/ 198020 h 754740"/>
              <a:gd name="connsiteX17" fmla="*/ 4873911 w 6807200"/>
              <a:gd name="connsiteY17" fmla="*/ 611151 h 754740"/>
              <a:gd name="connsiteX18" fmla="*/ 5221145 w 6807200"/>
              <a:gd name="connsiteY18" fmla="*/ 534695 h 754740"/>
              <a:gd name="connsiteX19" fmla="*/ 5664200 w 6807200"/>
              <a:gd name="connsiteY19" fmla="*/ 206829 h 754740"/>
              <a:gd name="connsiteX20" fmla="*/ 6045200 w 6807200"/>
              <a:gd name="connsiteY20" fmla="*/ 0 h 754740"/>
              <a:gd name="connsiteX21" fmla="*/ 6807200 w 6807200"/>
              <a:gd name="connsiteY21" fmla="*/ 206828 h 754740"/>
              <a:gd name="connsiteX0" fmla="*/ 101600 w 6807200"/>
              <a:gd name="connsiteY0" fmla="*/ 488210 h 666010"/>
              <a:gd name="connsiteX1" fmla="*/ 406400 w 6807200"/>
              <a:gd name="connsiteY1" fmla="*/ 640610 h 666010"/>
              <a:gd name="connsiteX2" fmla="*/ 635000 w 6807200"/>
              <a:gd name="connsiteY2" fmla="*/ 335810 h 666010"/>
              <a:gd name="connsiteX3" fmla="*/ 1016000 w 6807200"/>
              <a:gd name="connsiteY3" fmla="*/ 488210 h 666010"/>
              <a:gd name="connsiteX4" fmla="*/ 1397000 w 6807200"/>
              <a:gd name="connsiteY4" fmla="*/ 335810 h 666010"/>
              <a:gd name="connsiteX5" fmla="*/ 2032599 w 6807200"/>
              <a:gd name="connsiteY5" fmla="*/ 564411 h 666010"/>
              <a:gd name="connsiteX6" fmla="*/ 2309110 w 6807200"/>
              <a:gd name="connsiteY6" fmla="*/ 529160 h 666010"/>
              <a:gd name="connsiteX7" fmla="*/ 2540000 w 6807200"/>
              <a:gd name="connsiteY7" fmla="*/ 335809 h 666010"/>
              <a:gd name="connsiteX8" fmla="*/ 2844800 w 6807200"/>
              <a:gd name="connsiteY8" fmla="*/ 564409 h 666010"/>
              <a:gd name="connsiteX9" fmla="*/ 3073400 w 6807200"/>
              <a:gd name="connsiteY9" fmla="*/ 335810 h 666010"/>
              <a:gd name="connsiteX10" fmla="*/ 3378200 w 6807200"/>
              <a:gd name="connsiteY10" fmla="*/ 564410 h 666010"/>
              <a:gd name="connsiteX11" fmla="*/ 3807112 w 6807200"/>
              <a:gd name="connsiteY11" fmla="*/ 365098 h 666010"/>
              <a:gd name="connsiteX12" fmla="*/ 4064000 w 6807200"/>
              <a:gd name="connsiteY12" fmla="*/ 221514 h 666010"/>
              <a:gd name="connsiteX13" fmla="*/ 4292600 w 6807200"/>
              <a:gd name="connsiteY13" fmla="*/ 221513 h 666010"/>
              <a:gd name="connsiteX14" fmla="*/ 4445000 w 6807200"/>
              <a:gd name="connsiteY14" fmla="*/ 118100 h 666010"/>
              <a:gd name="connsiteX15" fmla="*/ 4591923 w 6807200"/>
              <a:gd name="connsiteY15" fmla="*/ 1467 h 666010"/>
              <a:gd name="connsiteX16" fmla="*/ 4758465 w 6807200"/>
              <a:gd name="connsiteY16" fmla="*/ 109290 h 666010"/>
              <a:gd name="connsiteX17" fmla="*/ 4873911 w 6807200"/>
              <a:gd name="connsiteY17" fmla="*/ 522421 h 666010"/>
              <a:gd name="connsiteX18" fmla="*/ 5221145 w 6807200"/>
              <a:gd name="connsiteY18" fmla="*/ 445965 h 666010"/>
              <a:gd name="connsiteX19" fmla="*/ 5664200 w 6807200"/>
              <a:gd name="connsiteY19" fmla="*/ 118099 h 666010"/>
              <a:gd name="connsiteX20" fmla="*/ 6002767 w 6807200"/>
              <a:gd name="connsiteY20" fmla="*/ 558187 h 666010"/>
              <a:gd name="connsiteX21" fmla="*/ 6807200 w 6807200"/>
              <a:gd name="connsiteY21" fmla="*/ 118098 h 666010"/>
              <a:gd name="connsiteX0" fmla="*/ 101600 w 6807200"/>
              <a:gd name="connsiteY0" fmla="*/ 488210 h 745705"/>
              <a:gd name="connsiteX1" fmla="*/ 406400 w 6807200"/>
              <a:gd name="connsiteY1" fmla="*/ 640610 h 745705"/>
              <a:gd name="connsiteX2" fmla="*/ 635000 w 6807200"/>
              <a:gd name="connsiteY2" fmla="*/ 335810 h 745705"/>
              <a:gd name="connsiteX3" fmla="*/ 1016000 w 6807200"/>
              <a:gd name="connsiteY3" fmla="*/ 488210 h 745705"/>
              <a:gd name="connsiteX4" fmla="*/ 1397000 w 6807200"/>
              <a:gd name="connsiteY4" fmla="*/ 335810 h 745705"/>
              <a:gd name="connsiteX5" fmla="*/ 2032599 w 6807200"/>
              <a:gd name="connsiteY5" fmla="*/ 564411 h 745705"/>
              <a:gd name="connsiteX6" fmla="*/ 2309110 w 6807200"/>
              <a:gd name="connsiteY6" fmla="*/ 529160 h 745705"/>
              <a:gd name="connsiteX7" fmla="*/ 2540000 w 6807200"/>
              <a:gd name="connsiteY7" fmla="*/ 335809 h 745705"/>
              <a:gd name="connsiteX8" fmla="*/ 2844800 w 6807200"/>
              <a:gd name="connsiteY8" fmla="*/ 564409 h 745705"/>
              <a:gd name="connsiteX9" fmla="*/ 3073400 w 6807200"/>
              <a:gd name="connsiteY9" fmla="*/ 335810 h 745705"/>
              <a:gd name="connsiteX10" fmla="*/ 3378200 w 6807200"/>
              <a:gd name="connsiteY10" fmla="*/ 564410 h 745705"/>
              <a:gd name="connsiteX11" fmla="*/ 3778824 w 6807200"/>
              <a:gd name="connsiteY11" fmla="*/ 688555 h 745705"/>
              <a:gd name="connsiteX12" fmla="*/ 4064000 w 6807200"/>
              <a:gd name="connsiteY12" fmla="*/ 221514 h 745705"/>
              <a:gd name="connsiteX13" fmla="*/ 4292600 w 6807200"/>
              <a:gd name="connsiteY13" fmla="*/ 221513 h 745705"/>
              <a:gd name="connsiteX14" fmla="*/ 4445000 w 6807200"/>
              <a:gd name="connsiteY14" fmla="*/ 118100 h 745705"/>
              <a:gd name="connsiteX15" fmla="*/ 4591923 w 6807200"/>
              <a:gd name="connsiteY15" fmla="*/ 1467 h 745705"/>
              <a:gd name="connsiteX16" fmla="*/ 4758465 w 6807200"/>
              <a:gd name="connsiteY16" fmla="*/ 109290 h 745705"/>
              <a:gd name="connsiteX17" fmla="*/ 4873911 w 6807200"/>
              <a:gd name="connsiteY17" fmla="*/ 522421 h 745705"/>
              <a:gd name="connsiteX18" fmla="*/ 5221145 w 6807200"/>
              <a:gd name="connsiteY18" fmla="*/ 445965 h 745705"/>
              <a:gd name="connsiteX19" fmla="*/ 5664200 w 6807200"/>
              <a:gd name="connsiteY19" fmla="*/ 118099 h 745705"/>
              <a:gd name="connsiteX20" fmla="*/ 6002767 w 6807200"/>
              <a:gd name="connsiteY20" fmla="*/ 558187 h 745705"/>
              <a:gd name="connsiteX21" fmla="*/ 6807200 w 6807200"/>
              <a:gd name="connsiteY21" fmla="*/ 118098 h 745705"/>
              <a:gd name="connsiteX0" fmla="*/ 101600 w 6807200"/>
              <a:gd name="connsiteY0" fmla="*/ 488210 h 666010"/>
              <a:gd name="connsiteX1" fmla="*/ 406400 w 6807200"/>
              <a:gd name="connsiteY1" fmla="*/ 640610 h 666010"/>
              <a:gd name="connsiteX2" fmla="*/ 635000 w 6807200"/>
              <a:gd name="connsiteY2" fmla="*/ 335810 h 666010"/>
              <a:gd name="connsiteX3" fmla="*/ 1016000 w 6807200"/>
              <a:gd name="connsiteY3" fmla="*/ 488210 h 666010"/>
              <a:gd name="connsiteX4" fmla="*/ 1397000 w 6807200"/>
              <a:gd name="connsiteY4" fmla="*/ 335810 h 666010"/>
              <a:gd name="connsiteX5" fmla="*/ 2032599 w 6807200"/>
              <a:gd name="connsiteY5" fmla="*/ 564411 h 666010"/>
              <a:gd name="connsiteX6" fmla="*/ 2309110 w 6807200"/>
              <a:gd name="connsiteY6" fmla="*/ 529160 h 666010"/>
              <a:gd name="connsiteX7" fmla="*/ 2540000 w 6807200"/>
              <a:gd name="connsiteY7" fmla="*/ 335809 h 666010"/>
              <a:gd name="connsiteX8" fmla="*/ 2844800 w 6807200"/>
              <a:gd name="connsiteY8" fmla="*/ 564409 h 666010"/>
              <a:gd name="connsiteX9" fmla="*/ 3073400 w 6807200"/>
              <a:gd name="connsiteY9" fmla="*/ 335810 h 666010"/>
              <a:gd name="connsiteX10" fmla="*/ 3378200 w 6807200"/>
              <a:gd name="connsiteY10" fmla="*/ 564410 h 666010"/>
              <a:gd name="connsiteX11" fmla="*/ 3665669 w 6807200"/>
              <a:gd name="connsiteY11" fmla="*/ 526827 h 666010"/>
              <a:gd name="connsiteX12" fmla="*/ 4064000 w 6807200"/>
              <a:gd name="connsiteY12" fmla="*/ 221514 h 666010"/>
              <a:gd name="connsiteX13" fmla="*/ 4292600 w 6807200"/>
              <a:gd name="connsiteY13" fmla="*/ 221513 h 666010"/>
              <a:gd name="connsiteX14" fmla="*/ 4445000 w 6807200"/>
              <a:gd name="connsiteY14" fmla="*/ 118100 h 666010"/>
              <a:gd name="connsiteX15" fmla="*/ 4591923 w 6807200"/>
              <a:gd name="connsiteY15" fmla="*/ 1467 h 666010"/>
              <a:gd name="connsiteX16" fmla="*/ 4758465 w 6807200"/>
              <a:gd name="connsiteY16" fmla="*/ 109290 h 666010"/>
              <a:gd name="connsiteX17" fmla="*/ 4873911 w 6807200"/>
              <a:gd name="connsiteY17" fmla="*/ 522421 h 666010"/>
              <a:gd name="connsiteX18" fmla="*/ 5221145 w 6807200"/>
              <a:gd name="connsiteY18" fmla="*/ 445965 h 666010"/>
              <a:gd name="connsiteX19" fmla="*/ 5664200 w 6807200"/>
              <a:gd name="connsiteY19" fmla="*/ 118099 h 666010"/>
              <a:gd name="connsiteX20" fmla="*/ 6002767 w 6807200"/>
              <a:gd name="connsiteY20" fmla="*/ 558187 h 666010"/>
              <a:gd name="connsiteX21" fmla="*/ 6807200 w 6807200"/>
              <a:gd name="connsiteY21" fmla="*/ 118098 h 666010"/>
              <a:gd name="connsiteX0" fmla="*/ 101600 w 6807200"/>
              <a:gd name="connsiteY0" fmla="*/ 488210 h 666010"/>
              <a:gd name="connsiteX1" fmla="*/ 406400 w 6807200"/>
              <a:gd name="connsiteY1" fmla="*/ 640610 h 666010"/>
              <a:gd name="connsiteX2" fmla="*/ 635000 w 6807200"/>
              <a:gd name="connsiteY2" fmla="*/ 335810 h 666010"/>
              <a:gd name="connsiteX3" fmla="*/ 1016000 w 6807200"/>
              <a:gd name="connsiteY3" fmla="*/ 488210 h 666010"/>
              <a:gd name="connsiteX4" fmla="*/ 1397000 w 6807200"/>
              <a:gd name="connsiteY4" fmla="*/ 335810 h 666010"/>
              <a:gd name="connsiteX5" fmla="*/ 2032599 w 6807200"/>
              <a:gd name="connsiteY5" fmla="*/ 564411 h 666010"/>
              <a:gd name="connsiteX6" fmla="*/ 2309110 w 6807200"/>
              <a:gd name="connsiteY6" fmla="*/ 529160 h 666010"/>
              <a:gd name="connsiteX7" fmla="*/ 2540000 w 6807200"/>
              <a:gd name="connsiteY7" fmla="*/ 335809 h 666010"/>
              <a:gd name="connsiteX8" fmla="*/ 2844800 w 6807200"/>
              <a:gd name="connsiteY8" fmla="*/ 564409 h 666010"/>
              <a:gd name="connsiteX9" fmla="*/ 3073400 w 6807200"/>
              <a:gd name="connsiteY9" fmla="*/ 335810 h 666010"/>
              <a:gd name="connsiteX10" fmla="*/ 3378200 w 6807200"/>
              <a:gd name="connsiteY10" fmla="*/ 564410 h 666010"/>
              <a:gd name="connsiteX11" fmla="*/ 3665669 w 6807200"/>
              <a:gd name="connsiteY11" fmla="*/ 526827 h 666010"/>
              <a:gd name="connsiteX12" fmla="*/ 3993278 w 6807200"/>
              <a:gd name="connsiteY12" fmla="*/ 464108 h 666010"/>
              <a:gd name="connsiteX13" fmla="*/ 4292600 w 6807200"/>
              <a:gd name="connsiteY13" fmla="*/ 221513 h 666010"/>
              <a:gd name="connsiteX14" fmla="*/ 4445000 w 6807200"/>
              <a:gd name="connsiteY14" fmla="*/ 118100 h 666010"/>
              <a:gd name="connsiteX15" fmla="*/ 4591923 w 6807200"/>
              <a:gd name="connsiteY15" fmla="*/ 1467 h 666010"/>
              <a:gd name="connsiteX16" fmla="*/ 4758465 w 6807200"/>
              <a:gd name="connsiteY16" fmla="*/ 109290 h 666010"/>
              <a:gd name="connsiteX17" fmla="*/ 4873911 w 6807200"/>
              <a:gd name="connsiteY17" fmla="*/ 522421 h 666010"/>
              <a:gd name="connsiteX18" fmla="*/ 5221145 w 6807200"/>
              <a:gd name="connsiteY18" fmla="*/ 445965 h 666010"/>
              <a:gd name="connsiteX19" fmla="*/ 5664200 w 6807200"/>
              <a:gd name="connsiteY19" fmla="*/ 118099 h 666010"/>
              <a:gd name="connsiteX20" fmla="*/ 6002767 w 6807200"/>
              <a:gd name="connsiteY20" fmla="*/ 558187 h 666010"/>
              <a:gd name="connsiteX21" fmla="*/ 6807200 w 6807200"/>
              <a:gd name="connsiteY21" fmla="*/ 118098 h 666010"/>
              <a:gd name="connsiteX0" fmla="*/ 101600 w 6807200"/>
              <a:gd name="connsiteY0" fmla="*/ 488210 h 666010"/>
              <a:gd name="connsiteX1" fmla="*/ 406400 w 6807200"/>
              <a:gd name="connsiteY1" fmla="*/ 640610 h 666010"/>
              <a:gd name="connsiteX2" fmla="*/ 635000 w 6807200"/>
              <a:gd name="connsiteY2" fmla="*/ 335810 h 666010"/>
              <a:gd name="connsiteX3" fmla="*/ 1016000 w 6807200"/>
              <a:gd name="connsiteY3" fmla="*/ 488210 h 666010"/>
              <a:gd name="connsiteX4" fmla="*/ 1397000 w 6807200"/>
              <a:gd name="connsiteY4" fmla="*/ 335810 h 666010"/>
              <a:gd name="connsiteX5" fmla="*/ 2032599 w 6807200"/>
              <a:gd name="connsiteY5" fmla="*/ 160087 h 666010"/>
              <a:gd name="connsiteX6" fmla="*/ 2309110 w 6807200"/>
              <a:gd name="connsiteY6" fmla="*/ 529160 h 666010"/>
              <a:gd name="connsiteX7" fmla="*/ 2540000 w 6807200"/>
              <a:gd name="connsiteY7" fmla="*/ 335809 h 666010"/>
              <a:gd name="connsiteX8" fmla="*/ 2844800 w 6807200"/>
              <a:gd name="connsiteY8" fmla="*/ 564409 h 666010"/>
              <a:gd name="connsiteX9" fmla="*/ 3073400 w 6807200"/>
              <a:gd name="connsiteY9" fmla="*/ 335810 h 666010"/>
              <a:gd name="connsiteX10" fmla="*/ 3378200 w 6807200"/>
              <a:gd name="connsiteY10" fmla="*/ 564410 h 666010"/>
              <a:gd name="connsiteX11" fmla="*/ 3665669 w 6807200"/>
              <a:gd name="connsiteY11" fmla="*/ 526827 h 666010"/>
              <a:gd name="connsiteX12" fmla="*/ 3993278 w 6807200"/>
              <a:gd name="connsiteY12" fmla="*/ 464108 h 666010"/>
              <a:gd name="connsiteX13" fmla="*/ 4292600 w 6807200"/>
              <a:gd name="connsiteY13" fmla="*/ 221513 h 666010"/>
              <a:gd name="connsiteX14" fmla="*/ 4445000 w 6807200"/>
              <a:gd name="connsiteY14" fmla="*/ 118100 h 666010"/>
              <a:gd name="connsiteX15" fmla="*/ 4591923 w 6807200"/>
              <a:gd name="connsiteY15" fmla="*/ 1467 h 666010"/>
              <a:gd name="connsiteX16" fmla="*/ 4758465 w 6807200"/>
              <a:gd name="connsiteY16" fmla="*/ 109290 h 666010"/>
              <a:gd name="connsiteX17" fmla="*/ 4873911 w 6807200"/>
              <a:gd name="connsiteY17" fmla="*/ 522421 h 666010"/>
              <a:gd name="connsiteX18" fmla="*/ 5221145 w 6807200"/>
              <a:gd name="connsiteY18" fmla="*/ 445965 h 666010"/>
              <a:gd name="connsiteX19" fmla="*/ 5664200 w 6807200"/>
              <a:gd name="connsiteY19" fmla="*/ 118099 h 666010"/>
              <a:gd name="connsiteX20" fmla="*/ 6002767 w 6807200"/>
              <a:gd name="connsiteY20" fmla="*/ 558187 h 666010"/>
              <a:gd name="connsiteX21" fmla="*/ 6807200 w 6807200"/>
              <a:gd name="connsiteY21" fmla="*/ 118098 h 666010"/>
              <a:gd name="connsiteX0" fmla="*/ 101600 w 6002767"/>
              <a:gd name="connsiteY0" fmla="*/ 488210 h 666010"/>
              <a:gd name="connsiteX1" fmla="*/ 406400 w 6002767"/>
              <a:gd name="connsiteY1" fmla="*/ 640610 h 666010"/>
              <a:gd name="connsiteX2" fmla="*/ 635000 w 6002767"/>
              <a:gd name="connsiteY2" fmla="*/ 335810 h 666010"/>
              <a:gd name="connsiteX3" fmla="*/ 1016000 w 6002767"/>
              <a:gd name="connsiteY3" fmla="*/ 488210 h 666010"/>
              <a:gd name="connsiteX4" fmla="*/ 1397000 w 6002767"/>
              <a:gd name="connsiteY4" fmla="*/ 335810 h 666010"/>
              <a:gd name="connsiteX5" fmla="*/ 2032599 w 6002767"/>
              <a:gd name="connsiteY5" fmla="*/ 160087 h 666010"/>
              <a:gd name="connsiteX6" fmla="*/ 2309110 w 6002767"/>
              <a:gd name="connsiteY6" fmla="*/ 529160 h 666010"/>
              <a:gd name="connsiteX7" fmla="*/ 2540000 w 6002767"/>
              <a:gd name="connsiteY7" fmla="*/ 335809 h 666010"/>
              <a:gd name="connsiteX8" fmla="*/ 2844800 w 6002767"/>
              <a:gd name="connsiteY8" fmla="*/ 564409 h 666010"/>
              <a:gd name="connsiteX9" fmla="*/ 3073400 w 6002767"/>
              <a:gd name="connsiteY9" fmla="*/ 335810 h 666010"/>
              <a:gd name="connsiteX10" fmla="*/ 3378200 w 6002767"/>
              <a:gd name="connsiteY10" fmla="*/ 564410 h 666010"/>
              <a:gd name="connsiteX11" fmla="*/ 3665669 w 6002767"/>
              <a:gd name="connsiteY11" fmla="*/ 526827 h 666010"/>
              <a:gd name="connsiteX12" fmla="*/ 3993278 w 6002767"/>
              <a:gd name="connsiteY12" fmla="*/ 464108 h 666010"/>
              <a:gd name="connsiteX13" fmla="*/ 4292600 w 6002767"/>
              <a:gd name="connsiteY13" fmla="*/ 221513 h 666010"/>
              <a:gd name="connsiteX14" fmla="*/ 4445000 w 6002767"/>
              <a:gd name="connsiteY14" fmla="*/ 118100 h 666010"/>
              <a:gd name="connsiteX15" fmla="*/ 4591923 w 6002767"/>
              <a:gd name="connsiteY15" fmla="*/ 1467 h 666010"/>
              <a:gd name="connsiteX16" fmla="*/ 4758465 w 6002767"/>
              <a:gd name="connsiteY16" fmla="*/ 109290 h 666010"/>
              <a:gd name="connsiteX17" fmla="*/ 4873911 w 6002767"/>
              <a:gd name="connsiteY17" fmla="*/ 522421 h 666010"/>
              <a:gd name="connsiteX18" fmla="*/ 5221145 w 6002767"/>
              <a:gd name="connsiteY18" fmla="*/ 445965 h 666010"/>
              <a:gd name="connsiteX19" fmla="*/ 5664200 w 6002767"/>
              <a:gd name="connsiteY19" fmla="*/ 118099 h 666010"/>
              <a:gd name="connsiteX20" fmla="*/ 6002767 w 6002767"/>
              <a:gd name="connsiteY20" fmla="*/ 558187 h 666010"/>
              <a:gd name="connsiteX0" fmla="*/ 101600 w 5664199"/>
              <a:gd name="connsiteY0" fmla="*/ 488210 h 666010"/>
              <a:gd name="connsiteX1" fmla="*/ 406400 w 5664199"/>
              <a:gd name="connsiteY1" fmla="*/ 640610 h 666010"/>
              <a:gd name="connsiteX2" fmla="*/ 635000 w 5664199"/>
              <a:gd name="connsiteY2" fmla="*/ 335810 h 666010"/>
              <a:gd name="connsiteX3" fmla="*/ 1016000 w 5664199"/>
              <a:gd name="connsiteY3" fmla="*/ 488210 h 666010"/>
              <a:gd name="connsiteX4" fmla="*/ 1397000 w 5664199"/>
              <a:gd name="connsiteY4" fmla="*/ 335810 h 666010"/>
              <a:gd name="connsiteX5" fmla="*/ 2032599 w 5664199"/>
              <a:gd name="connsiteY5" fmla="*/ 160087 h 666010"/>
              <a:gd name="connsiteX6" fmla="*/ 2309110 w 5664199"/>
              <a:gd name="connsiteY6" fmla="*/ 529160 h 666010"/>
              <a:gd name="connsiteX7" fmla="*/ 2540000 w 5664199"/>
              <a:gd name="connsiteY7" fmla="*/ 335809 h 666010"/>
              <a:gd name="connsiteX8" fmla="*/ 2844800 w 5664199"/>
              <a:gd name="connsiteY8" fmla="*/ 564409 h 666010"/>
              <a:gd name="connsiteX9" fmla="*/ 3073400 w 5664199"/>
              <a:gd name="connsiteY9" fmla="*/ 335810 h 666010"/>
              <a:gd name="connsiteX10" fmla="*/ 3378200 w 5664199"/>
              <a:gd name="connsiteY10" fmla="*/ 564410 h 666010"/>
              <a:gd name="connsiteX11" fmla="*/ 3665669 w 5664199"/>
              <a:gd name="connsiteY11" fmla="*/ 526827 h 666010"/>
              <a:gd name="connsiteX12" fmla="*/ 3993278 w 5664199"/>
              <a:gd name="connsiteY12" fmla="*/ 464108 h 666010"/>
              <a:gd name="connsiteX13" fmla="*/ 4292600 w 5664199"/>
              <a:gd name="connsiteY13" fmla="*/ 221513 h 666010"/>
              <a:gd name="connsiteX14" fmla="*/ 4445000 w 5664199"/>
              <a:gd name="connsiteY14" fmla="*/ 118100 h 666010"/>
              <a:gd name="connsiteX15" fmla="*/ 4591923 w 5664199"/>
              <a:gd name="connsiteY15" fmla="*/ 1467 h 666010"/>
              <a:gd name="connsiteX16" fmla="*/ 4758465 w 5664199"/>
              <a:gd name="connsiteY16" fmla="*/ 109290 h 666010"/>
              <a:gd name="connsiteX17" fmla="*/ 4873911 w 5664199"/>
              <a:gd name="connsiteY17" fmla="*/ 522421 h 666010"/>
              <a:gd name="connsiteX18" fmla="*/ 5221145 w 5664199"/>
              <a:gd name="connsiteY18" fmla="*/ 445965 h 666010"/>
              <a:gd name="connsiteX19" fmla="*/ 5664200 w 5664199"/>
              <a:gd name="connsiteY19" fmla="*/ 118099 h 666010"/>
              <a:gd name="connsiteX0" fmla="*/ 101600 w 5221145"/>
              <a:gd name="connsiteY0" fmla="*/ 488210 h 666010"/>
              <a:gd name="connsiteX1" fmla="*/ 406400 w 5221145"/>
              <a:gd name="connsiteY1" fmla="*/ 640610 h 666010"/>
              <a:gd name="connsiteX2" fmla="*/ 635000 w 5221145"/>
              <a:gd name="connsiteY2" fmla="*/ 335810 h 666010"/>
              <a:gd name="connsiteX3" fmla="*/ 1016000 w 5221145"/>
              <a:gd name="connsiteY3" fmla="*/ 488210 h 666010"/>
              <a:gd name="connsiteX4" fmla="*/ 1397000 w 5221145"/>
              <a:gd name="connsiteY4" fmla="*/ 335810 h 666010"/>
              <a:gd name="connsiteX5" fmla="*/ 2032599 w 5221145"/>
              <a:gd name="connsiteY5" fmla="*/ 160087 h 666010"/>
              <a:gd name="connsiteX6" fmla="*/ 2309110 w 5221145"/>
              <a:gd name="connsiteY6" fmla="*/ 529160 h 666010"/>
              <a:gd name="connsiteX7" fmla="*/ 2540000 w 5221145"/>
              <a:gd name="connsiteY7" fmla="*/ 335809 h 666010"/>
              <a:gd name="connsiteX8" fmla="*/ 2844800 w 5221145"/>
              <a:gd name="connsiteY8" fmla="*/ 564409 h 666010"/>
              <a:gd name="connsiteX9" fmla="*/ 3073400 w 5221145"/>
              <a:gd name="connsiteY9" fmla="*/ 335810 h 666010"/>
              <a:gd name="connsiteX10" fmla="*/ 3378200 w 5221145"/>
              <a:gd name="connsiteY10" fmla="*/ 564410 h 666010"/>
              <a:gd name="connsiteX11" fmla="*/ 3665669 w 5221145"/>
              <a:gd name="connsiteY11" fmla="*/ 526827 h 666010"/>
              <a:gd name="connsiteX12" fmla="*/ 3993278 w 5221145"/>
              <a:gd name="connsiteY12" fmla="*/ 464108 h 666010"/>
              <a:gd name="connsiteX13" fmla="*/ 4292600 w 5221145"/>
              <a:gd name="connsiteY13" fmla="*/ 221513 h 666010"/>
              <a:gd name="connsiteX14" fmla="*/ 4445000 w 5221145"/>
              <a:gd name="connsiteY14" fmla="*/ 118100 h 666010"/>
              <a:gd name="connsiteX15" fmla="*/ 4591923 w 5221145"/>
              <a:gd name="connsiteY15" fmla="*/ 1467 h 666010"/>
              <a:gd name="connsiteX16" fmla="*/ 4758465 w 5221145"/>
              <a:gd name="connsiteY16" fmla="*/ 109290 h 666010"/>
              <a:gd name="connsiteX17" fmla="*/ 4873911 w 5221145"/>
              <a:gd name="connsiteY17" fmla="*/ 522421 h 666010"/>
              <a:gd name="connsiteX18" fmla="*/ 5221145 w 5221145"/>
              <a:gd name="connsiteY18" fmla="*/ 445965 h 666010"/>
              <a:gd name="connsiteX0" fmla="*/ 101600 w 4873912"/>
              <a:gd name="connsiteY0" fmla="*/ 488210 h 666010"/>
              <a:gd name="connsiteX1" fmla="*/ 406400 w 4873912"/>
              <a:gd name="connsiteY1" fmla="*/ 640610 h 666010"/>
              <a:gd name="connsiteX2" fmla="*/ 635000 w 4873912"/>
              <a:gd name="connsiteY2" fmla="*/ 335810 h 666010"/>
              <a:gd name="connsiteX3" fmla="*/ 1016000 w 4873912"/>
              <a:gd name="connsiteY3" fmla="*/ 488210 h 666010"/>
              <a:gd name="connsiteX4" fmla="*/ 1397000 w 4873912"/>
              <a:gd name="connsiteY4" fmla="*/ 335810 h 666010"/>
              <a:gd name="connsiteX5" fmla="*/ 2032599 w 4873912"/>
              <a:gd name="connsiteY5" fmla="*/ 160087 h 666010"/>
              <a:gd name="connsiteX6" fmla="*/ 2309110 w 4873912"/>
              <a:gd name="connsiteY6" fmla="*/ 529160 h 666010"/>
              <a:gd name="connsiteX7" fmla="*/ 2540000 w 4873912"/>
              <a:gd name="connsiteY7" fmla="*/ 335809 h 666010"/>
              <a:gd name="connsiteX8" fmla="*/ 2844800 w 4873912"/>
              <a:gd name="connsiteY8" fmla="*/ 564409 h 666010"/>
              <a:gd name="connsiteX9" fmla="*/ 3073400 w 4873912"/>
              <a:gd name="connsiteY9" fmla="*/ 335810 h 666010"/>
              <a:gd name="connsiteX10" fmla="*/ 3378200 w 4873912"/>
              <a:gd name="connsiteY10" fmla="*/ 564410 h 666010"/>
              <a:gd name="connsiteX11" fmla="*/ 3665669 w 4873912"/>
              <a:gd name="connsiteY11" fmla="*/ 526827 h 666010"/>
              <a:gd name="connsiteX12" fmla="*/ 3993278 w 4873912"/>
              <a:gd name="connsiteY12" fmla="*/ 464108 h 666010"/>
              <a:gd name="connsiteX13" fmla="*/ 4292600 w 4873912"/>
              <a:gd name="connsiteY13" fmla="*/ 221513 h 666010"/>
              <a:gd name="connsiteX14" fmla="*/ 4445000 w 4873912"/>
              <a:gd name="connsiteY14" fmla="*/ 118100 h 666010"/>
              <a:gd name="connsiteX15" fmla="*/ 4591923 w 4873912"/>
              <a:gd name="connsiteY15" fmla="*/ 1467 h 666010"/>
              <a:gd name="connsiteX16" fmla="*/ 4758465 w 4873912"/>
              <a:gd name="connsiteY16" fmla="*/ 109290 h 666010"/>
              <a:gd name="connsiteX17" fmla="*/ 4873911 w 4873912"/>
              <a:gd name="connsiteY17" fmla="*/ 522421 h 666010"/>
              <a:gd name="connsiteX0" fmla="*/ 101600 w 4758465"/>
              <a:gd name="connsiteY0" fmla="*/ 488210 h 666010"/>
              <a:gd name="connsiteX1" fmla="*/ 406400 w 4758465"/>
              <a:gd name="connsiteY1" fmla="*/ 640610 h 666010"/>
              <a:gd name="connsiteX2" fmla="*/ 635000 w 4758465"/>
              <a:gd name="connsiteY2" fmla="*/ 335810 h 666010"/>
              <a:gd name="connsiteX3" fmla="*/ 1016000 w 4758465"/>
              <a:gd name="connsiteY3" fmla="*/ 488210 h 666010"/>
              <a:gd name="connsiteX4" fmla="*/ 1397000 w 4758465"/>
              <a:gd name="connsiteY4" fmla="*/ 335810 h 666010"/>
              <a:gd name="connsiteX5" fmla="*/ 2032599 w 4758465"/>
              <a:gd name="connsiteY5" fmla="*/ 160087 h 666010"/>
              <a:gd name="connsiteX6" fmla="*/ 2309110 w 4758465"/>
              <a:gd name="connsiteY6" fmla="*/ 529160 h 666010"/>
              <a:gd name="connsiteX7" fmla="*/ 2540000 w 4758465"/>
              <a:gd name="connsiteY7" fmla="*/ 335809 h 666010"/>
              <a:gd name="connsiteX8" fmla="*/ 2844800 w 4758465"/>
              <a:gd name="connsiteY8" fmla="*/ 564409 h 666010"/>
              <a:gd name="connsiteX9" fmla="*/ 3073400 w 4758465"/>
              <a:gd name="connsiteY9" fmla="*/ 335810 h 666010"/>
              <a:gd name="connsiteX10" fmla="*/ 3378200 w 4758465"/>
              <a:gd name="connsiteY10" fmla="*/ 564410 h 666010"/>
              <a:gd name="connsiteX11" fmla="*/ 3665669 w 4758465"/>
              <a:gd name="connsiteY11" fmla="*/ 526827 h 666010"/>
              <a:gd name="connsiteX12" fmla="*/ 3993278 w 4758465"/>
              <a:gd name="connsiteY12" fmla="*/ 464108 h 666010"/>
              <a:gd name="connsiteX13" fmla="*/ 4292600 w 4758465"/>
              <a:gd name="connsiteY13" fmla="*/ 221513 h 666010"/>
              <a:gd name="connsiteX14" fmla="*/ 4445000 w 4758465"/>
              <a:gd name="connsiteY14" fmla="*/ 118100 h 666010"/>
              <a:gd name="connsiteX15" fmla="*/ 4591923 w 4758465"/>
              <a:gd name="connsiteY15" fmla="*/ 1467 h 666010"/>
              <a:gd name="connsiteX16" fmla="*/ 4758465 w 4758465"/>
              <a:gd name="connsiteY16" fmla="*/ 109290 h 666010"/>
              <a:gd name="connsiteX0" fmla="*/ 101600 w 4591922"/>
              <a:gd name="connsiteY0" fmla="*/ 486743 h 664543"/>
              <a:gd name="connsiteX1" fmla="*/ 406400 w 4591922"/>
              <a:gd name="connsiteY1" fmla="*/ 639143 h 664543"/>
              <a:gd name="connsiteX2" fmla="*/ 635000 w 4591922"/>
              <a:gd name="connsiteY2" fmla="*/ 334343 h 664543"/>
              <a:gd name="connsiteX3" fmla="*/ 1016000 w 4591922"/>
              <a:gd name="connsiteY3" fmla="*/ 486743 h 664543"/>
              <a:gd name="connsiteX4" fmla="*/ 1397000 w 4591922"/>
              <a:gd name="connsiteY4" fmla="*/ 334343 h 664543"/>
              <a:gd name="connsiteX5" fmla="*/ 2032599 w 4591922"/>
              <a:gd name="connsiteY5" fmla="*/ 158620 h 664543"/>
              <a:gd name="connsiteX6" fmla="*/ 2309110 w 4591922"/>
              <a:gd name="connsiteY6" fmla="*/ 527693 h 664543"/>
              <a:gd name="connsiteX7" fmla="*/ 2540000 w 4591922"/>
              <a:gd name="connsiteY7" fmla="*/ 334342 h 664543"/>
              <a:gd name="connsiteX8" fmla="*/ 2844800 w 4591922"/>
              <a:gd name="connsiteY8" fmla="*/ 562942 h 664543"/>
              <a:gd name="connsiteX9" fmla="*/ 3073400 w 4591922"/>
              <a:gd name="connsiteY9" fmla="*/ 334343 h 664543"/>
              <a:gd name="connsiteX10" fmla="*/ 3378200 w 4591922"/>
              <a:gd name="connsiteY10" fmla="*/ 562943 h 664543"/>
              <a:gd name="connsiteX11" fmla="*/ 3665669 w 4591922"/>
              <a:gd name="connsiteY11" fmla="*/ 525360 h 664543"/>
              <a:gd name="connsiteX12" fmla="*/ 3993278 w 4591922"/>
              <a:gd name="connsiteY12" fmla="*/ 462641 h 664543"/>
              <a:gd name="connsiteX13" fmla="*/ 4292600 w 4591922"/>
              <a:gd name="connsiteY13" fmla="*/ 220046 h 664543"/>
              <a:gd name="connsiteX14" fmla="*/ 4445000 w 4591922"/>
              <a:gd name="connsiteY14" fmla="*/ 116633 h 664543"/>
              <a:gd name="connsiteX15" fmla="*/ 4591923 w 4591922"/>
              <a:gd name="connsiteY15" fmla="*/ 0 h 664543"/>
              <a:gd name="connsiteX0" fmla="*/ 101600 w 4445001"/>
              <a:gd name="connsiteY0" fmla="*/ 370111 h 547911"/>
              <a:gd name="connsiteX1" fmla="*/ 406400 w 4445001"/>
              <a:gd name="connsiteY1" fmla="*/ 522511 h 547911"/>
              <a:gd name="connsiteX2" fmla="*/ 635000 w 4445001"/>
              <a:gd name="connsiteY2" fmla="*/ 217711 h 547911"/>
              <a:gd name="connsiteX3" fmla="*/ 1016000 w 4445001"/>
              <a:gd name="connsiteY3" fmla="*/ 370111 h 547911"/>
              <a:gd name="connsiteX4" fmla="*/ 1397000 w 4445001"/>
              <a:gd name="connsiteY4" fmla="*/ 217711 h 547911"/>
              <a:gd name="connsiteX5" fmla="*/ 2032599 w 4445001"/>
              <a:gd name="connsiteY5" fmla="*/ 41988 h 547911"/>
              <a:gd name="connsiteX6" fmla="*/ 2309110 w 4445001"/>
              <a:gd name="connsiteY6" fmla="*/ 411061 h 547911"/>
              <a:gd name="connsiteX7" fmla="*/ 2540000 w 4445001"/>
              <a:gd name="connsiteY7" fmla="*/ 217710 h 547911"/>
              <a:gd name="connsiteX8" fmla="*/ 2844800 w 4445001"/>
              <a:gd name="connsiteY8" fmla="*/ 446310 h 547911"/>
              <a:gd name="connsiteX9" fmla="*/ 3073400 w 4445001"/>
              <a:gd name="connsiteY9" fmla="*/ 217711 h 547911"/>
              <a:gd name="connsiteX10" fmla="*/ 3378200 w 4445001"/>
              <a:gd name="connsiteY10" fmla="*/ 446311 h 547911"/>
              <a:gd name="connsiteX11" fmla="*/ 3665669 w 4445001"/>
              <a:gd name="connsiteY11" fmla="*/ 408728 h 547911"/>
              <a:gd name="connsiteX12" fmla="*/ 3993278 w 4445001"/>
              <a:gd name="connsiteY12" fmla="*/ 346009 h 547911"/>
              <a:gd name="connsiteX13" fmla="*/ 4292600 w 4445001"/>
              <a:gd name="connsiteY13" fmla="*/ 103414 h 547911"/>
              <a:gd name="connsiteX14" fmla="*/ 4445000 w 4445001"/>
              <a:gd name="connsiteY14" fmla="*/ 1 h 547911"/>
              <a:gd name="connsiteX0" fmla="*/ 101600 w 4292599"/>
              <a:gd name="connsiteY0" fmla="*/ 328122 h 505922"/>
              <a:gd name="connsiteX1" fmla="*/ 406400 w 4292599"/>
              <a:gd name="connsiteY1" fmla="*/ 480522 h 505922"/>
              <a:gd name="connsiteX2" fmla="*/ 635000 w 4292599"/>
              <a:gd name="connsiteY2" fmla="*/ 175722 h 505922"/>
              <a:gd name="connsiteX3" fmla="*/ 1016000 w 4292599"/>
              <a:gd name="connsiteY3" fmla="*/ 328122 h 505922"/>
              <a:gd name="connsiteX4" fmla="*/ 1397000 w 4292599"/>
              <a:gd name="connsiteY4" fmla="*/ 175722 h 505922"/>
              <a:gd name="connsiteX5" fmla="*/ 2032599 w 4292599"/>
              <a:gd name="connsiteY5" fmla="*/ -1 h 505922"/>
              <a:gd name="connsiteX6" fmla="*/ 2309110 w 4292599"/>
              <a:gd name="connsiteY6" fmla="*/ 369072 h 505922"/>
              <a:gd name="connsiteX7" fmla="*/ 2540000 w 4292599"/>
              <a:gd name="connsiteY7" fmla="*/ 175721 h 505922"/>
              <a:gd name="connsiteX8" fmla="*/ 2844800 w 4292599"/>
              <a:gd name="connsiteY8" fmla="*/ 404321 h 505922"/>
              <a:gd name="connsiteX9" fmla="*/ 3073400 w 4292599"/>
              <a:gd name="connsiteY9" fmla="*/ 175722 h 505922"/>
              <a:gd name="connsiteX10" fmla="*/ 3378200 w 4292599"/>
              <a:gd name="connsiteY10" fmla="*/ 404322 h 505922"/>
              <a:gd name="connsiteX11" fmla="*/ 3665669 w 4292599"/>
              <a:gd name="connsiteY11" fmla="*/ 366739 h 505922"/>
              <a:gd name="connsiteX12" fmla="*/ 3993278 w 4292599"/>
              <a:gd name="connsiteY12" fmla="*/ 304020 h 505922"/>
              <a:gd name="connsiteX13" fmla="*/ 4292600 w 4292599"/>
              <a:gd name="connsiteY13" fmla="*/ 61425 h 505922"/>
              <a:gd name="connsiteX0" fmla="*/ 101600 w 3993279"/>
              <a:gd name="connsiteY0" fmla="*/ 328122 h 505922"/>
              <a:gd name="connsiteX1" fmla="*/ 406400 w 3993279"/>
              <a:gd name="connsiteY1" fmla="*/ 480522 h 505922"/>
              <a:gd name="connsiteX2" fmla="*/ 635000 w 3993279"/>
              <a:gd name="connsiteY2" fmla="*/ 175722 h 505922"/>
              <a:gd name="connsiteX3" fmla="*/ 1016000 w 3993279"/>
              <a:gd name="connsiteY3" fmla="*/ 328122 h 505922"/>
              <a:gd name="connsiteX4" fmla="*/ 1397000 w 3993279"/>
              <a:gd name="connsiteY4" fmla="*/ 175722 h 505922"/>
              <a:gd name="connsiteX5" fmla="*/ 2032599 w 3993279"/>
              <a:gd name="connsiteY5" fmla="*/ -1 h 505922"/>
              <a:gd name="connsiteX6" fmla="*/ 2309110 w 3993279"/>
              <a:gd name="connsiteY6" fmla="*/ 369072 h 505922"/>
              <a:gd name="connsiteX7" fmla="*/ 2540000 w 3993279"/>
              <a:gd name="connsiteY7" fmla="*/ 175721 h 505922"/>
              <a:gd name="connsiteX8" fmla="*/ 2844800 w 3993279"/>
              <a:gd name="connsiteY8" fmla="*/ 404321 h 505922"/>
              <a:gd name="connsiteX9" fmla="*/ 3073400 w 3993279"/>
              <a:gd name="connsiteY9" fmla="*/ 175722 h 505922"/>
              <a:gd name="connsiteX10" fmla="*/ 3378200 w 3993279"/>
              <a:gd name="connsiteY10" fmla="*/ 404322 h 505922"/>
              <a:gd name="connsiteX11" fmla="*/ 3665669 w 3993279"/>
              <a:gd name="connsiteY11" fmla="*/ 366739 h 505922"/>
              <a:gd name="connsiteX12" fmla="*/ 3993278 w 3993279"/>
              <a:gd name="connsiteY12" fmla="*/ 304020 h 505922"/>
              <a:gd name="connsiteX0" fmla="*/ 101600 w 3665670"/>
              <a:gd name="connsiteY0" fmla="*/ 328122 h 505922"/>
              <a:gd name="connsiteX1" fmla="*/ 406400 w 3665670"/>
              <a:gd name="connsiteY1" fmla="*/ 480522 h 505922"/>
              <a:gd name="connsiteX2" fmla="*/ 635000 w 3665670"/>
              <a:gd name="connsiteY2" fmla="*/ 175722 h 505922"/>
              <a:gd name="connsiteX3" fmla="*/ 1016000 w 3665670"/>
              <a:gd name="connsiteY3" fmla="*/ 328122 h 505922"/>
              <a:gd name="connsiteX4" fmla="*/ 1397000 w 3665670"/>
              <a:gd name="connsiteY4" fmla="*/ 175722 h 505922"/>
              <a:gd name="connsiteX5" fmla="*/ 2032599 w 3665670"/>
              <a:gd name="connsiteY5" fmla="*/ -1 h 505922"/>
              <a:gd name="connsiteX6" fmla="*/ 2309110 w 3665670"/>
              <a:gd name="connsiteY6" fmla="*/ 369072 h 505922"/>
              <a:gd name="connsiteX7" fmla="*/ 2540000 w 3665670"/>
              <a:gd name="connsiteY7" fmla="*/ 175721 h 505922"/>
              <a:gd name="connsiteX8" fmla="*/ 2844800 w 3665670"/>
              <a:gd name="connsiteY8" fmla="*/ 404321 h 505922"/>
              <a:gd name="connsiteX9" fmla="*/ 3073400 w 3665670"/>
              <a:gd name="connsiteY9" fmla="*/ 175722 h 505922"/>
              <a:gd name="connsiteX10" fmla="*/ 3378200 w 3665670"/>
              <a:gd name="connsiteY10" fmla="*/ 404322 h 505922"/>
              <a:gd name="connsiteX11" fmla="*/ 3665669 w 3665670"/>
              <a:gd name="connsiteY11" fmla="*/ 366739 h 505922"/>
              <a:gd name="connsiteX0" fmla="*/ 101600 w 3843248"/>
              <a:gd name="connsiteY0" fmla="*/ 328122 h 505922"/>
              <a:gd name="connsiteX1" fmla="*/ 406400 w 3843248"/>
              <a:gd name="connsiteY1" fmla="*/ 480522 h 505922"/>
              <a:gd name="connsiteX2" fmla="*/ 635000 w 3843248"/>
              <a:gd name="connsiteY2" fmla="*/ 175722 h 505922"/>
              <a:gd name="connsiteX3" fmla="*/ 1016000 w 3843248"/>
              <a:gd name="connsiteY3" fmla="*/ 328122 h 505922"/>
              <a:gd name="connsiteX4" fmla="*/ 1397000 w 3843248"/>
              <a:gd name="connsiteY4" fmla="*/ 175722 h 505922"/>
              <a:gd name="connsiteX5" fmla="*/ 2032599 w 3843248"/>
              <a:gd name="connsiteY5" fmla="*/ -1 h 505922"/>
              <a:gd name="connsiteX6" fmla="*/ 2309110 w 3843248"/>
              <a:gd name="connsiteY6" fmla="*/ 369072 h 505922"/>
              <a:gd name="connsiteX7" fmla="*/ 2540000 w 3843248"/>
              <a:gd name="connsiteY7" fmla="*/ 175721 h 505922"/>
              <a:gd name="connsiteX8" fmla="*/ 2844800 w 3843248"/>
              <a:gd name="connsiteY8" fmla="*/ 404321 h 505922"/>
              <a:gd name="connsiteX9" fmla="*/ 3073400 w 3843248"/>
              <a:gd name="connsiteY9" fmla="*/ 175722 h 505922"/>
              <a:gd name="connsiteX10" fmla="*/ 3378200 w 3843248"/>
              <a:gd name="connsiteY10" fmla="*/ 404322 h 505922"/>
              <a:gd name="connsiteX11" fmla="*/ 3843248 w 3843248"/>
              <a:gd name="connsiteY11" fmla="*/ 345736 h 505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3248" h="505922">
                <a:moveTo>
                  <a:pt x="101600" y="328122"/>
                </a:moveTo>
                <a:cubicBezTo>
                  <a:pt x="155222" y="326711"/>
                  <a:pt x="0" y="505922"/>
                  <a:pt x="406400" y="480522"/>
                </a:cubicBezTo>
                <a:cubicBezTo>
                  <a:pt x="503767" y="498867"/>
                  <a:pt x="279400" y="226522"/>
                  <a:pt x="635000" y="175722"/>
                </a:cubicBezTo>
                <a:cubicBezTo>
                  <a:pt x="746478" y="119278"/>
                  <a:pt x="698500" y="328122"/>
                  <a:pt x="1016000" y="328122"/>
                </a:cubicBezTo>
                <a:cubicBezTo>
                  <a:pt x="1150055" y="346466"/>
                  <a:pt x="1143000" y="201122"/>
                  <a:pt x="1397000" y="175722"/>
                </a:cubicBezTo>
                <a:cubicBezTo>
                  <a:pt x="1531056" y="150322"/>
                  <a:pt x="1842099" y="-1"/>
                  <a:pt x="2032599" y="-1"/>
                </a:cubicBezTo>
                <a:cubicBezTo>
                  <a:pt x="2148310" y="19754"/>
                  <a:pt x="2224543" y="339785"/>
                  <a:pt x="2309110" y="369072"/>
                </a:cubicBezTo>
                <a:cubicBezTo>
                  <a:pt x="2393677" y="398359"/>
                  <a:pt x="2414411" y="157377"/>
                  <a:pt x="2540000" y="175721"/>
                </a:cubicBezTo>
                <a:cubicBezTo>
                  <a:pt x="2654300" y="139032"/>
                  <a:pt x="2619022" y="381743"/>
                  <a:pt x="2844800" y="404321"/>
                </a:cubicBezTo>
                <a:cubicBezTo>
                  <a:pt x="2953455" y="435366"/>
                  <a:pt x="2898422" y="191244"/>
                  <a:pt x="3073400" y="175722"/>
                </a:cubicBezTo>
                <a:cubicBezTo>
                  <a:pt x="3183467" y="143267"/>
                  <a:pt x="3249892" y="375986"/>
                  <a:pt x="3378200" y="404322"/>
                </a:cubicBezTo>
                <a:cubicBezTo>
                  <a:pt x="3506508" y="432658"/>
                  <a:pt x="3740735" y="362453"/>
                  <a:pt x="3843248" y="345736"/>
                </a:cubicBezTo>
              </a:path>
            </a:pathLst>
          </a:custGeom>
          <a:noFill/>
          <a:ln w="28575" cap="flat" cmpd="sng" algn="ctr">
            <a:solidFill>
              <a:schemeClr val="accent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pic>
        <p:nvPicPr>
          <p:cNvPr id="120" name="Picture 2" descr="https://encrypted-tbn2.gstatic.com/images?q=tbn:ANd9GcQpc8I_r2E4d1jHslIsmZWr9RrxQsL7d0aakySasuUpWzMiRjXJ"/>
          <p:cNvPicPr>
            <a:picLocks noChangeAspect="1" noChangeArrowheads="1"/>
          </p:cNvPicPr>
          <p:nvPr/>
        </p:nvPicPr>
        <p:blipFill>
          <a:blip r:embed="rId4" cstate="print"/>
          <a:srcRect/>
          <a:stretch>
            <a:fillRect/>
          </a:stretch>
        </p:blipFill>
        <p:spPr bwMode="auto">
          <a:xfrm>
            <a:off x="1374180" y="3047998"/>
            <a:ext cx="150438" cy="148441"/>
          </a:xfrm>
          <a:prstGeom prst="rect">
            <a:avLst/>
          </a:prstGeom>
          <a:noFill/>
        </p:spPr>
      </p:pic>
      <p:pic>
        <p:nvPicPr>
          <p:cNvPr id="122" name="Picture 2" descr="https://encrypted-tbn2.gstatic.com/images?q=tbn:ANd9GcQpc8I_r2E4d1jHslIsmZWr9RrxQsL7d0aakySasuUpWzMiRjXJ"/>
          <p:cNvPicPr>
            <a:picLocks noChangeAspect="1" noChangeArrowheads="1"/>
          </p:cNvPicPr>
          <p:nvPr/>
        </p:nvPicPr>
        <p:blipFill>
          <a:blip r:embed="rId4" cstate="print"/>
          <a:srcRect/>
          <a:stretch>
            <a:fillRect/>
          </a:stretch>
        </p:blipFill>
        <p:spPr bwMode="auto">
          <a:xfrm>
            <a:off x="1365215" y="3433480"/>
            <a:ext cx="150438" cy="148441"/>
          </a:xfrm>
          <a:prstGeom prst="rect">
            <a:avLst/>
          </a:prstGeom>
          <a:noFill/>
        </p:spPr>
      </p:pic>
      <p:sp>
        <p:nvSpPr>
          <p:cNvPr id="129" name="Rectangle 128"/>
          <p:cNvSpPr/>
          <p:nvPr/>
        </p:nvSpPr>
        <p:spPr bwMode="auto">
          <a:xfrm>
            <a:off x="2842409" y="4393304"/>
            <a:ext cx="467360" cy="396240"/>
          </a:xfrm>
          <a:prstGeom prst="rect">
            <a:avLst/>
          </a:prstGeom>
          <a:solidFill>
            <a:srgbClr val="00B0F0"/>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pic>
        <p:nvPicPr>
          <p:cNvPr id="130" name="Picture 160" descr="rules"/>
          <p:cNvPicPr>
            <a:picLocks noChangeAspect="1" noChangeArrowheads="1"/>
          </p:cNvPicPr>
          <p:nvPr/>
        </p:nvPicPr>
        <p:blipFill>
          <a:blip r:embed="rId5" cstate="print"/>
          <a:srcRect/>
          <a:stretch>
            <a:fillRect/>
          </a:stretch>
        </p:blipFill>
        <p:spPr bwMode="auto">
          <a:xfrm>
            <a:off x="2885754" y="4415441"/>
            <a:ext cx="363055" cy="363055"/>
          </a:xfrm>
          <a:prstGeom prst="rect">
            <a:avLst/>
          </a:prstGeom>
          <a:noFill/>
        </p:spPr>
      </p:pic>
      <p:sp>
        <p:nvSpPr>
          <p:cNvPr id="134" name="Rectangle à coins arrondis 133"/>
          <p:cNvSpPr/>
          <p:nvPr/>
        </p:nvSpPr>
        <p:spPr bwMode="auto">
          <a:xfrm>
            <a:off x="143440" y="5342964"/>
            <a:ext cx="2859743" cy="887506"/>
          </a:xfrm>
          <a:prstGeom prst="roundRect">
            <a:avLst/>
          </a:prstGeom>
          <a:no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sp>
        <p:nvSpPr>
          <p:cNvPr id="135" name="Rectangle à coins arrondis 134"/>
          <p:cNvSpPr/>
          <p:nvPr/>
        </p:nvSpPr>
        <p:spPr bwMode="auto">
          <a:xfrm>
            <a:off x="3299012" y="5342963"/>
            <a:ext cx="2725272" cy="1371601"/>
          </a:xfrm>
          <a:prstGeom prst="roundRect">
            <a:avLst>
              <a:gd name="adj" fmla="val 12745"/>
            </a:avLst>
          </a:prstGeom>
          <a:no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sp>
        <p:nvSpPr>
          <p:cNvPr id="136" name="Rectangle à coins arrondis 135"/>
          <p:cNvSpPr/>
          <p:nvPr/>
        </p:nvSpPr>
        <p:spPr bwMode="auto">
          <a:xfrm>
            <a:off x="6338051" y="5862918"/>
            <a:ext cx="2043952" cy="860610"/>
          </a:xfrm>
          <a:prstGeom prst="roundRect">
            <a:avLst>
              <a:gd name="adj" fmla="val 12745"/>
            </a:avLst>
          </a:prstGeom>
          <a:no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sp>
        <p:nvSpPr>
          <p:cNvPr id="137" name="Rectangle 136"/>
          <p:cNvSpPr/>
          <p:nvPr/>
        </p:nvSpPr>
        <p:spPr bwMode="auto">
          <a:xfrm>
            <a:off x="5962127" y="4384340"/>
            <a:ext cx="467360" cy="396240"/>
          </a:xfrm>
          <a:prstGeom prst="rect">
            <a:avLst/>
          </a:prstGeom>
          <a:solidFill>
            <a:srgbClr val="00B0F0"/>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pic>
        <p:nvPicPr>
          <p:cNvPr id="138" name="Picture 160" descr="rules"/>
          <p:cNvPicPr>
            <a:picLocks noChangeAspect="1" noChangeArrowheads="1"/>
          </p:cNvPicPr>
          <p:nvPr/>
        </p:nvPicPr>
        <p:blipFill>
          <a:blip r:embed="rId5" cstate="print"/>
          <a:srcRect/>
          <a:stretch>
            <a:fillRect/>
          </a:stretch>
        </p:blipFill>
        <p:spPr bwMode="auto">
          <a:xfrm>
            <a:off x="6005472" y="4406477"/>
            <a:ext cx="363055" cy="363055"/>
          </a:xfrm>
          <a:prstGeom prst="rect">
            <a:avLst/>
          </a:prstGeom>
          <a:noFill/>
        </p:spPr>
      </p:pic>
      <p:cxnSp>
        <p:nvCxnSpPr>
          <p:cNvPr id="149" name="Connecteur droit avec flèche 148"/>
          <p:cNvCxnSpPr/>
          <p:nvPr/>
        </p:nvCxnSpPr>
        <p:spPr bwMode="auto">
          <a:xfrm rot="16200000" flipH="1">
            <a:off x="6369428" y="5204017"/>
            <a:ext cx="591664" cy="546843"/>
          </a:xfrm>
          <a:prstGeom prst="straightConnector1">
            <a:avLst/>
          </a:prstGeom>
          <a:solidFill>
            <a:schemeClr val="accent1"/>
          </a:solidFill>
          <a:ln w="28575" cap="flat" cmpd="sng" algn="ctr">
            <a:solidFill>
              <a:srgbClr val="C00000"/>
            </a:solidFill>
            <a:prstDash val="solid"/>
            <a:round/>
            <a:headEnd type="none" w="sm" len="sm"/>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1" name="Forme libre 150"/>
          <p:cNvSpPr/>
          <p:nvPr/>
        </p:nvSpPr>
        <p:spPr bwMode="auto">
          <a:xfrm>
            <a:off x="6508376" y="3532094"/>
            <a:ext cx="1712259" cy="1057835"/>
          </a:xfrm>
          <a:custGeom>
            <a:avLst/>
            <a:gdLst>
              <a:gd name="connsiteX0" fmla="*/ 0 w 1712259"/>
              <a:gd name="connsiteY0" fmla="*/ 968188 h 968188"/>
              <a:gd name="connsiteX1" fmla="*/ 1013012 w 1712259"/>
              <a:gd name="connsiteY1" fmla="*/ 968188 h 968188"/>
              <a:gd name="connsiteX2" fmla="*/ 1712259 w 1712259"/>
              <a:gd name="connsiteY2" fmla="*/ 0 h 968188"/>
            </a:gdLst>
            <a:ahLst/>
            <a:cxnLst>
              <a:cxn ang="0">
                <a:pos x="connsiteX0" y="connsiteY0"/>
              </a:cxn>
              <a:cxn ang="0">
                <a:pos x="connsiteX1" y="connsiteY1"/>
              </a:cxn>
              <a:cxn ang="0">
                <a:pos x="connsiteX2" y="connsiteY2"/>
              </a:cxn>
            </a:cxnLst>
            <a:rect l="l" t="t" r="r" b="b"/>
            <a:pathLst>
              <a:path w="1712259" h="968188">
                <a:moveTo>
                  <a:pt x="0" y="968188"/>
                </a:moveTo>
                <a:lnTo>
                  <a:pt x="1013012" y="968188"/>
                </a:lnTo>
                <a:lnTo>
                  <a:pt x="1712259" y="0"/>
                </a:lnTo>
              </a:path>
            </a:pathLst>
          </a:custGeom>
          <a:noFill/>
          <a:ln w="28575" cap="flat" cmpd="sng" algn="ctr">
            <a:solidFill>
              <a:srgbClr val="C00000"/>
            </a:solidFill>
            <a:prstDash val="solid"/>
            <a:round/>
            <a:headEnd type="none" w="sm" len="sm"/>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cxnSp>
        <p:nvCxnSpPr>
          <p:cNvPr id="154" name="Connecteur droit avec flèche 153"/>
          <p:cNvCxnSpPr/>
          <p:nvPr/>
        </p:nvCxnSpPr>
        <p:spPr bwMode="auto">
          <a:xfrm flipV="1">
            <a:off x="5118845" y="4580964"/>
            <a:ext cx="681320" cy="8"/>
          </a:xfrm>
          <a:prstGeom prst="straightConnector1">
            <a:avLst/>
          </a:prstGeom>
          <a:solidFill>
            <a:schemeClr val="accent1"/>
          </a:solidFill>
          <a:ln w="28575" cap="flat" cmpd="sng" algn="ctr">
            <a:solidFill>
              <a:srgbClr val="C00000"/>
            </a:solidFill>
            <a:prstDash val="solid"/>
            <a:round/>
            <a:headEnd type="none" w="sm" len="sm"/>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5" name="Connecteur droit avec flèche 154"/>
          <p:cNvCxnSpPr/>
          <p:nvPr/>
        </p:nvCxnSpPr>
        <p:spPr bwMode="auto">
          <a:xfrm flipV="1">
            <a:off x="3370727" y="4589928"/>
            <a:ext cx="681320" cy="8"/>
          </a:xfrm>
          <a:prstGeom prst="straightConnector1">
            <a:avLst/>
          </a:prstGeom>
          <a:solidFill>
            <a:schemeClr val="accent1"/>
          </a:solidFill>
          <a:ln w="28575" cap="flat" cmpd="sng" algn="ctr">
            <a:solidFill>
              <a:srgbClr val="C00000"/>
            </a:solidFill>
            <a:prstDash val="solid"/>
            <a:round/>
            <a:headEnd type="none" w="sm" len="sm"/>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pic>
        <p:nvPicPr>
          <p:cNvPr id="158" name="Picture 3"/>
          <p:cNvPicPr>
            <a:picLocks noChangeAspect="1" noChangeArrowheads="1"/>
          </p:cNvPicPr>
          <p:nvPr/>
        </p:nvPicPr>
        <p:blipFill>
          <a:blip r:embed="rId6" cstate="print"/>
          <a:srcRect/>
          <a:stretch>
            <a:fillRect/>
          </a:stretch>
        </p:blipFill>
        <p:spPr bwMode="auto">
          <a:xfrm>
            <a:off x="4255849" y="4349676"/>
            <a:ext cx="663389" cy="434657"/>
          </a:xfrm>
          <a:prstGeom prst="rect">
            <a:avLst/>
          </a:prstGeom>
          <a:noFill/>
          <a:ln w="9525">
            <a:solidFill>
              <a:schemeClr val="tx2"/>
            </a:solidFill>
            <a:miter lim="800000"/>
            <a:headEnd/>
            <a:tailEnd/>
          </a:ln>
        </p:spPr>
      </p:pic>
      <p:sp>
        <p:nvSpPr>
          <p:cNvPr id="159" name="ZoneTexte 158"/>
          <p:cNvSpPr txBox="1"/>
          <p:nvPr/>
        </p:nvSpPr>
        <p:spPr>
          <a:xfrm>
            <a:off x="4252856" y="4079336"/>
            <a:ext cx="874955" cy="307777"/>
          </a:xfrm>
          <a:prstGeom prst="rect">
            <a:avLst/>
          </a:prstGeom>
          <a:noFill/>
        </p:spPr>
        <p:txBody>
          <a:bodyPr wrap="square" rtlCol="0">
            <a:spAutoFit/>
          </a:bodyPr>
          <a:lstStyle/>
          <a:p>
            <a:r>
              <a:rPr lang="fr-FR" sz="1400" dirty="0" smtClean="0"/>
              <a:t>model</a:t>
            </a:r>
          </a:p>
        </p:txBody>
      </p:sp>
      <p:sp>
        <p:nvSpPr>
          <p:cNvPr id="163" name="Rectangle à coins arrondis 162"/>
          <p:cNvSpPr/>
          <p:nvPr/>
        </p:nvSpPr>
        <p:spPr bwMode="auto">
          <a:xfrm>
            <a:off x="7404849" y="4823009"/>
            <a:ext cx="1685361" cy="806821"/>
          </a:xfrm>
          <a:prstGeom prst="roundRect">
            <a:avLst>
              <a:gd name="adj" fmla="val 12745"/>
            </a:avLst>
          </a:prstGeom>
          <a:no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37"/>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3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5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5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0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0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6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1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36"/>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61" grpId="0"/>
      <p:bldP spid="65" grpId="0"/>
      <p:bldP spid="66" grpId="0"/>
      <p:bldP spid="68" grpId="0"/>
      <p:bldP spid="70" grpId="0"/>
      <p:bldP spid="99" grpId="0"/>
      <p:bldP spid="107" grpId="0"/>
      <p:bldP spid="115" grpId="0"/>
      <p:bldP spid="53" grpId="0"/>
      <p:bldP spid="83" grpId="0" animBg="1"/>
      <p:bldP spid="84" grpId="0" animBg="1"/>
      <p:bldP spid="86" grpId="0"/>
      <p:bldP spid="92" grpId="0" animBg="1"/>
      <p:bldP spid="93" grpId="0" animBg="1"/>
      <p:bldP spid="101" grpId="0"/>
      <p:bldP spid="112" grpId="0" animBg="1"/>
      <p:bldP spid="117" grpId="0" animBg="1"/>
      <p:bldP spid="118" grpId="0" animBg="1"/>
      <p:bldP spid="119" grpId="0" animBg="1"/>
      <p:bldP spid="129" grpId="0" animBg="1"/>
      <p:bldP spid="134" grpId="0" animBg="1"/>
      <p:bldP spid="135" grpId="0" animBg="1"/>
      <p:bldP spid="136" grpId="0" animBg="1"/>
      <p:bldP spid="137" grpId="0" animBg="1"/>
      <p:bldP spid="151" grpId="0" animBg="1"/>
      <p:bldP spid="159" grpId="0"/>
      <p:bldP spid="163" grpId="0" animBg="1"/>
    </p:bldLst>
  </p:timing>
</p:sld>
</file>

<file path=ppt/theme/theme1.xml><?xml version="1.0" encoding="utf-8"?>
<a:theme xmlns:a="http://schemas.openxmlformats.org/drawingml/2006/main" name="SE08_EN">
  <a:themeElements>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SE08_EN">
  <a:themeElements>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SE08_EN">
  <a:themeElements>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SE08_EN">
  <a:themeElements>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2.xml><?xml version="1.0" encoding="utf-8"?>
<a:themeOverride xmlns:a="http://schemas.openxmlformats.org/drawingml/2006/main">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3.xml><?xml version="1.0" encoding="utf-8"?>
<a:themeOverride xmlns:a="http://schemas.openxmlformats.org/drawingml/2006/main">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4.xml><?xml version="1.0" encoding="utf-8"?>
<a:themeOverride xmlns:a="http://schemas.openxmlformats.org/drawingml/2006/main">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docProps/app.xml><?xml version="1.0" encoding="utf-8"?>
<Properties xmlns="http://schemas.openxmlformats.org/officeDocument/2006/extended-properties" xmlns:vt="http://schemas.openxmlformats.org/officeDocument/2006/docPropsVTypes">
  <Template>SE08_EN</Template>
  <TotalTime>18493</TotalTime>
  <Words>3030</Words>
  <Application>Microsoft Office PowerPoint</Application>
  <PresentationFormat>Affichage à l'écran (4:3)</PresentationFormat>
  <Paragraphs>1480</Paragraphs>
  <Slides>34</Slides>
  <Notes>10</Notes>
  <HiddenSlides>2</HiddenSlides>
  <MMClips>0</MMClips>
  <ScaleCrop>false</ScaleCrop>
  <HeadingPairs>
    <vt:vector size="6" baseType="variant">
      <vt:variant>
        <vt:lpstr>Thème</vt:lpstr>
      </vt:variant>
      <vt:variant>
        <vt:i4>4</vt:i4>
      </vt:variant>
      <vt:variant>
        <vt:lpstr>Serveurs OLE incorporés</vt:lpstr>
      </vt:variant>
      <vt:variant>
        <vt:i4>1</vt:i4>
      </vt:variant>
      <vt:variant>
        <vt:lpstr>Titres des diapositives</vt:lpstr>
      </vt:variant>
      <vt:variant>
        <vt:i4>34</vt:i4>
      </vt:variant>
    </vt:vector>
  </HeadingPairs>
  <TitlesOfParts>
    <vt:vector size="39" baseType="lpstr">
      <vt:lpstr>SE08_EN</vt:lpstr>
      <vt:lpstr>1_SE08_EN</vt:lpstr>
      <vt:lpstr>2_SE08_EN</vt:lpstr>
      <vt:lpstr>3_SE08_EN</vt:lpstr>
      <vt:lpstr>Visio</vt:lpstr>
      <vt:lpstr>Pattern learning,   Pattern recognition </vt:lpstr>
      <vt:lpstr>Problem examples</vt:lpstr>
      <vt:lpstr>Example: regression modelling</vt:lpstr>
      <vt:lpstr>What is pattern learning ?</vt:lpstr>
      <vt:lpstr>Problem generalization</vt:lpstr>
      <vt:lpstr>How does it work ? « Offline learning »</vt:lpstr>
      <vt:lpstr>How does it work ? « Online learning »</vt:lpstr>
      <vt:lpstr>Which use cases are supported?</vt:lpstr>
      <vt:lpstr>Different types of applications example with sensor data</vt:lpstr>
      <vt:lpstr>Example:  humidity virtual sensor for Food &amp; Bev</vt:lpstr>
      <vt:lpstr>Concluding remarks, limits</vt:lpstr>
      <vt:lpstr>Appendix</vt:lpstr>
      <vt:lpstr>Typical software architecture</vt:lpstr>
      <vt:lpstr>How to compare algorithms ?</vt:lpstr>
      <vt:lpstr>References</vt:lpstr>
      <vt:lpstr>Backup detailed slides  for specific use cases</vt:lpstr>
      <vt:lpstr>Diapositive 17</vt:lpstr>
      <vt:lpstr>More detailed context</vt:lpstr>
      <vt:lpstr>More detailed context</vt:lpstr>
      <vt:lpstr>More detailed context</vt:lpstr>
      <vt:lpstr>Patterns and correlations identification</vt:lpstr>
      <vt:lpstr>Forecasting</vt:lpstr>
      <vt:lpstr>Learning-based virtual sensor</vt:lpstr>
      <vt:lpstr>Learning-based virtual sensor</vt:lpstr>
      <vt:lpstr>Learning-based virtual sensor</vt:lpstr>
      <vt:lpstr>Regression modeling</vt:lpstr>
      <vt:lpstr>Performance evaluation and benchmarking</vt:lpstr>
      <vt:lpstr>Performance evaluation and benchmarking</vt:lpstr>
      <vt:lpstr>Condition monitoring and Diagnosis</vt:lpstr>
      <vt:lpstr>Implementation : a common methodology Getting training data</vt:lpstr>
      <vt:lpstr>Implementation : a common methodology Handling training data</vt:lpstr>
      <vt:lpstr>Implementation: a common methodology Handling new live data</vt:lpstr>
      <vt:lpstr>How does it work ? « Online learning »</vt:lpstr>
      <vt:lpstr>Implementation: a common methodology Handling macroscopic system states</vt:lpstr>
    </vt:vector>
  </TitlesOfParts>
  <Company>Schneider-Electric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EEI/HOMES Analytics</dc:title>
  <dc:creator>Sylvain Marié</dc:creator>
  <cp:lastModifiedBy>Sylvain Marié</cp:lastModifiedBy>
  <cp:revision>890</cp:revision>
  <dcterms:created xsi:type="dcterms:W3CDTF">2011-11-18T14:49:08Z</dcterms:created>
  <dcterms:modified xsi:type="dcterms:W3CDTF">2013-07-05T11:21:24Z</dcterms:modified>
</cp:coreProperties>
</file>