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63" r:id="rId15"/>
  </p:sldIdLst>
  <p:sldSz cx="18288000" cy="10288588"/>
  <p:notesSz cx="6858000" cy="9144000"/>
  <p:embeddedFontLst>
    <p:embeddedFont>
      <p:font typeface="Calibri" panose="020F0502020204030204" pitchFamily="34" charset="0"/>
      <p:regular r:id="rId17"/>
      <p:bold r:id="rId18"/>
      <p:italic r:id="rId19"/>
      <p:boldItalic r:id="rId20"/>
    </p:embeddedFont>
    <p:embeddedFont>
      <p:font typeface="Merriweather Light" panose="00000400000000000000" pitchFamily="2" charset="0"/>
      <p:regular r:id="rId21"/>
      <p:bold r:id="rId22"/>
      <p:italic r:id="rId23"/>
      <p:boldItalic r:id="rId24"/>
    </p:embeddedFont>
    <p:embeddedFont>
      <p:font typeface="Montserrat ExtraBold" panose="00000900000000000000" pitchFamily="2" charset="0"/>
      <p:bold r:id="rId25"/>
      <p:boldItalic r:id="rId26"/>
    </p:embeddedFont>
    <p:embeddedFont>
      <p:font typeface="Montserrat ExtraLight" panose="000003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Black" panose="02000000000000000000" pitchFamily="2" charset="0"/>
      <p:bold r:id="rId35"/>
      <p:boldItalic r:id="rId36"/>
    </p:embeddedFont>
    <p:embeddedFont>
      <p:font typeface="Roboto Light"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iiR4SWqLWgCQOBiuvArF8dj7RY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226" y="58"/>
      </p:cViewPr>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0" Type="http://schemas.openxmlformats.org/officeDocument/2006/relationships/font" Target="fonts/font4.fntdata"/><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542"/>
              </a:spcBef>
              <a:spcAft>
                <a:spcPts val="0"/>
              </a:spcAft>
              <a:buClr>
                <a:srgbClr val="000000"/>
              </a:buClr>
              <a:buSzPts val="1400"/>
              <a:buFont typeface="Arial"/>
              <a:buNone/>
              <a:defRPr sz="1804"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542"/>
              </a:spcBef>
              <a:spcAft>
                <a:spcPts val="0"/>
              </a:spcAft>
              <a:buClr>
                <a:srgbClr val="000000"/>
              </a:buClr>
              <a:buSzPts val="1400"/>
              <a:buFont typeface="Arial"/>
              <a:buNone/>
              <a:defRPr sz="1804"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542"/>
              </a:spcBef>
              <a:spcAft>
                <a:spcPts val="0"/>
              </a:spcAft>
              <a:buClr>
                <a:srgbClr val="000000"/>
              </a:buClr>
              <a:buSzPts val="1400"/>
              <a:buFont typeface="Arial"/>
              <a:buNone/>
              <a:defRPr sz="1804"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542"/>
              </a:spcBef>
              <a:spcAft>
                <a:spcPts val="0"/>
              </a:spcAft>
              <a:buClr>
                <a:srgbClr val="000000"/>
              </a:buClr>
              <a:buSzPts val="1400"/>
              <a:buFont typeface="Arial"/>
              <a:buNone/>
              <a:defRPr sz="1804"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542"/>
              </a:spcBef>
              <a:spcAft>
                <a:spcPts val="0"/>
              </a:spcAft>
              <a:buClr>
                <a:srgbClr val="000000"/>
              </a:buClr>
              <a:buSzPts val="1400"/>
              <a:buFont typeface="Arial"/>
              <a:buNone/>
              <a:defRPr sz="1804"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4"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4"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4"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42"/>
              </a:spcBef>
              <a:spcAft>
                <a:spcPts val="0"/>
              </a:spcAft>
              <a:buSzPts val="1400"/>
              <a:buNone/>
            </a:pPr>
            <a:endParaRPr/>
          </a:p>
        </p:txBody>
      </p:sp>
      <p:sp>
        <p:nvSpPr>
          <p:cNvPr id="868" name="Google Shape;868;p6: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12f3749cb8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42"/>
              </a:spcBef>
              <a:spcAft>
                <a:spcPts val="0"/>
              </a:spcAft>
              <a:buNone/>
            </a:pPr>
            <a:endParaRPr/>
          </a:p>
        </p:txBody>
      </p:sp>
      <p:sp>
        <p:nvSpPr>
          <p:cNvPr id="969" name="Google Shape;969;g12f3749cb83_0_0: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2093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12f3749cb8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42"/>
              </a:spcBef>
              <a:spcAft>
                <a:spcPts val="0"/>
              </a:spcAft>
              <a:buNone/>
            </a:pPr>
            <a:endParaRPr/>
          </a:p>
        </p:txBody>
      </p:sp>
      <p:sp>
        <p:nvSpPr>
          <p:cNvPr id="969" name="Google Shape;969;g12f3749cb83_0_0: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819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12f3749cb8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42"/>
              </a:spcBef>
              <a:spcAft>
                <a:spcPts val="0"/>
              </a:spcAft>
              <a:buNone/>
            </a:pPr>
            <a:endParaRPr/>
          </a:p>
        </p:txBody>
      </p:sp>
      <p:sp>
        <p:nvSpPr>
          <p:cNvPr id="969" name="Google Shape;969;g12f3749cb83_0_0: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21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12f3749cb8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42"/>
              </a:spcBef>
              <a:spcAft>
                <a:spcPts val="0"/>
              </a:spcAft>
              <a:buNone/>
            </a:pPr>
            <a:endParaRPr/>
          </a:p>
        </p:txBody>
      </p:sp>
      <p:sp>
        <p:nvSpPr>
          <p:cNvPr id="969" name="Google Shape;969;g12f3749cb83_0_0: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6038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2f3749cb83_0_8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42"/>
              </a:spcBef>
              <a:spcAft>
                <a:spcPts val="0"/>
              </a:spcAft>
              <a:buNone/>
            </a:pPr>
            <a:endParaRPr/>
          </a:p>
        </p:txBody>
      </p:sp>
      <p:sp>
        <p:nvSpPr>
          <p:cNvPr id="982" name="Google Shape;982;g12f3749cb83_0_877: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42"/>
              </a:spcBef>
              <a:spcAft>
                <a:spcPts val="0"/>
              </a:spcAft>
              <a:buSzPts val="1400"/>
              <a:buNone/>
            </a:pPr>
            <a:endParaRPr/>
          </a:p>
        </p:txBody>
      </p:sp>
      <p:sp>
        <p:nvSpPr>
          <p:cNvPr id="878" name="Google Shape;878;p2: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42"/>
              </a:spcBef>
              <a:spcAft>
                <a:spcPts val="0"/>
              </a:spcAft>
              <a:buSzPts val="1400"/>
              <a:buNone/>
            </a:pPr>
            <a:endParaRPr/>
          </a:p>
        </p:txBody>
      </p:sp>
      <p:sp>
        <p:nvSpPr>
          <p:cNvPr id="886" name="Google Shape;886;p21: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42"/>
              </a:spcBef>
              <a:spcAft>
                <a:spcPts val="0"/>
              </a:spcAft>
              <a:buSzPts val="1400"/>
              <a:buNone/>
            </a:pPr>
            <a:endParaRPr/>
          </a:p>
        </p:txBody>
      </p:sp>
      <p:sp>
        <p:nvSpPr>
          <p:cNvPr id="914" name="Google Shape;914;p29: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42"/>
              </a:spcBef>
              <a:spcAft>
                <a:spcPts val="0"/>
              </a:spcAft>
              <a:buSzPts val="1400"/>
              <a:buNone/>
            </a:pPr>
            <a:endParaRPr/>
          </a:p>
        </p:txBody>
      </p:sp>
      <p:sp>
        <p:nvSpPr>
          <p:cNvPr id="933" name="Google Shape;933;p7: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1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42"/>
              </a:spcBef>
              <a:spcAft>
                <a:spcPts val="0"/>
              </a:spcAft>
              <a:buSzPts val="1400"/>
              <a:buNone/>
            </a:pPr>
            <a:endParaRPr/>
          </a:p>
        </p:txBody>
      </p:sp>
      <p:sp>
        <p:nvSpPr>
          <p:cNvPr id="943" name="Google Shape;943;p136: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12f3749cb8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42"/>
              </a:spcBef>
              <a:spcAft>
                <a:spcPts val="0"/>
              </a:spcAft>
              <a:buNone/>
            </a:pPr>
            <a:endParaRPr/>
          </a:p>
        </p:txBody>
      </p:sp>
      <p:sp>
        <p:nvSpPr>
          <p:cNvPr id="969" name="Google Shape;969;g12f3749cb83_0_0:notes"/>
          <p:cNvSpPr>
            <a:spLocks noGrp="1" noRot="1" noChangeAspect="1"/>
          </p:cNvSpPr>
          <p:nvPr>
            <p:ph type="sldImg" idx="2"/>
          </p:nvPr>
        </p:nvSpPr>
        <p:spPr>
          <a:xfrm>
            <a:off x="687388" y="1143000"/>
            <a:ext cx="54831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12f3749cb8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42"/>
              </a:spcBef>
              <a:spcAft>
                <a:spcPts val="0"/>
              </a:spcAft>
              <a:buNone/>
            </a:pPr>
            <a:endParaRPr/>
          </a:p>
        </p:txBody>
      </p:sp>
      <p:sp>
        <p:nvSpPr>
          <p:cNvPr id="969" name="Google Shape;969;g12f3749cb83_0_0: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1844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12f3749cb8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42"/>
              </a:spcBef>
              <a:spcAft>
                <a:spcPts val="0"/>
              </a:spcAft>
              <a:buNone/>
            </a:pPr>
            <a:endParaRPr/>
          </a:p>
        </p:txBody>
      </p:sp>
      <p:sp>
        <p:nvSpPr>
          <p:cNvPr id="969" name="Google Shape;969;g12f3749cb83_0_0: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656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10"/>
        <p:cNvGrpSpPr/>
        <p:nvPr/>
      </p:nvGrpSpPr>
      <p:grpSpPr>
        <a:xfrm>
          <a:off x="0" y="0"/>
          <a:ext cx="0" cy="0"/>
          <a:chOff x="0" y="0"/>
          <a:chExt cx="0" cy="0"/>
        </a:xfrm>
      </p:grpSpPr>
      <p:sp>
        <p:nvSpPr>
          <p:cNvPr id="11" name="Google Shape;11;p601"/>
          <p:cNvSpPr/>
          <p:nvPr/>
        </p:nvSpPr>
        <p:spPr>
          <a:xfrm>
            <a:off x="0" y="0"/>
            <a:ext cx="18288000" cy="10288588"/>
          </a:xfrm>
          <a:prstGeom prst="rect">
            <a:avLst/>
          </a:prstGeom>
          <a:solidFill>
            <a:srgbClr val="232B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2;p601"/>
          <p:cNvSpPr>
            <a:spLocks noGrp="1"/>
          </p:cNvSpPr>
          <p:nvPr>
            <p:ph type="pic" idx="2"/>
          </p:nvPr>
        </p:nvSpPr>
        <p:spPr>
          <a:xfrm>
            <a:off x="0" y="0"/>
            <a:ext cx="7505700" cy="10288588"/>
          </a:xfrm>
          <a:prstGeom prst="rect">
            <a:avLst/>
          </a:prstGeom>
          <a:solidFill>
            <a:srgbClr val="353535">
              <a:alpha val="11372"/>
            </a:srgbClr>
          </a:solidFill>
          <a:ln>
            <a:noFill/>
          </a:ln>
        </p:spPr>
      </p:sp>
      <p:sp>
        <p:nvSpPr>
          <p:cNvPr id="13" name="Google Shape;13;p601"/>
          <p:cNvSpPr>
            <a:spLocks noGrp="1"/>
          </p:cNvSpPr>
          <p:nvPr>
            <p:ph type="pic" idx="3"/>
          </p:nvPr>
        </p:nvSpPr>
        <p:spPr>
          <a:xfrm>
            <a:off x="10782300" y="0"/>
            <a:ext cx="7505700" cy="10288588"/>
          </a:xfrm>
          <a:prstGeom prst="rect">
            <a:avLst/>
          </a:prstGeom>
          <a:solidFill>
            <a:srgbClr val="353535">
              <a:alpha val="11372"/>
            </a:srgbClr>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1"/>
        <p:cNvGrpSpPr/>
        <p:nvPr/>
      </p:nvGrpSpPr>
      <p:grpSpPr>
        <a:xfrm>
          <a:off x="0" y="0"/>
          <a:ext cx="0" cy="0"/>
          <a:chOff x="0" y="0"/>
          <a:chExt cx="0" cy="0"/>
        </a:xfrm>
      </p:grpSpPr>
      <p:sp>
        <p:nvSpPr>
          <p:cNvPr id="32" name="Google Shape;32;p600"/>
          <p:cNvSpPr>
            <a:spLocks noGrp="1"/>
          </p:cNvSpPr>
          <p:nvPr>
            <p:ph type="pic" idx="2"/>
          </p:nvPr>
        </p:nvSpPr>
        <p:spPr>
          <a:xfrm>
            <a:off x="10011390" y="2836178"/>
            <a:ext cx="5676900" cy="5678856"/>
          </a:xfrm>
          <a:prstGeom prst="rect">
            <a:avLst/>
          </a:prstGeom>
          <a:solidFill>
            <a:srgbClr val="353535">
              <a:alpha val="11372"/>
            </a:srgbClr>
          </a:solidFill>
          <a:ln>
            <a:noFill/>
          </a:ln>
        </p:spPr>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melines 19">
  <p:cSld name="Timelines 19">
    <p:spTree>
      <p:nvGrpSpPr>
        <p:cNvPr id="1" name="Shape 379"/>
        <p:cNvGrpSpPr/>
        <p:nvPr/>
      </p:nvGrpSpPr>
      <p:grpSpPr>
        <a:xfrm>
          <a:off x="0" y="0"/>
          <a:ext cx="0" cy="0"/>
          <a:chOff x="0" y="0"/>
          <a:chExt cx="0" cy="0"/>
        </a:xfrm>
      </p:grpSpPr>
      <p:sp>
        <p:nvSpPr>
          <p:cNvPr id="380" name="Google Shape;380;p697"/>
          <p:cNvSpPr>
            <a:spLocks noGrp="1"/>
          </p:cNvSpPr>
          <p:nvPr>
            <p:ph type="pic" idx="2"/>
          </p:nvPr>
        </p:nvSpPr>
        <p:spPr>
          <a:xfrm>
            <a:off x="882270" y="4322908"/>
            <a:ext cx="2097656" cy="2097654"/>
          </a:xfrm>
          <a:prstGeom prst="rect">
            <a:avLst/>
          </a:prstGeom>
          <a:solidFill>
            <a:srgbClr val="D8D8D8"/>
          </a:solidFill>
          <a:ln w="165100" cap="flat" cmpd="sng">
            <a:solidFill>
              <a:schemeClr val="lt2"/>
            </a:solidFill>
            <a:prstDash val="solid"/>
            <a:miter lim="800000"/>
            <a:headEnd type="none" w="sm" len="sm"/>
            <a:tailEnd type="none" w="sm" len="sm"/>
          </a:ln>
          <a:effectLst>
            <a:outerShdw blurRad="723900" sx="95000" sy="95000" algn="ctr" rotWithShape="0">
              <a:srgbClr val="000000"/>
            </a:outerShdw>
          </a:effectLst>
        </p:spPr>
      </p:sp>
      <p:sp>
        <p:nvSpPr>
          <p:cNvPr id="381" name="Google Shape;381;p697"/>
          <p:cNvSpPr>
            <a:spLocks noGrp="1"/>
          </p:cNvSpPr>
          <p:nvPr>
            <p:ph type="pic" idx="3"/>
          </p:nvPr>
        </p:nvSpPr>
        <p:spPr>
          <a:xfrm>
            <a:off x="2533727" y="3814918"/>
            <a:ext cx="3236908" cy="3236905"/>
          </a:xfrm>
          <a:prstGeom prst="rect">
            <a:avLst/>
          </a:prstGeom>
          <a:solidFill>
            <a:srgbClr val="D8D8D8"/>
          </a:solidFill>
          <a:ln w="165100" cap="flat" cmpd="sng">
            <a:solidFill>
              <a:schemeClr val="lt2"/>
            </a:solidFill>
            <a:prstDash val="solid"/>
            <a:miter lim="800000"/>
            <a:headEnd type="none" w="sm" len="sm"/>
            <a:tailEnd type="none" w="sm" len="sm"/>
          </a:ln>
        </p:spPr>
      </p:sp>
      <p:sp>
        <p:nvSpPr>
          <p:cNvPr id="382" name="Google Shape;382;p697"/>
          <p:cNvSpPr>
            <a:spLocks noGrp="1"/>
          </p:cNvSpPr>
          <p:nvPr>
            <p:ph type="pic" idx="4"/>
          </p:nvPr>
        </p:nvSpPr>
        <p:spPr>
          <a:xfrm>
            <a:off x="5060576" y="2692261"/>
            <a:ext cx="3278169" cy="3278166"/>
          </a:xfrm>
          <a:prstGeom prst="rect">
            <a:avLst/>
          </a:prstGeom>
          <a:solidFill>
            <a:srgbClr val="D8D8D8"/>
          </a:solidFill>
          <a:ln w="165100" cap="flat" cmpd="sng">
            <a:solidFill>
              <a:schemeClr val="lt2"/>
            </a:solidFill>
            <a:prstDash val="solid"/>
            <a:miter lim="800000"/>
            <a:headEnd type="none" w="sm" len="sm"/>
            <a:tailEnd type="none" w="sm" len="sm"/>
          </a:ln>
        </p:spPr>
      </p:sp>
      <p:sp>
        <p:nvSpPr>
          <p:cNvPr id="383" name="Google Shape;383;p697"/>
          <p:cNvSpPr>
            <a:spLocks noGrp="1"/>
          </p:cNvSpPr>
          <p:nvPr>
            <p:ph type="pic" idx="5"/>
          </p:nvPr>
        </p:nvSpPr>
        <p:spPr>
          <a:xfrm>
            <a:off x="6295521" y="5403215"/>
            <a:ext cx="3278169" cy="3278166"/>
          </a:xfrm>
          <a:prstGeom prst="rect">
            <a:avLst/>
          </a:prstGeom>
          <a:solidFill>
            <a:srgbClr val="D8D8D8"/>
          </a:solidFill>
          <a:ln w="165100" cap="flat" cmpd="sng">
            <a:solidFill>
              <a:schemeClr val="lt2"/>
            </a:solidFill>
            <a:prstDash val="solid"/>
            <a:miter lim="800000"/>
            <a:headEnd type="none" w="sm" len="sm"/>
            <a:tailEnd type="none" w="sm" len="sm"/>
          </a:ln>
        </p:spPr>
      </p:sp>
      <p:sp>
        <p:nvSpPr>
          <p:cNvPr id="384" name="Google Shape;384;p697"/>
          <p:cNvSpPr>
            <a:spLocks noGrp="1"/>
          </p:cNvSpPr>
          <p:nvPr>
            <p:ph type="pic" idx="6"/>
          </p:nvPr>
        </p:nvSpPr>
        <p:spPr>
          <a:xfrm>
            <a:off x="8841251" y="3975526"/>
            <a:ext cx="2061157" cy="2061155"/>
          </a:xfrm>
          <a:prstGeom prst="rect">
            <a:avLst/>
          </a:prstGeom>
          <a:solidFill>
            <a:srgbClr val="D8D8D8"/>
          </a:solidFill>
          <a:ln w="165100" cap="flat" cmpd="sng">
            <a:solidFill>
              <a:schemeClr val="lt2"/>
            </a:solidFill>
            <a:prstDash val="solid"/>
            <a:miter lim="800000"/>
            <a:headEnd type="none" w="sm" len="sm"/>
            <a:tailEnd type="none" w="sm" len="sm"/>
          </a:ln>
          <a:effectLst>
            <a:outerShdw blurRad="723900" sx="95000" sy="95000" algn="ctr" rotWithShape="0">
              <a:srgbClr val="000000"/>
            </a:outerShdw>
          </a:effectLst>
        </p:spPr>
      </p:sp>
      <p:sp>
        <p:nvSpPr>
          <p:cNvPr id="385" name="Google Shape;385;p697"/>
          <p:cNvSpPr>
            <a:spLocks noGrp="1"/>
          </p:cNvSpPr>
          <p:nvPr>
            <p:ph type="pic" idx="7"/>
          </p:nvPr>
        </p:nvSpPr>
        <p:spPr>
          <a:xfrm>
            <a:off x="10100614" y="5462130"/>
            <a:ext cx="2705227" cy="2705224"/>
          </a:xfrm>
          <a:prstGeom prst="rect">
            <a:avLst/>
          </a:prstGeom>
          <a:solidFill>
            <a:srgbClr val="D8D8D8"/>
          </a:solidFill>
          <a:ln w="165100" cap="flat" cmpd="sng">
            <a:solidFill>
              <a:schemeClr val="lt2"/>
            </a:solidFill>
            <a:prstDash val="solid"/>
            <a:miter lim="800000"/>
            <a:headEnd type="none" w="sm" len="sm"/>
            <a:tailEnd type="none" w="sm" len="sm"/>
          </a:ln>
        </p:spPr>
      </p:sp>
      <p:sp>
        <p:nvSpPr>
          <p:cNvPr id="386" name="Google Shape;386;p697"/>
          <p:cNvSpPr>
            <a:spLocks noGrp="1"/>
          </p:cNvSpPr>
          <p:nvPr>
            <p:ph type="pic" idx="8"/>
          </p:nvPr>
        </p:nvSpPr>
        <p:spPr>
          <a:xfrm>
            <a:off x="11984366" y="3953500"/>
            <a:ext cx="2196322" cy="2196320"/>
          </a:xfrm>
          <a:prstGeom prst="rect">
            <a:avLst/>
          </a:prstGeom>
          <a:solidFill>
            <a:srgbClr val="D8D8D8"/>
          </a:solidFill>
          <a:ln w="165100" cap="flat" cmpd="sng">
            <a:solidFill>
              <a:schemeClr val="lt2"/>
            </a:solidFill>
            <a:prstDash val="solid"/>
            <a:miter lim="800000"/>
            <a:headEnd type="none" w="sm" len="sm"/>
            <a:tailEnd type="none" w="sm" len="sm"/>
          </a:ln>
          <a:effectLst>
            <a:outerShdw blurRad="723900" sx="95000" sy="95000" algn="ctr" rotWithShape="0">
              <a:srgbClr val="000000"/>
            </a:outerShdw>
          </a:effectLst>
        </p:spPr>
      </p:sp>
      <p:sp>
        <p:nvSpPr>
          <p:cNvPr id="387" name="Google Shape;387;p697"/>
          <p:cNvSpPr>
            <a:spLocks noGrp="1"/>
          </p:cNvSpPr>
          <p:nvPr>
            <p:ph type="pic" idx="9"/>
          </p:nvPr>
        </p:nvSpPr>
        <p:spPr>
          <a:xfrm>
            <a:off x="13784925" y="3288913"/>
            <a:ext cx="3619891" cy="3619888"/>
          </a:xfrm>
          <a:prstGeom prst="rect">
            <a:avLst/>
          </a:prstGeom>
          <a:solidFill>
            <a:srgbClr val="D8D8D8"/>
          </a:solidFill>
          <a:ln w="165100" cap="flat" cmpd="sng">
            <a:solidFill>
              <a:schemeClr val="lt2"/>
            </a:solidFill>
            <a:prstDash val="solid"/>
            <a:miter lim="800000"/>
            <a:headEnd type="none" w="sm" len="sm"/>
            <a:tailEnd type="none" w="sm" len="sm"/>
          </a:ln>
        </p:spPr>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imelines 07">
  <p:cSld name="Timelines 07">
    <p:spTree>
      <p:nvGrpSpPr>
        <p:cNvPr id="1" name="Shape 388"/>
        <p:cNvGrpSpPr/>
        <p:nvPr/>
      </p:nvGrpSpPr>
      <p:grpSpPr>
        <a:xfrm>
          <a:off x="0" y="0"/>
          <a:ext cx="0" cy="0"/>
          <a:chOff x="0" y="0"/>
          <a:chExt cx="0" cy="0"/>
        </a:xfrm>
      </p:grpSpPr>
      <p:sp>
        <p:nvSpPr>
          <p:cNvPr id="389" name="Google Shape;389;p698"/>
          <p:cNvSpPr>
            <a:spLocks noGrp="1"/>
          </p:cNvSpPr>
          <p:nvPr>
            <p:ph type="pic" idx="2"/>
          </p:nvPr>
        </p:nvSpPr>
        <p:spPr>
          <a:xfrm>
            <a:off x="7506238" y="3834581"/>
            <a:ext cx="5397909" cy="2856362"/>
          </a:xfrm>
          <a:prstGeom prst="rect">
            <a:avLst/>
          </a:prstGeom>
          <a:solidFill>
            <a:srgbClr val="353535">
              <a:alpha val="11372"/>
            </a:srgbClr>
          </a:solidFill>
          <a:ln>
            <a:noFill/>
          </a:ln>
        </p:spPr>
      </p:sp>
      <p:sp>
        <p:nvSpPr>
          <p:cNvPr id="390" name="Google Shape;390;p698"/>
          <p:cNvSpPr>
            <a:spLocks noGrp="1"/>
          </p:cNvSpPr>
          <p:nvPr>
            <p:ph type="pic" idx="3"/>
          </p:nvPr>
        </p:nvSpPr>
        <p:spPr>
          <a:xfrm>
            <a:off x="2122385" y="3834581"/>
            <a:ext cx="5383853" cy="2856362"/>
          </a:xfrm>
          <a:prstGeom prst="rect">
            <a:avLst/>
          </a:prstGeom>
          <a:solidFill>
            <a:srgbClr val="353535">
              <a:alpha val="11372"/>
            </a:srgbClr>
          </a:solidFill>
          <a:ln>
            <a:noFill/>
          </a:ln>
        </p:spPr>
      </p:sp>
      <p:sp>
        <p:nvSpPr>
          <p:cNvPr id="391" name="Google Shape;391;p698"/>
          <p:cNvSpPr>
            <a:spLocks noGrp="1"/>
          </p:cNvSpPr>
          <p:nvPr>
            <p:ph type="pic" idx="4"/>
          </p:nvPr>
        </p:nvSpPr>
        <p:spPr>
          <a:xfrm>
            <a:off x="12904147" y="3834581"/>
            <a:ext cx="5383853" cy="2856362"/>
          </a:xfrm>
          <a:prstGeom prst="rect">
            <a:avLst/>
          </a:prstGeom>
          <a:solidFill>
            <a:srgbClr val="353535">
              <a:alpha val="11372"/>
            </a:srgbClr>
          </a:solidFill>
          <a:ln>
            <a:noFill/>
          </a:ln>
        </p:spPr>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melines 08">
  <p:cSld name="Timelines 08">
    <p:spTree>
      <p:nvGrpSpPr>
        <p:cNvPr id="1" name="Shape 392"/>
        <p:cNvGrpSpPr/>
        <p:nvPr/>
      </p:nvGrpSpPr>
      <p:grpSpPr>
        <a:xfrm>
          <a:off x="0" y="0"/>
          <a:ext cx="0" cy="0"/>
          <a:chOff x="0" y="0"/>
          <a:chExt cx="0" cy="0"/>
        </a:xfrm>
      </p:grpSpPr>
      <p:sp>
        <p:nvSpPr>
          <p:cNvPr id="393" name="Google Shape;393;p699"/>
          <p:cNvSpPr>
            <a:spLocks noGrp="1"/>
          </p:cNvSpPr>
          <p:nvPr>
            <p:ph type="pic" idx="2"/>
          </p:nvPr>
        </p:nvSpPr>
        <p:spPr>
          <a:xfrm>
            <a:off x="0" y="3834581"/>
            <a:ext cx="6754761" cy="2856362"/>
          </a:xfrm>
          <a:prstGeom prst="rect">
            <a:avLst/>
          </a:prstGeom>
          <a:solidFill>
            <a:srgbClr val="353535">
              <a:alpha val="11372"/>
            </a:srgbClr>
          </a:solidFill>
          <a:ln>
            <a:noFill/>
          </a:ln>
        </p:spPr>
      </p:sp>
      <p:sp>
        <p:nvSpPr>
          <p:cNvPr id="394" name="Google Shape;394;p699"/>
          <p:cNvSpPr>
            <a:spLocks noGrp="1"/>
          </p:cNvSpPr>
          <p:nvPr>
            <p:ph type="pic" idx="3"/>
          </p:nvPr>
        </p:nvSpPr>
        <p:spPr>
          <a:xfrm>
            <a:off x="6754761" y="3834581"/>
            <a:ext cx="5405743" cy="2856362"/>
          </a:xfrm>
          <a:prstGeom prst="rect">
            <a:avLst/>
          </a:prstGeom>
          <a:solidFill>
            <a:srgbClr val="353535">
              <a:alpha val="11372"/>
            </a:srgbClr>
          </a:solidFill>
          <a:ln>
            <a:noFill/>
          </a:ln>
        </p:spPr>
      </p:sp>
      <p:sp>
        <p:nvSpPr>
          <p:cNvPr id="395" name="Google Shape;395;p699"/>
          <p:cNvSpPr>
            <a:spLocks noGrp="1"/>
          </p:cNvSpPr>
          <p:nvPr>
            <p:ph type="pic" idx="4"/>
          </p:nvPr>
        </p:nvSpPr>
        <p:spPr>
          <a:xfrm>
            <a:off x="12160504" y="3834581"/>
            <a:ext cx="6127496" cy="2856362"/>
          </a:xfrm>
          <a:prstGeom prst="rect">
            <a:avLst/>
          </a:prstGeom>
          <a:solidFill>
            <a:srgbClr val="353535">
              <a:alpha val="11372"/>
            </a:srgbClr>
          </a:solidFill>
          <a:ln>
            <a:noFill/>
          </a:ln>
        </p:spPr>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73_custom layout">
  <p:cSld name="73_custom layout">
    <p:spTree>
      <p:nvGrpSpPr>
        <p:cNvPr id="1" name="Shape 396"/>
        <p:cNvGrpSpPr/>
        <p:nvPr/>
      </p:nvGrpSpPr>
      <p:grpSpPr>
        <a:xfrm>
          <a:off x="0" y="0"/>
          <a:ext cx="0" cy="0"/>
          <a:chOff x="0" y="0"/>
          <a:chExt cx="0" cy="0"/>
        </a:xfrm>
      </p:grpSpPr>
      <p:sp>
        <p:nvSpPr>
          <p:cNvPr id="397" name="Google Shape;397;p700"/>
          <p:cNvSpPr>
            <a:spLocks noGrp="1"/>
          </p:cNvSpPr>
          <p:nvPr>
            <p:ph type="pic" idx="2"/>
          </p:nvPr>
        </p:nvSpPr>
        <p:spPr>
          <a:xfrm>
            <a:off x="1001486" y="3067049"/>
            <a:ext cx="6923314" cy="3902530"/>
          </a:xfrm>
          <a:prstGeom prst="rect">
            <a:avLst/>
          </a:prstGeom>
          <a:solidFill>
            <a:srgbClr val="353535">
              <a:alpha val="11372"/>
            </a:srgbClr>
          </a:solidFill>
          <a:ln>
            <a:noFill/>
          </a:ln>
        </p:spPr>
      </p:sp>
      <p:sp>
        <p:nvSpPr>
          <p:cNvPr id="398" name="Google Shape;398;p700"/>
          <p:cNvSpPr>
            <a:spLocks noGrp="1"/>
          </p:cNvSpPr>
          <p:nvPr>
            <p:ph type="pic" idx="3"/>
          </p:nvPr>
        </p:nvSpPr>
        <p:spPr>
          <a:xfrm>
            <a:off x="7985513" y="3067049"/>
            <a:ext cx="4610100" cy="3902530"/>
          </a:xfrm>
          <a:prstGeom prst="rect">
            <a:avLst/>
          </a:prstGeom>
          <a:solidFill>
            <a:srgbClr val="353535">
              <a:alpha val="11372"/>
            </a:srgbClr>
          </a:solidFill>
          <a:ln>
            <a:noFill/>
          </a:ln>
        </p:spPr>
      </p:sp>
      <p:sp>
        <p:nvSpPr>
          <p:cNvPr id="399" name="Google Shape;399;p700"/>
          <p:cNvSpPr>
            <a:spLocks noGrp="1"/>
          </p:cNvSpPr>
          <p:nvPr>
            <p:ph type="pic" idx="4"/>
          </p:nvPr>
        </p:nvSpPr>
        <p:spPr>
          <a:xfrm>
            <a:off x="12656325" y="3067049"/>
            <a:ext cx="5631675" cy="3902530"/>
          </a:xfrm>
          <a:prstGeom prst="rect">
            <a:avLst/>
          </a:prstGeom>
          <a:solidFill>
            <a:srgbClr val="353535">
              <a:alpha val="11372"/>
            </a:srgbClr>
          </a:solidFill>
          <a:ln>
            <a:noFill/>
          </a:ln>
        </p:spPr>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89_custom layout">
  <p:cSld name="89_custom layout">
    <p:spTree>
      <p:nvGrpSpPr>
        <p:cNvPr id="1" name="Shape 400"/>
        <p:cNvGrpSpPr/>
        <p:nvPr/>
      </p:nvGrpSpPr>
      <p:grpSpPr>
        <a:xfrm>
          <a:off x="0" y="0"/>
          <a:ext cx="0" cy="0"/>
          <a:chOff x="0" y="0"/>
          <a:chExt cx="0" cy="0"/>
        </a:xfrm>
      </p:grpSpPr>
      <p:sp>
        <p:nvSpPr>
          <p:cNvPr id="401" name="Google Shape;401;p701"/>
          <p:cNvSpPr>
            <a:spLocks noGrp="1"/>
          </p:cNvSpPr>
          <p:nvPr>
            <p:ph type="pic" idx="2"/>
          </p:nvPr>
        </p:nvSpPr>
        <p:spPr>
          <a:xfrm>
            <a:off x="10363199" y="3067049"/>
            <a:ext cx="6923314" cy="3902530"/>
          </a:xfrm>
          <a:prstGeom prst="rect">
            <a:avLst/>
          </a:prstGeom>
          <a:solidFill>
            <a:srgbClr val="353535">
              <a:alpha val="11372"/>
            </a:srgbClr>
          </a:solidFill>
          <a:ln>
            <a:noFill/>
          </a:ln>
        </p:spPr>
      </p:sp>
      <p:sp>
        <p:nvSpPr>
          <p:cNvPr id="402" name="Google Shape;402;p701"/>
          <p:cNvSpPr>
            <a:spLocks noGrp="1"/>
          </p:cNvSpPr>
          <p:nvPr>
            <p:ph type="pic" idx="3"/>
          </p:nvPr>
        </p:nvSpPr>
        <p:spPr>
          <a:xfrm>
            <a:off x="0" y="3067049"/>
            <a:ext cx="10302487" cy="3902530"/>
          </a:xfrm>
          <a:prstGeom prst="rect">
            <a:avLst/>
          </a:prstGeom>
          <a:solidFill>
            <a:srgbClr val="353535">
              <a:alpha val="11372"/>
            </a:srgbClr>
          </a:solidFill>
          <a:ln>
            <a:noFill/>
          </a:ln>
        </p:spPr>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melines 09">
  <p:cSld name="Timelines 09">
    <p:spTree>
      <p:nvGrpSpPr>
        <p:cNvPr id="1" name="Shape 403"/>
        <p:cNvGrpSpPr/>
        <p:nvPr/>
      </p:nvGrpSpPr>
      <p:grpSpPr>
        <a:xfrm>
          <a:off x="0" y="0"/>
          <a:ext cx="0" cy="0"/>
          <a:chOff x="0" y="0"/>
          <a:chExt cx="0" cy="0"/>
        </a:xfrm>
      </p:grpSpPr>
      <p:sp>
        <p:nvSpPr>
          <p:cNvPr id="404" name="Google Shape;404;p702"/>
          <p:cNvSpPr>
            <a:spLocks noGrp="1"/>
          </p:cNvSpPr>
          <p:nvPr>
            <p:ph type="pic" idx="2"/>
          </p:nvPr>
        </p:nvSpPr>
        <p:spPr>
          <a:xfrm>
            <a:off x="7696200" y="3543300"/>
            <a:ext cx="10591800" cy="3201988"/>
          </a:xfrm>
          <a:prstGeom prst="rect">
            <a:avLst/>
          </a:prstGeom>
          <a:solidFill>
            <a:srgbClr val="353535">
              <a:alpha val="11372"/>
            </a:srgbClr>
          </a:solidFill>
          <a:ln>
            <a:noFill/>
          </a:ln>
        </p:spPr>
      </p:sp>
      <p:sp>
        <p:nvSpPr>
          <p:cNvPr id="405" name="Google Shape;405;p702"/>
          <p:cNvSpPr>
            <a:spLocks noGrp="1"/>
          </p:cNvSpPr>
          <p:nvPr>
            <p:ph type="pic" idx="3"/>
          </p:nvPr>
        </p:nvSpPr>
        <p:spPr>
          <a:xfrm>
            <a:off x="7696199" y="7650415"/>
            <a:ext cx="1390652" cy="1391732"/>
          </a:xfrm>
          <a:prstGeom prst="rect">
            <a:avLst/>
          </a:prstGeom>
          <a:solidFill>
            <a:schemeClr val="dk1">
              <a:alpha val="11372"/>
            </a:schemeClr>
          </a:solidFill>
          <a:ln>
            <a:noFill/>
          </a:ln>
          <a:effectLst>
            <a:outerShdw blurRad="723900" sx="87000" sy="87000" algn="ctr" rotWithShape="0">
              <a:srgbClr val="000000"/>
            </a:outerShdw>
          </a:effectLst>
        </p:spPr>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imelines 10">
  <p:cSld name="Timelines 10">
    <p:spTree>
      <p:nvGrpSpPr>
        <p:cNvPr id="1" name="Shape 406"/>
        <p:cNvGrpSpPr/>
        <p:nvPr/>
      </p:nvGrpSpPr>
      <p:grpSpPr>
        <a:xfrm>
          <a:off x="0" y="0"/>
          <a:ext cx="0" cy="0"/>
          <a:chOff x="0" y="0"/>
          <a:chExt cx="0" cy="0"/>
        </a:xfrm>
      </p:grpSpPr>
      <p:sp>
        <p:nvSpPr>
          <p:cNvPr id="407" name="Google Shape;407;p703"/>
          <p:cNvSpPr>
            <a:spLocks noGrp="1"/>
          </p:cNvSpPr>
          <p:nvPr>
            <p:ph type="pic" idx="2"/>
          </p:nvPr>
        </p:nvSpPr>
        <p:spPr>
          <a:xfrm>
            <a:off x="12191999" y="3543300"/>
            <a:ext cx="6096000" cy="3201988"/>
          </a:xfrm>
          <a:prstGeom prst="rect">
            <a:avLst/>
          </a:prstGeom>
          <a:solidFill>
            <a:srgbClr val="353535">
              <a:alpha val="11372"/>
            </a:srgbClr>
          </a:solidFill>
          <a:ln>
            <a:noFill/>
          </a:ln>
        </p:spPr>
      </p:sp>
      <p:sp>
        <p:nvSpPr>
          <p:cNvPr id="408" name="Google Shape;408;p703"/>
          <p:cNvSpPr>
            <a:spLocks noGrp="1"/>
          </p:cNvSpPr>
          <p:nvPr>
            <p:ph type="pic" idx="3"/>
          </p:nvPr>
        </p:nvSpPr>
        <p:spPr>
          <a:xfrm>
            <a:off x="0" y="3543300"/>
            <a:ext cx="7128616" cy="3201988"/>
          </a:xfrm>
          <a:prstGeom prst="rect">
            <a:avLst/>
          </a:prstGeom>
          <a:solidFill>
            <a:srgbClr val="353535">
              <a:alpha val="11372"/>
            </a:srgbClr>
          </a:solidFill>
          <a:ln>
            <a:noFill/>
          </a:ln>
          <a:effectLst>
            <a:outerShdw blurRad="584200" dist="139700" algn="l" rotWithShape="0">
              <a:srgbClr val="000000">
                <a:alpha val="43529"/>
              </a:srgbClr>
            </a:outerShdw>
          </a:effectLst>
        </p:spPr>
      </p:sp>
      <p:sp>
        <p:nvSpPr>
          <p:cNvPr id="409" name="Google Shape;409;p703"/>
          <p:cNvSpPr>
            <a:spLocks noGrp="1"/>
          </p:cNvSpPr>
          <p:nvPr>
            <p:ph type="pic" idx="4"/>
          </p:nvPr>
        </p:nvSpPr>
        <p:spPr>
          <a:xfrm>
            <a:off x="6096002" y="3543300"/>
            <a:ext cx="7128615" cy="3201988"/>
          </a:xfrm>
          <a:prstGeom prst="rect">
            <a:avLst/>
          </a:prstGeom>
          <a:solidFill>
            <a:srgbClr val="353535">
              <a:alpha val="11372"/>
            </a:srgbClr>
          </a:solidFill>
          <a:ln>
            <a:noFill/>
          </a:ln>
          <a:effectLst>
            <a:outerShdw blurRad="584200" dist="139700" algn="l" rotWithShape="0">
              <a:srgbClr val="000000">
                <a:alpha val="43529"/>
              </a:srgbClr>
            </a:outerShdw>
          </a:effectLst>
        </p:spPr>
      </p:sp>
      <p:sp>
        <p:nvSpPr>
          <p:cNvPr id="410" name="Google Shape;410;p703"/>
          <p:cNvSpPr>
            <a:spLocks noGrp="1"/>
          </p:cNvSpPr>
          <p:nvPr>
            <p:ph type="pic" idx="5"/>
          </p:nvPr>
        </p:nvSpPr>
        <p:spPr>
          <a:xfrm>
            <a:off x="711389" y="7650415"/>
            <a:ext cx="1390652" cy="1391732"/>
          </a:xfrm>
          <a:prstGeom prst="rect">
            <a:avLst/>
          </a:prstGeom>
          <a:solidFill>
            <a:schemeClr val="dk1">
              <a:alpha val="11372"/>
            </a:schemeClr>
          </a:solidFill>
          <a:ln>
            <a:noFill/>
          </a:ln>
          <a:effectLst>
            <a:outerShdw blurRad="723900" sx="87000" sy="87000" algn="ctr" rotWithShape="0">
              <a:srgbClr val="000000"/>
            </a:outerShdw>
          </a:effectLst>
        </p:spPr>
      </p:sp>
      <p:sp>
        <p:nvSpPr>
          <p:cNvPr id="411" name="Google Shape;411;p703"/>
          <p:cNvSpPr>
            <a:spLocks noGrp="1"/>
          </p:cNvSpPr>
          <p:nvPr>
            <p:ph type="pic" idx="6"/>
          </p:nvPr>
        </p:nvSpPr>
        <p:spPr>
          <a:xfrm>
            <a:off x="12191999" y="7650415"/>
            <a:ext cx="1390652" cy="1391732"/>
          </a:xfrm>
          <a:prstGeom prst="rect">
            <a:avLst/>
          </a:prstGeom>
          <a:solidFill>
            <a:schemeClr val="dk1">
              <a:alpha val="11372"/>
            </a:schemeClr>
          </a:solidFill>
          <a:ln>
            <a:noFill/>
          </a:ln>
          <a:effectLst>
            <a:outerShdw blurRad="723900" sx="87000" sy="87000" algn="ctr" rotWithShape="0">
              <a:srgbClr val="000000"/>
            </a:outerShdw>
          </a:effectLst>
        </p:spPr>
      </p:sp>
      <p:sp>
        <p:nvSpPr>
          <p:cNvPr id="412" name="Google Shape;412;p703"/>
          <p:cNvSpPr>
            <a:spLocks noGrp="1"/>
          </p:cNvSpPr>
          <p:nvPr>
            <p:ph type="pic" idx="7"/>
          </p:nvPr>
        </p:nvSpPr>
        <p:spPr>
          <a:xfrm>
            <a:off x="6096000" y="1003356"/>
            <a:ext cx="1390652" cy="1391732"/>
          </a:xfrm>
          <a:prstGeom prst="rect">
            <a:avLst/>
          </a:prstGeom>
          <a:solidFill>
            <a:schemeClr val="dk1">
              <a:alpha val="11372"/>
            </a:schemeClr>
          </a:solidFill>
          <a:ln>
            <a:noFill/>
          </a:ln>
          <a:effectLst>
            <a:outerShdw blurRad="723900" sx="87000" sy="87000" algn="ctr" rotWithShape="0">
              <a:srgbClr val="000000"/>
            </a:outerShdw>
          </a:effectLst>
        </p:spPr>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Timelines 11">
  <p:cSld name="Timelines 11">
    <p:spTree>
      <p:nvGrpSpPr>
        <p:cNvPr id="1" name="Shape 413"/>
        <p:cNvGrpSpPr/>
        <p:nvPr/>
      </p:nvGrpSpPr>
      <p:grpSpPr>
        <a:xfrm>
          <a:off x="0" y="0"/>
          <a:ext cx="0" cy="0"/>
          <a:chOff x="0" y="0"/>
          <a:chExt cx="0" cy="0"/>
        </a:xfrm>
      </p:grpSpPr>
      <p:sp>
        <p:nvSpPr>
          <p:cNvPr id="414" name="Google Shape;414;p704"/>
          <p:cNvSpPr>
            <a:spLocks noGrp="1"/>
          </p:cNvSpPr>
          <p:nvPr>
            <p:ph type="pic" idx="2"/>
          </p:nvPr>
        </p:nvSpPr>
        <p:spPr>
          <a:xfrm>
            <a:off x="8172450" y="3543300"/>
            <a:ext cx="8161231" cy="3201988"/>
          </a:xfrm>
          <a:prstGeom prst="rect">
            <a:avLst/>
          </a:prstGeom>
          <a:solidFill>
            <a:srgbClr val="353535">
              <a:alpha val="11372"/>
            </a:srgbClr>
          </a:solidFill>
          <a:ln>
            <a:noFill/>
          </a:ln>
        </p:spPr>
      </p:sp>
      <p:sp>
        <p:nvSpPr>
          <p:cNvPr id="415" name="Google Shape;415;p704"/>
          <p:cNvSpPr>
            <a:spLocks noGrp="1"/>
          </p:cNvSpPr>
          <p:nvPr>
            <p:ph type="pic" idx="3"/>
          </p:nvPr>
        </p:nvSpPr>
        <p:spPr>
          <a:xfrm>
            <a:off x="0" y="3543300"/>
            <a:ext cx="9205066" cy="3201988"/>
          </a:xfrm>
          <a:prstGeom prst="rect">
            <a:avLst/>
          </a:prstGeom>
          <a:solidFill>
            <a:srgbClr val="353535">
              <a:alpha val="11372"/>
            </a:srgbClr>
          </a:solidFill>
          <a:ln>
            <a:noFill/>
          </a:ln>
          <a:effectLst>
            <a:outerShdw blurRad="584200" dist="139700" algn="l" rotWithShape="0">
              <a:srgbClr val="000000">
                <a:alpha val="43529"/>
              </a:srgbClr>
            </a:outerShdw>
          </a:effectLst>
        </p:spPr>
      </p:sp>
      <p:sp>
        <p:nvSpPr>
          <p:cNvPr id="416" name="Google Shape;416;p704"/>
          <p:cNvSpPr>
            <a:spLocks noGrp="1"/>
          </p:cNvSpPr>
          <p:nvPr>
            <p:ph type="pic" idx="4"/>
          </p:nvPr>
        </p:nvSpPr>
        <p:spPr>
          <a:xfrm>
            <a:off x="8172448" y="1003356"/>
            <a:ext cx="1390652" cy="1391732"/>
          </a:xfrm>
          <a:prstGeom prst="rect">
            <a:avLst/>
          </a:prstGeom>
          <a:solidFill>
            <a:schemeClr val="dk1">
              <a:alpha val="11372"/>
            </a:schemeClr>
          </a:solidFill>
          <a:ln>
            <a:noFill/>
          </a:ln>
          <a:effectLst>
            <a:outerShdw blurRad="723900" sx="87000" sy="87000" algn="ctr" rotWithShape="0">
              <a:srgbClr val="000000"/>
            </a:outerShdw>
          </a:effectLst>
        </p:spPr>
      </p:sp>
      <p:sp>
        <p:nvSpPr>
          <p:cNvPr id="417" name="Google Shape;417;p704"/>
          <p:cNvSpPr>
            <a:spLocks noGrp="1"/>
          </p:cNvSpPr>
          <p:nvPr>
            <p:ph type="pic" idx="5"/>
          </p:nvPr>
        </p:nvSpPr>
        <p:spPr>
          <a:xfrm>
            <a:off x="715307" y="7650956"/>
            <a:ext cx="1390652" cy="1391732"/>
          </a:xfrm>
          <a:prstGeom prst="rect">
            <a:avLst/>
          </a:prstGeom>
          <a:solidFill>
            <a:schemeClr val="dk1">
              <a:alpha val="11372"/>
            </a:schemeClr>
          </a:solidFill>
          <a:ln>
            <a:noFill/>
          </a:ln>
          <a:effectLst>
            <a:outerShdw blurRad="723900" sx="87000" sy="87000" algn="ctr" rotWithShape="0">
              <a:srgbClr val="000000"/>
            </a:outerShdw>
          </a:effectLst>
        </p:spPr>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Timelines 12">
  <p:cSld name="Timelines 12">
    <p:spTree>
      <p:nvGrpSpPr>
        <p:cNvPr id="1" name="Shape 418"/>
        <p:cNvGrpSpPr/>
        <p:nvPr/>
      </p:nvGrpSpPr>
      <p:grpSpPr>
        <a:xfrm>
          <a:off x="0" y="0"/>
          <a:ext cx="0" cy="0"/>
          <a:chOff x="0" y="0"/>
          <a:chExt cx="0" cy="0"/>
        </a:xfrm>
      </p:grpSpPr>
      <p:sp>
        <p:nvSpPr>
          <p:cNvPr id="419" name="Google Shape;419;p705"/>
          <p:cNvSpPr>
            <a:spLocks noGrp="1"/>
          </p:cNvSpPr>
          <p:nvPr>
            <p:ph type="pic" idx="2"/>
          </p:nvPr>
        </p:nvSpPr>
        <p:spPr>
          <a:xfrm>
            <a:off x="5497297" y="3457043"/>
            <a:ext cx="4263567" cy="2914650"/>
          </a:xfrm>
          <a:prstGeom prst="rect">
            <a:avLst/>
          </a:prstGeom>
          <a:solidFill>
            <a:srgbClr val="353535">
              <a:alpha val="11372"/>
            </a:srgbClr>
          </a:solidFill>
          <a:ln>
            <a:noFill/>
          </a:ln>
          <a:effectLst>
            <a:outerShdw blurRad="977900" dist="431800" dir="5400000" sx="88000" sy="88000" algn="l" rotWithShape="0">
              <a:srgbClr val="000000">
                <a:alpha val="40000"/>
              </a:srgbClr>
            </a:outerShdw>
          </a:effectLst>
        </p:spPr>
      </p:sp>
      <p:sp>
        <p:nvSpPr>
          <p:cNvPr id="420" name="Google Shape;420;p705"/>
          <p:cNvSpPr>
            <a:spLocks noGrp="1"/>
          </p:cNvSpPr>
          <p:nvPr>
            <p:ph type="pic" idx="3"/>
          </p:nvPr>
        </p:nvSpPr>
        <p:spPr>
          <a:xfrm>
            <a:off x="9760864" y="3457043"/>
            <a:ext cx="4263567" cy="2914650"/>
          </a:xfrm>
          <a:prstGeom prst="rect">
            <a:avLst/>
          </a:prstGeom>
          <a:solidFill>
            <a:srgbClr val="353535">
              <a:alpha val="11372"/>
            </a:srgbClr>
          </a:solidFill>
          <a:ln>
            <a:noFill/>
          </a:ln>
          <a:effectLst>
            <a:outerShdw blurRad="977900" dist="431800" dir="5400000" sx="88000" sy="88000" algn="l" rotWithShape="0">
              <a:srgbClr val="000000">
                <a:alpha val="40000"/>
              </a:srgbClr>
            </a:outerShdw>
          </a:effectLst>
        </p:spPr>
      </p:sp>
      <p:sp>
        <p:nvSpPr>
          <p:cNvPr id="421" name="Google Shape;421;p705"/>
          <p:cNvSpPr>
            <a:spLocks noGrp="1"/>
          </p:cNvSpPr>
          <p:nvPr>
            <p:ph type="pic" idx="4"/>
          </p:nvPr>
        </p:nvSpPr>
        <p:spPr>
          <a:xfrm>
            <a:off x="14024431" y="3457043"/>
            <a:ext cx="4263567" cy="2914650"/>
          </a:xfrm>
          <a:prstGeom prst="rect">
            <a:avLst/>
          </a:prstGeom>
          <a:solidFill>
            <a:srgbClr val="353535">
              <a:alpha val="11372"/>
            </a:srgbClr>
          </a:solidFill>
          <a:ln>
            <a:noFill/>
          </a:ln>
          <a:effectLst>
            <a:outerShdw blurRad="977900" dist="431800" dir="5400000" sx="88000" sy="88000" algn="l" rotWithShape="0">
              <a:srgbClr val="000000">
                <a:alpha val="40000"/>
              </a:srgbClr>
            </a:outerShdw>
          </a:effectLst>
        </p:spPr>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imelines 13">
  <p:cSld name="Timelines 13">
    <p:spTree>
      <p:nvGrpSpPr>
        <p:cNvPr id="1" name="Shape 422"/>
        <p:cNvGrpSpPr/>
        <p:nvPr/>
      </p:nvGrpSpPr>
      <p:grpSpPr>
        <a:xfrm>
          <a:off x="0" y="0"/>
          <a:ext cx="0" cy="0"/>
          <a:chOff x="0" y="0"/>
          <a:chExt cx="0" cy="0"/>
        </a:xfrm>
      </p:grpSpPr>
      <p:sp>
        <p:nvSpPr>
          <p:cNvPr id="423" name="Google Shape;423;p706"/>
          <p:cNvSpPr>
            <a:spLocks noGrp="1"/>
          </p:cNvSpPr>
          <p:nvPr>
            <p:ph type="pic" idx="2"/>
          </p:nvPr>
        </p:nvSpPr>
        <p:spPr>
          <a:xfrm>
            <a:off x="-1" y="3457043"/>
            <a:ext cx="5214033" cy="2914650"/>
          </a:xfrm>
          <a:prstGeom prst="rect">
            <a:avLst/>
          </a:prstGeom>
          <a:solidFill>
            <a:srgbClr val="353535">
              <a:alpha val="11372"/>
            </a:srgbClr>
          </a:solidFill>
          <a:ln>
            <a:noFill/>
          </a:ln>
          <a:effectLst>
            <a:outerShdw blurRad="977900" dist="431800" dir="5400000" sx="88000" sy="88000" algn="l" rotWithShape="0">
              <a:srgbClr val="000000">
                <a:alpha val="40000"/>
              </a:srgbClr>
            </a:outerShdw>
          </a:effectLst>
        </p:spPr>
      </p:sp>
      <p:sp>
        <p:nvSpPr>
          <p:cNvPr id="424" name="Google Shape;424;p706"/>
          <p:cNvSpPr>
            <a:spLocks noGrp="1"/>
          </p:cNvSpPr>
          <p:nvPr>
            <p:ph type="pic" idx="3"/>
          </p:nvPr>
        </p:nvSpPr>
        <p:spPr>
          <a:xfrm>
            <a:off x="5214033" y="3457043"/>
            <a:ext cx="4263568" cy="2914650"/>
          </a:xfrm>
          <a:prstGeom prst="rect">
            <a:avLst/>
          </a:prstGeom>
          <a:solidFill>
            <a:srgbClr val="353535">
              <a:alpha val="11372"/>
            </a:srgbClr>
          </a:solidFill>
          <a:ln>
            <a:noFill/>
          </a:ln>
          <a:effectLst>
            <a:outerShdw blurRad="977900" dist="431800" dir="5400000" sx="88000" sy="88000" algn="l" rotWithShape="0">
              <a:srgbClr val="000000">
                <a:alpha val="40000"/>
              </a:srgbClr>
            </a:outerShdw>
          </a:effectLst>
        </p:spPr>
      </p:sp>
      <p:sp>
        <p:nvSpPr>
          <p:cNvPr id="425" name="Google Shape;425;p706"/>
          <p:cNvSpPr>
            <a:spLocks noGrp="1"/>
          </p:cNvSpPr>
          <p:nvPr>
            <p:ph type="pic" idx="4"/>
          </p:nvPr>
        </p:nvSpPr>
        <p:spPr>
          <a:xfrm>
            <a:off x="9477601" y="3457043"/>
            <a:ext cx="4263568" cy="2914650"/>
          </a:xfrm>
          <a:prstGeom prst="rect">
            <a:avLst/>
          </a:prstGeom>
          <a:solidFill>
            <a:srgbClr val="353535">
              <a:alpha val="11372"/>
            </a:srgbClr>
          </a:solidFill>
          <a:ln>
            <a:noFill/>
          </a:ln>
          <a:effectLst>
            <a:outerShdw blurRad="977900" dist="431800" dir="5400000" sx="88000" sy="88000" algn="l" rotWithShape="0">
              <a:srgbClr val="000000">
                <a:alpha val="40000"/>
              </a:srgbClr>
            </a:outerShdw>
          </a:effectLst>
        </p:spPr>
      </p:sp>
      <p:sp>
        <p:nvSpPr>
          <p:cNvPr id="426" name="Google Shape;426;p706"/>
          <p:cNvSpPr>
            <a:spLocks noGrp="1"/>
          </p:cNvSpPr>
          <p:nvPr>
            <p:ph type="pic" idx="5"/>
          </p:nvPr>
        </p:nvSpPr>
        <p:spPr>
          <a:xfrm>
            <a:off x="13741169" y="3457043"/>
            <a:ext cx="4024317" cy="2914650"/>
          </a:xfrm>
          <a:prstGeom prst="rect">
            <a:avLst/>
          </a:prstGeom>
          <a:solidFill>
            <a:srgbClr val="353535">
              <a:alpha val="11372"/>
            </a:srgbClr>
          </a:solidFill>
          <a:ln>
            <a:noFill/>
          </a:ln>
          <a:effectLst>
            <a:outerShdw blurRad="977900" dist="431800" dir="5400000" sx="88000" sy="88000" algn="l" rotWithShape="0">
              <a:srgbClr val="000000">
                <a:alpha val="40000"/>
              </a:srgb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66_custom layout">
  <p:cSld name="66_custom layout">
    <p:spTree>
      <p:nvGrpSpPr>
        <p:cNvPr id="1" name="Shape 33"/>
        <p:cNvGrpSpPr/>
        <p:nvPr/>
      </p:nvGrpSpPr>
      <p:grpSpPr>
        <a:xfrm>
          <a:off x="0" y="0"/>
          <a:ext cx="0" cy="0"/>
          <a:chOff x="0" y="0"/>
          <a:chExt cx="0" cy="0"/>
        </a:xfrm>
      </p:grpSpPr>
      <p:sp>
        <p:nvSpPr>
          <p:cNvPr id="34" name="Google Shape;34;p603"/>
          <p:cNvSpPr>
            <a:spLocks noGrp="1"/>
          </p:cNvSpPr>
          <p:nvPr>
            <p:ph type="pic" idx="2"/>
          </p:nvPr>
        </p:nvSpPr>
        <p:spPr>
          <a:xfrm>
            <a:off x="0" y="0"/>
            <a:ext cx="18288000" cy="10288588"/>
          </a:xfrm>
          <a:prstGeom prst="rect">
            <a:avLst/>
          </a:prstGeom>
          <a:solidFill>
            <a:srgbClr val="353535">
              <a:alpha val="11372"/>
            </a:srgbClr>
          </a:solidFill>
          <a:ln>
            <a:noFill/>
          </a:ln>
        </p:spPr>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Timelines 14">
  <p:cSld name="Timelines 14">
    <p:spTree>
      <p:nvGrpSpPr>
        <p:cNvPr id="1" name="Shape 427"/>
        <p:cNvGrpSpPr/>
        <p:nvPr/>
      </p:nvGrpSpPr>
      <p:grpSpPr>
        <a:xfrm>
          <a:off x="0" y="0"/>
          <a:ext cx="0" cy="0"/>
          <a:chOff x="0" y="0"/>
          <a:chExt cx="0" cy="0"/>
        </a:xfrm>
      </p:grpSpPr>
      <p:sp>
        <p:nvSpPr>
          <p:cNvPr id="428" name="Google Shape;428;p707"/>
          <p:cNvSpPr>
            <a:spLocks noGrp="1"/>
          </p:cNvSpPr>
          <p:nvPr>
            <p:ph type="pic" idx="2"/>
          </p:nvPr>
        </p:nvSpPr>
        <p:spPr>
          <a:xfrm>
            <a:off x="8185351" y="0"/>
            <a:ext cx="4041059" cy="4041058"/>
          </a:xfrm>
          <a:prstGeom prst="rect">
            <a:avLst/>
          </a:prstGeom>
          <a:solidFill>
            <a:srgbClr val="353535">
              <a:alpha val="11372"/>
            </a:srgbClr>
          </a:solidFill>
          <a:ln>
            <a:noFill/>
          </a:ln>
        </p:spPr>
      </p:sp>
      <p:sp>
        <p:nvSpPr>
          <p:cNvPr id="429" name="Google Shape;429;p707"/>
          <p:cNvSpPr>
            <a:spLocks noGrp="1"/>
          </p:cNvSpPr>
          <p:nvPr>
            <p:ph type="pic" idx="3"/>
          </p:nvPr>
        </p:nvSpPr>
        <p:spPr>
          <a:xfrm>
            <a:off x="8185352" y="4041059"/>
            <a:ext cx="2020530" cy="2020528"/>
          </a:xfrm>
          <a:prstGeom prst="rect">
            <a:avLst/>
          </a:prstGeom>
          <a:solidFill>
            <a:srgbClr val="353535">
              <a:alpha val="11372"/>
            </a:srgbClr>
          </a:solidFill>
          <a:ln>
            <a:noFill/>
          </a:ln>
        </p:spPr>
      </p:sp>
      <p:sp>
        <p:nvSpPr>
          <p:cNvPr id="430" name="Google Shape;430;p707"/>
          <p:cNvSpPr>
            <a:spLocks noGrp="1"/>
          </p:cNvSpPr>
          <p:nvPr>
            <p:ph type="pic" idx="4"/>
          </p:nvPr>
        </p:nvSpPr>
        <p:spPr>
          <a:xfrm>
            <a:off x="12226410" y="0"/>
            <a:ext cx="4041059" cy="6061586"/>
          </a:xfrm>
          <a:prstGeom prst="rect">
            <a:avLst/>
          </a:prstGeom>
          <a:solidFill>
            <a:srgbClr val="353535">
              <a:alpha val="11372"/>
            </a:srgbClr>
          </a:solidFill>
          <a:ln>
            <a:noFill/>
          </a:ln>
        </p:spPr>
      </p:sp>
      <p:sp>
        <p:nvSpPr>
          <p:cNvPr id="431" name="Google Shape;431;p707"/>
          <p:cNvSpPr>
            <a:spLocks noGrp="1"/>
          </p:cNvSpPr>
          <p:nvPr>
            <p:ph type="pic" idx="5"/>
          </p:nvPr>
        </p:nvSpPr>
        <p:spPr>
          <a:xfrm>
            <a:off x="16267470" y="2020530"/>
            <a:ext cx="2020530" cy="2020528"/>
          </a:xfrm>
          <a:prstGeom prst="rect">
            <a:avLst/>
          </a:prstGeom>
          <a:solidFill>
            <a:srgbClr val="353535">
              <a:alpha val="11372"/>
            </a:srgbClr>
          </a:solidFill>
          <a:ln>
            <a:noFill/>
          </a:ln>
        </p:spPr>
      </p:sp>
      <p:sp>
        <p:nvSpPr>
          <p:cNvPr id="432" name="Google Shape;432;p707"/>
          <p:cNvSpPr>
            <a:spLocks noGrp="1"/>
          </p:cNvSpPr>
          <p:nvPr>
            <p:ph type="pic" idx="6"/>
          </p:nvPr>
        </p:nvSpPr>
        <p:spPr>
          <a:xfrm>
            <a:off x="16267470" y="4041058"/>
            <a:ext cx="2020530" cy="2020528"/>
          </a:xfrm>
          <a:prstGeom prst="rect">
            <a:avLst/>
          </a:prstGeom>
          <a:solidFill>
            <a:srgbClr val="353535">
              <a:alpha val="11372"/>
            </a:srgbClr>
          </a:solidFill>
          <a:ln>
            <a:noFill/>
          </a:ln>
        </p:spPr>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melines 15">
  <p:cSld name="Timelines 15">
    <p:spTree>
      <p:nvGrpSpPr>
        <p:cNvPr id="1" name="Shape 433"/>
        <p:cNvGrpSpPr/>
        <p:nvPr/>
      </p:nvGrpSpPr>
      <p:grpSpPr>
        <a:xfrm>
          <a:off x="0" y="0"/>
          <a:ext cx="0" cy="0"/>
          <a:chOff x="0" y="0"/>
          <a:chExt cx="0" cy="0"/>
        </a:xfrm>
      </p:grpSpPr>
      <p:sp>
        <p:nvSpPr>
          <p:cNvPr id="434" name="Google Shape;434;p708"/>
          <p:cNvSpPr>
            <a:spLocks noGrp="1"/>
          </p:cNvSpPr>
          <p:nvPr>
            <p:ph type="pic" idx="2"/>
          </p:nvPr>
        </p:nvSpPr>
        <p:spPr>
          <a:xfrm>
            <a:off x="0" y="4041059"/>
            <a:ext cx="2020530" cy="2020528"/>
          </a:xfrm>
          <a:prstGeom prst="rect">
            <a:avLst/>
          </a:prstGeom>
          <a:solidFill>
            <a:srgbClr val="353535">
              <a:alpha val="11372"/>
            </a:srgbClr>
          </a:solidFill>
          <a:ln>
            <a:noFill/>
          </a:ln>
        </p:spPr>
      </p:sp>
      <p:sp>
        <p:nvSpPr>
          <p:cNvPr id="435" name="Google Shape;435;p708"/>
          <p:cNvSpPr>
            <a:spLocks noGrp="1"/>
          </p:cNvSpPr>
          <p:nvPr>
            <p:ph type="pic" idx="3"/>
          </p:nvPr>
        </p:nvSpPr>
        <p:spPr>
          <a:xfrm>
            <a:off x="10102645" y="4041059"/>
            <a:ext cx="2020530" cy="2020528"/>
          </a:xfrm>
          <a:prstGeom prst="rect">
            <a:avLst/>
          </a:prstGeom>
          <a:solidFill>
            <a:srgbClr val="353535">
              <a:alpha val="11372"/>
            </a:srgbClr>
          </a:solidFill>
          <a:ln>
            <a:noFill/>
          </a:ln>
        </p:spPr>
      </p:sp>
      <p:sp>
        <p:nvSpPr>
          <p:cNvPr id="436" name="Google Shape;436;p708"/>
          <p:cNvSpPr>
            <a:spLocks noGrp="1"/>
          </p:cNvSpPr>
          <p:nvPr>
            <p:ph type="pic" idx="4"/>
          </p:nvPr>
        </p:nvSpPr>
        <p:spPr>
          <a:xfrm>
            <a:off x="12123176" y="4041059"/>
            <a:ext cx="2020530" cy="2020528"/>
          </a:xfrm>
          <a:prstGeom prst="rect">
            <a:avLst/>
          </a:prstGeom>
          <a:solidFill>
            <a:srgbClr val="353535">
              <a:alpha val="11372"/>
            </a:srgbClr>
          </a:solidFill>
          <a:ln>
            <a:noFill/>
          </a:ln>
        </p:spPr>
      </p:sp>
      <p:sp>
        <p:nvSpPr>
          <p:cNvPr id="437" name="Google Shape;437;p708"/>
          <p:cNvSpPr>
            <a:spLocks noGrp="1"/>
          </p:cNvSpPr>
          <p:nvPr>
            <p:ph type="pic" idx="5"/>
          </p:nvPr>
        </p:nvSpPr>
        <p:spPr>
          <a:xfrm>
            <a:off x="12123176" y="2020529"/>
            <a:ext cx="2020530" cy="2020528"/>
          </a:xfrm>
          <a:prstGeom prst="rect">
            <a:avLst/>
          </a:prstGeom>
          <a:solidFill>
            <a:srgbClr val="353535">
              <a:alpha val="11372"/>
            </a:srgbClr>
          </a:solidFill>
          <a:ln>
            <a:noFill/>
          </a:ln>
        </p:spPr>
      </p:sp>
      <p:sp>
        <p:nvSpPr>
          <p:cNvPr id="438" name="Google Shape;438;p708"/>
          <p:cNvSpPr>
            <a:spLocks noGrp="1"/>
          </p:cNvSpPr>
          <p:nvPr>
            <p:ph type="pic" idx="6"/>
          </p:nvPr>
        </p:nvSpPr>
        <p:spPr>
          <a:xfrm>
            <a:off x="8082117" y="0"/>
            <a:ext cx="2020530" cy="2020528"/>
          </a:xfrm>
          <a:prstGeom prst="rect">
            <a:avLst/>
          </a:prstGeom>
          <a:solidFill>
            <a:srgbClr val="353535">
              <a:alpha val="11372"/>
            </a:srgbClr>
          </a:solidFill>
          <a:ln>
            <a:noFill/>
          </a:ln>
        </p:spPr>
      </p:sp>
      <p:sp>
        <p:nvSpPr>
          <p:cNvPr id="439" name="Google Shape;439;p708"/>
          <p:cNvSpPr>
            <a:spLocks noGrp="1"/>
          </p:cNvSpPr>
          <p:nvPr>
            <p:ph type="pic" idx="7"/>
          </p:nvPr>
        </p:nvSpPr>
        <p:spPr>
          <a:xfrm>
            <a:off x="10102645" y="0"/>
            <a:ext cx="2020530" cy="2020528"/>
          </a:xfrm>
          <a:prstGeom prst="rect">
            <a:avLst/>
          </a:prstGeom>
          <a:solidFill>
            <a:srgbClr val="353535">
              <a:alpha val="11372"/>
            </a:srgbClr>
          </a:solidFill>
          <a:ln>
            <a:noFill/>
          </a:ln>
        </p:spPr>
      </p:sp>
      <p:sp>
        <p:nvSpPr>
          <p:cNvPr id="440" name="Google Shape;440;p708"/>
          <p:cNvSpPr>
            <a:spLocks noGrp="1"/>
          </p:cNvSpPr>
          <p:nvPr>
            <p:ph type="pic" idx="8"/>
          </p:nvPr>
        </p:nvSpPr>
        <p:spPr>
          <a:xfrm>
            <a:off x="8082116" y="2020528"/>
            <a:ext cx="4041051" cy="2020528"/>
          </a:xfrm>
          <a:prstGeom prst="rect">
            <a:avLst/>
          </a:prstGeom>
          <a:solidFill>
            <a:srgbClr val="353535">
              <a:alpha val="11372"/>
            </a:srgbClr>
          </a:solidFill>
          <a:ln>
            <a:noFill/>
          </a:ln>
        </p:spPr>
      </p:sp>
      <p:sp>
        <p:nvSpPr>
          <p:cNvPr id="441" name="Google Shape;441;p708"/>
          <p:cNvSpPr>
            <a:spLocks noGrp="1"/>
          </p:cNvSpPr>
          <p:nvPr>
            <p:ph type="pic" idx="9"/>
          </p:nvPr>
        </p:nvSpPr>
        <p:spPr>
          <a:xfrm>
            <a:off x="0" y="0"/>
            <a:ext cx="4041059" cy="4041058"/>
          </a:xfrm>
          <a:prstGeom prst="rect">
            <a:avLst/>
          </a:prstGeom>
          <a:solidFill>
            <a:srgbClr val="353535">
              <a:alpha val="11372"/>
            </a:srgbClr>
          </a:solidFill>
          <a:ln>
            <a:noFill/>
          </a:ln>
        </p:spPr>
      </p:sp>
      <p:sp>
        <p:nvSpPr>
          <p:cNvPr id="442" name="Google Shape;442;p708"/>
          <p:cNvSpPr>
            <a:spLocks noGrp="1"/>
          </p:cNvSpPr>
          <p:nvPr>
            <p:ph type="pic" idx="13"/>
          </p:nvPr>
        </p:nvSpPr>
        <p:spPr>
          <a:xfrm>
            <a:off x="4041055" y="0"/>
            <a:ext cx="4041059" cy="6061586"/>
          </a:xfrm>
          <a:prstGeom prst="rect">
            <a:avLst/>
          </a:prstGeom>
          <a:solidFill>
            <a:srgbClr val="353535">
              <a:alpha val="11372"/>
            </a:srgbClr>
          </a:solidFill>
          <a:ln>
            <a:noFill/>
          </a:ln>
        </p:spPr>
      </p:sp>
      <p:sp>
        <p:nvSpPr>
          <p:cNvPr id="443" name="Google Shape;443;p708"/>
          <p:cNvSpPr>
            <a:spLocks noGrp="1"/>
          </p:cNvSpPr>
          <p:nvPr>
            <p:ph type="pic" idx="14"/>
          </p:nvPr>
        </p:nvSpPr>
        <p:spPr>
          <a:xfrm>
            <a:off x="14143701" y="0"/>
            <a:ext cx="4144299" cy="6061586"/>
          </a:xfrm>
          <a:prstGeom prst="rect">
            <a:avLst/>
          </a:prstGeom>
          <a:solidFill>
            <a:srgbClr val="353535">
              <a:alpha val="11372"/>
            </a:srgbClr>
          </a:solidFill>
          <a:ln>
            <a:noFill/>
          </a:ln>
        </p:spPr>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imelines 16">
  <p:cSld name="Timelines 16">
    <p:spTree>
      <p:nvGrpSpPr>
        <p:cNvPr id="1" name="Shape 444"/>
        <p:cNvGrpSpPr/>
        <p:nvPr/>
      </p:nvGrpSpPr>
      <p:grpSpPr>
        <a:xfrm>
          <a:off x="0" y="0"/>
          <a:ext cx="0" cy="0"/>
          <a:chOff x="0" y="0"/>
          <a:chExt cx="0" cy="0"/>
        </a:xfrm>
      </p:grpSpPr>
      <p:sp>
        <p:nvSpPr>
          <p:cNvPr id="445" name="Google Shape;445;p709"/>
          <p:cNvSpPr>
            <a:spLocks noGrp="1"/>
          </p:cNvSpPr>
          <p:nvPr>
            <p:ph type="pic" idx="2"/>
          </p:nvPr>
        </p:nvSpPr>
        <p:spPr>
          <a:xfrm>
            <a:off x="2020528" y="-4"/>
            <a:ext cx="2020530" cy="2020528"/>
          </a:xfrm>
          <a:prstGeom prst="rect">
            <a:avLst/>
          </a:prstGeom>
          <a:solidFill>
            <a:srgbClr val="353535">
              <a:alpha val="11372"/>
            </a:srgbClr>
          </a:solidFill>
          <a:ln>
            <a:noFill/>
          </a:ln>
        </p:spPr>
      </p:sp>
      <p:sp>
        <p:nvSpPr>
          <p:cNvPr id="446" name="Google Shape;446;p709"/>
          <p:cNvSpPr>
            <a:spLocks noGrp="1"/>
          </p:cNvSpPr>
          <p:nvPr>
            <p:ph type="pic" idx="3"/>
          </p:nvPr>
        </p:nvSpPr>
        <p:spPr>
          <a:xfrm>
            <a:off x="8185356" y="-4"/>
            <a:ext cx="2020530" cy="2020528"/>
          </a:xfrm>
          <a:prstGeom prst="rect">
            <a:avLst/>
          </a:prstGeom>
          <a:solidFill>
            <a:srgbClr val="353535">
              <a:alpha val="11372"/>
            </a:srgbClr>
          </a:solidFill>
          <a:ln>
            <a:noFill/>
          </a:ln>
        </p:spPr>
      </p:sp>
      <p:sp>
        <p:nvSpPr>
          <p:cNvPr id="447" name="Google Shape;447;p709"/>
          <p:cNvSpPr>
            <a:spLocks noGrp="1"/>
          </p:cNvSpPr>
          <p:nvPr>
            <p:ph type="pic" idx="4"/>
          </p:nvPr>
        </p:nvSpPr>
        <p:spPr>
          <a:xfrm>
            <a:off x="8185356" y="4041053"/>
            <a:ext cx="2020530" cy="2020528"/>
          </a:xfrm>
          <a:prstGeom prst="rect">
            <a:avLst/>
          </a:prstGeom>
          <a:solidFill>
            <a:srgbClr val="353535">
              <a:alpha val="11372"/>
            </a:srgbClr>
          </a:solidFill>
          <a:ln>
            <a:noFill/>
          </a:ln>
        </p:spPr>
      </p:sp>
      <p:sp>
        <p:nvSpPr>
          <p:cNvPr id="448" name="Google Shape;448;p709"/>
          <p:cNvSpPr>
            <a:spLocks noGrp="1"/>
          </p:cNvSpPr>
          <p:nvPr>
            <p:ph type="pic" idx="5"/>
          </p:nvPr>
        </p:nvSpPr>
        <p:spPr>
          <a:xfrm>
            <a:off x="10205884" y="4041053"/>
            <a:ext cx="2020530" cy="2020528"/>
          </a:xfrm>
          <a:prstGeom prst="rect">
            <a:avLst/>
          </a:prstGeom>
          <a:solidFill>
            <a:srgbClr val="353535">
              <a:alpha val="11372"/>
            </a:srgbClr>
          </a:solidFill>
          <a:ln>
            <a:noFill/>
          </a:ln>
        </p:spPr>
      </p:sp>
      <p:sp>
        <p:nvSpPr>
          <p:cNvPr id="449" name="Google Shape;449;p709"/>
          <p:cNvSpPr>
            <a:spLocks noGrp="1"/>
          </p:cNvSpPr>
          <p:nvPr>
            <p:ph type="pic" idx="6"/>
          </p:nvPr>
        </p:nvSpPr>
        <p:spPr>
          <a:xfrm>
            <a:off x="10205884" y="2020518"/>
            <a:ext cx="2020530" cy="2020528"/>
          </a:xfrm>
          <a:prstGeom prst="rect">
            <a:avLst/>
          </a:prstGeom>
          <a:solidFill>
            <a:srgbClr val="353535">
              <a:alpha val="11372"/>
            </a:srgbClr>
          </a:solidFill>
          <a:ln>
            <a:noFill/>
          </a:ln>
        </p:spPr>
      </p:sp>
      <p:sp>
        <p:nvSpPr>
          <p:cNvPr id="450" name="Google Shape;450;p709"/>
          <p:cNvSpPr>
            <a:spLocks noGrp="1"/>
          </p:cNvSpPr>
          <p:nvPr>
            <p:ph type="pic" idx="7"/>
          </p:nvPr>
        </p:nvSpPr>
        <p:spPr>
          <a:xfrm>
            <a:off x="4041058" y="0"/>
            <a:ext cx="4144296" cy="6061586"/>
          </a:xfrm>
          <a:prstGeom prst="rect">
            <a:avLst/>
          </a:prstGeom>
          <a:solidFill>
            <a:srgbClr val="353535">
              <a:alpha val="11372"/>
            </a:srgbClr>
          </a:solidFill>
          <a:ln>
            <a:noFill/>
          </a:ln>
        </p:spPr>
      </p:sp>
      <p:sp>
        <p:nvSpPr>
          <p:cNvPr id="451" name="Google Shape;451;p709"/>
          <p:cNvSpPr>
            <a:spLocks noGrp="1"/>
          </p:cNvSpPr>
          <p:nvPr>
            <p:ph type="pic" idx="8"/>
          </p:nvPr>
        </p:nvSpPr>
        <p:spPr>
          <a:xfrm>
            <a:off x="0" y="2020523"/>
            <a:ext cx="4041059" cy="4041058"/>
          </a:xfrm>
          <a:prstGeom prst="rect">
            <a:avLst/>
          </a:prstGeom>
          <a:solidFill>
            <a:srgbClr val="353535">
              <a:alpha val="11372"/>
            </a:srgbClr>
          </a:solidFill>
          <a:ln>
            <a:noFill/>
          </a:ln>
        </p:spPr>
      </p:sp>
      <p:sp>
        <p:nvSpPr>
          <p:cNvPr id="452" name="Google Shape;452;p709"/>
          <p:cNvSpPr>
            <a:spLocks noGrp="1"/>
          </p:cNvSpPr>
          <p:nvPr>
            <p:ph type="pic" idx="9"/>
          </p:nvPr>
        </p:nvSpPr>
        <p:spPr>
          <a:xfrm>
            <a:off x="12226414" y="0"/>
            <a:ext cx="4144296" cy="6061586"/>
          </a:xfrm>
          <a:prstGeom prst="rect">
            <a:avLst/>
          </a:prstGeom>
          <a:solidFill>
            <a:srgbClr val="353535">
              <a:alpha val="11372"/>
            </a:srgbClr>
          </a:solidFill>
          <a:ln>
            <a:noFill/>
          </a:ln>
        </p:spPr>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Timelines 17">
  <p:cSld name="Timelines 17">
    <p:spTree>
      <p:nvGrpSpPr>
        <p:cNvPr id="1" name="Shape 453"/>
        <p:cNvGrpSpPr/>
        <p:nvPr/>
      </p:nvGrpSpPr>
      <p:grpSpPr>
        <a:xfrm>
          <a:off x="0" y="0"/>
          <a:ext cx="0" cy="0"/>
          <a:chOff x="0" y="0"/>
          <a:chExt cx="0" cy="0"/>
        </a:xfrm>
      </p:grpSpPr>
      <p:sp>
        <p:nvSpPr>
          <p:cNvPr id="454" name="Google Shape;454;p710"/>
          <p:cNvSpPr>
            <a:spLocks noGrp="1"/>
          </p:cNvSpPr>
          <p:nvPr>
            <p:ph type="pic" idx="2"/>
          </p:nvPr>
        </p:nvSpPr>
        <p:spPr>
          <a:xfrm>
            <a:off x="2420905" y="6715539"/>
            <a:ext cx="5214033" cy="2660192"/>
          </a:xfrm>
          <a:prstGeom prst="roundRect">
            <a:avLst>
              <a:gd name="adj" fmla="val 22396"/>
            </a:avLst>
          </a:prstGeom>
          <a:solidFill>
            <a:srgbClr val="353535">
              <a:alpha val="11372"/>
            </a:srgbClr>
          </a:solidFill>
          <a:ln>
            <a:noFill/>
          </a:ln>
          <a:effectLst>
            <a:outerShdw blurRad="977900" dist="431800" dir="5400000" sx="88000" sy="88000" algn="l" rotWithShape="0">
              <a:srgbClr val="000000">
                <a:alpha val="40000"/>
              </a:srgbClr>
            </a:outerShdw>
          </a:effectLst>
        </p:spPr>
      </p:sp>
      <p:sp>
        <p:nvSpPr>
          <p:cNvPr id="455" name="Google Shape;455;p710"/>
          <p:cNvSpPr>
            <a:spLocks noGrp="1"/>
          </p:cNvSpPr>
          <p:nvPr>
            <p:ph type="pic" idx="3"/>
          </p:nvPr>
        </p:nvSpPr>
        <p:spPr>
          <a:xfrm>
            <a:off x="8163419" y="893057"/>
            <a:ext cx="5214033" cy="2660192"/>
          </a:xfrm>
          <a:prstGeom prst="roundRect">
            <a:avLst>
              <a:gd name="adj" fmla="val 22396"/>
            </a:avLst>
          </a:prstGeom>
          <a:solidFill>
            <a:srgbClr val="353535">
              <a:alpha val="11372"/>
            </a:srgbClr>
          </a:solidFill>
          <a:ln>
            <a:noFill/>
          </a:ln>
          <a:effectLst>
            <a:outerShdw blurRad="977900" dist="431800" dir="5400000" sx="88000" sy="88000" algn="l" rotWithShape="0">
              <a:srgbClr val="000000">
                <a:alpha val="40000"/>
              </a:srgbClr>
            </a:outerShdw>
          </a:effectLst>
        </p:spPr>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imelines 18">
  <p:cSld name="Timelines 18">
    <p:spTree>
      <p:nvGrpSpPr>
        <p:cNvPr id="1" name="Shape 456"/>
        <p:cNvGrpSpPr/>
        <p:nvPr/>
      </p:nvGrpSpPr>
      <p:grpSpPr>
        <a:xfrm>
          <a:off x="0" y="0"/>
          <a:ext cx="0" cy="0"/>
          <a:chOff x="0" y="0"/>
          <a:chExt cx="0" cy="0"/>
        </a:xfrm>
      </p:grpSpPr>
      <p:sp>
        <p:nvSpPr>
          <p:cNvPr id="457" name="Google Shape;457;p711"/>
          <p:cNvSpPr>
            <a:spLocks noGrp="1"/>
          </p:cNvSpPr>
          <p:nvPr>
            <p:ph type="pic" idx="2"/>
          </p:nvPr>
        </p:nvSpPr>
        <p:spPr>
          <a:xfrm>
            <a:off x="1592512" y="6715539"/>
            <a:ext cx="5214033" cy="2660192"/>
          </a:xfrm>
          <a:prstGeom prst="roundRect">
            <a:avLst>
              <a:gd name="adj" fmla="val 22396"/>
            </a:avLst>
          </a:prstGeom>
          <a:solidFill>
            <a:srgbClr val="353535">
              <a:alpha val="11372"/>
            </a:srgbClr>
          </a:solidFill>
          <a:ln>
            <a:noFill/>
          </a:ln>
          <a:effectLst>
            <a:outerShdw blurRad="977900" dist="431800" dir="5400000" sx="88000" sy="88000" algn="l" rotWithShape="0">
              <a:srgbClr val="000000">
                <a:alpha val="40000"/>
              </a:srgbClr>
            </a:outerShdw>
          </a:effectLst>
        </p:spPr>
      </p:sp>
      <p:sp>
        <p:nvSpPr>
          <p:cNvPr id="458" name="Google Shape;458;p711"/>
          <p:cNvSpPr>
            <a:spLocks noGrp="1"/>
          </p:cNvSpPr>
          <p:nvPr>
            <p:ph type="pic" idx="3"/>
          </p:nvPr>
        </p:nvSpPr>
        <p:spPr>
          <a:xfrm>
            <a:off x="4455854" y="893057"/>
            <a:ext cx="5214033" cy="2660192"/>
          </a:xfrm>
          <a:prstGeom prst="roundRect">
            <a:avLst>
              <a:gd name="adj" fmla="val 22396"/>
            </a:avLst>
          </a:prstGeom>
          <a:solidFill>
            <a:srgbClr val="353535">
              <a:alpha val="11372"/>
            </a:srgbClr>
          </a:solidFill>
          <a:ln>
            <a:noFill/>
          </a:ln>
          <a:effectLst>
            <a:outerShdw blurRad="977900" dist="431800" dir="5400000" sx="88000" sy="88000" algn="l" rotWithShape="0">
              <a:srgbClr val="000000">
                <a:alpha val="40000"/>
              </a:srgbClr>
            </a:outerShdw>
          </a:effectLst>
        </p:spPr>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90_custom layout">
  <p:cSld name="90_custom layout">
    <p:spTree>
      <p:nvGrpSpPr>
        <p:cNvPr id="1" name="Shape 459"/>
        <p:cNvGrpSpPr/>
        <p:nvPr/>
      </p:nvGrpSpPr>
      <p:grpSpPr>
        <a:xfrm>
          <a:off x="0" y="0"/>
          <a:ext cx="0" cy="0"/>
          <a:chOff x="0" y="0"/>
          <a:chExt cx="0" cy="0"/>
        </a:xfrm>
      </p:grpSpPr>
      <p:sp>
        <p:nvSpPr>
          <p:cNvPr id="460" name="Google Shape;460;p712"/>
          <p:cNvSpPr>
            <a:spLocks noGrp="1"/>
          </p:cNvSpPr>
          <p:nvPr>
            <p:ph type="pic" idx="2"/>
          </p:nvPr>
        </p:nvSpPr>
        <p:spPr>
          <a:xfrm>
            <a:off x="0" y="0"/>
            <a:ext cx="7810500" cy="10288588"/>
          </a:xfrm>
          <a:prstGeom prst="rect">
            <a:avLst/>
          </a:prstGeom>
          <a:solidFill>
            <a:srgbClr val="353535">
              <a:alpha val="11372"/>
            </a:srgbClr>
          </a:solidFill>
          <a:ln>
            <a:noFill/>
          </a:ln>
        </p:spPr>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91_custom layout">
  <p:cSld name="91_custom layout">
    <p:spTree>
      <p:nvGrpSpPr>
        <p:cNvPr id="1" name="Shape 461"/>
        <p:cNvGrpSpPr/>
        <p:nvPr/>
      </p:nvGrpSpPr>
      <p:grpSpPr>
        <a:xfrm>
          <a:off x="0" y="0"/>
          <a:ext cx="0" cy="0"/>
          <a:chOff x="0" y="0"/>
          <a:chExt cx="0" cy="0"/>
        </a:xfrm>
      </p:grpSpPr>
      <p:sp>
        <p:nvSpPr>
          <p:cNvPr id="462" name="Google Shape;462;p713"/>
          <p:cNvSpPr>
            <a:spLocks noGrp="1"/>
          </p:cNvSpPr>
          <p:nvPr>
            <p:ph type="pic" idx="2"/>
          </p:nvPr>
        </p:nvSpPr>
        <p:spPr>
          <a:xfrm>
            <a:off x="0" y="0"/>
            <a:ext cx="7810500" cy="10288588"/>
          </a:xfrm>
          <a:prstGeom prst="rect">
            <a:avLst/>
          </a:prstGeom>
          <a:solidFill>
            <a:srgbClr val="353535">
              <a:alpha val="11372"/>
            </a:srgbClr>
          </a:solidFill>
          <a:ln>
            <a:noFill/>
          </a:ln>
        </p:spPr>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132_custom layout">
  <p:cSld name="132_custom layout">
    <p:spTree>
      <p:nvGrpSpPr>
        <p:cNvPr id="1" name="Shape 463"/>
        <p:cNvGrpSpPr/>
        <p:nvPr/>
      </p:nvGrpSpPr>
      <p:grpSpPr>
        <a:xfrm>
          <a:off x="0" y="0"/>
          <a:ext cx="0" cy="0"/>
          <a:chOff x="0" y="0"/>
          <a:chExt cx="0" cy="0"/>
        </a:xfrm>
      </p:grpSpPr>
      <p:sp>
        <p:nvSpPr>
          <p:cNvPr id="464" name="Google Shape;464;p714"/>
          <p:cNvSpPr>
            <a:spLocks noGrp="1"/>
          </p:cNvSpPr>
          <p:nvPr>
            <p:ph type="pic" idx="2"/>
          </p:nvPr>
        </p:nvSpPr>
        <p:spPr>
          <a:xfrm>
            <a:off x="0" y="0"/>
            <a:ext cx="7810500" cy="10288588"/>
          </a:xfrm>
          <a:prstGeom prst="rect">
            <a:avLst/>
          </a:prstGeom>
          <a:solidFill>
            <a:srgbClr val="353535">
              <a:alpha val="11372"/>
            </a:srgbClr>
          </a:solidFill>
          <a:ln>
            <a:noFill/>
          </a:ln>
        </p:spPr>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133_custom layout">
  <p:cSld name="133_custom layout">
    <p:spTree>
      <p:nvGrpSpPr>
        <p:cNvPr id="1" name="Shape 465"/>
        <p:cNvGrpSpPr/>
        <p:nvPr/>
      </p:nvGrpSpPr>
      <p:grpSpPr>
        <a:xfrm>
          <a:off x="0" y="0"/>
          <a:ext cx="0" cy="0"/>
          <a:chOff x="0" y="0"/>
          <a:chExt cx="0" cy="0"/>
        </a:xfrm>
      </p:grpSpPr>
      <p:sp>
        <p:nvSpPr>
          <p:cNvPr id="466" name="Google Shape;466;p715"/>
          <p:cNvSpPr>
            <a:spLocks noGrp="1"/>
          </p:cNvSpPr>
          <p:nvPr>
            <p:ph type="pic" idx="2"/>
          </p:nvPr>
        </p:nvSpPr>
        <p:spPr>
          <a:xfrm>
            <a:off x="12625213" y="3321049"/>
            <a:ext cx="2844801" cy="2844800"/>
          </a:xfrm>
          <a:prstGeom prst="rect">
            <a:avLst/>
          </a:prstGeom>
          <a:solidFill>
            <a:srgbClr val="353535">
              <a:alpha val="11372"/>
            </a:srgbClr>
          </a:solidFill>
          <a:ln w="76200" cap="rnd" cmpd="sng">
            <a:solidFill>
              <a:schemeClr val="lt2"/>
            </a:solidFill>
            <a:prstDash val="solid"/>
            <a:round/>
            <a:headEnd type="none" w="sm" len="sm"/>
            <a:tailEnd type="none" w="sm" len="sm"/>
          </a:ln>
          <a:effectLst>
            <a:outerShdw blurRad="406400" sx="101000" sy="101000" algn="tl" rotWithShape="0">
              <a:srgbClr val="000000">
                <a:alpha val="40000"/>
              </a:srgbClr>
            </a:outerShdw>
          </a:effectLst>
        </p:spPr>
      </p:sp>
      <p:sp>
        <p:nvSpPr>
          <p:cNvPr id="467" name="Google Shape;467;p715"/>
          <p:cNvSpPr>
            <a:spLocks noGrp="1"/>
          </p:cNvSpPr>
          <p:nvPr>
            <p:ph type="pic" idx="3"/>
          </p:nvPr>
        </p:nvSpPr>
        <p:spPr>
          <a:xfrm rot="-900000">
            <a:off x="8084457" y="3321049"/>
            <a:ext cx="2844801" cy="2844800"/>
          </a:xfrm>
          <a:prstGeom prst="rect">
            <a:avLst/>
          </a:prstGeom>
          <a:solidFill>
            <a:srgbClr val="353535">
              <a:alpha val="11372"/>
            </a:srgbClr>
          </a:solidFill>
          <a:ln w="76200" cap="rnd" cmpd="sng">
            <a:solidFill>
              <a:schemeClr val="lt2"/>
            </a:solidFill>
            <a:prstDash val="solid"/>
            <a:round/>
            <a:headEnd type="none" w="sm" len="sm"/>
            <a:tailEnd type="none" w="sm" len="sm"/>
          </a:ln>
          <a:effectLst>
            <a:outerShdw blurRad="406400" sx="101000" sy="101000" algn="tl" rotWithShape="0">
              <a:srgbClr val="000000">
                <a:alpha val="40000"/>
              </a:srgbClr>
            </a:outerShdw>
          </a:effectLst>
        </p:spPr>
      </p:sp>
      <p:sp>
        <p:nvSpPr>
          <p:cNvPr id="468" name="Google Shape;468;p715"/>
          <p:cNvSpPr>
            <a:spLocks noGrp="1"/>
          </p:cNvSpPr>
          <p:nvPr>
            <p:ph type="pic" idx="4"/>
          </p:nvPr>
        </p:nvSpPr>
        <p:spPr>
          <a:xfrm rot="-900000">
            <a:off x="14297041" y="5063127"/>
            <a:ext cx="2844801" cy="2844800"/>
          </a:xfrm>
          <a:prstGeom prst="rect">
            <a:avLst/>
          </a:prstGeom>
          <a:solidFill>
            <a:srgbClr val="B2B2B2"/>
          </a:solidFill>
          <a:ln w="76200" cap="rnd" cmpd="sng">
            <a:solidFill>
              <a:schemeClr val="lt2"/>
            </a:solidFill>
            <a:prstDash val="solid"/>
            <a:round/>
            <a:headEnd type="none" w="sm" len="sm"/>
            <a:tailEnd type="none" w="sm" len="sm"/>
          </a:ln>
          <a:effectLst>
            <a:outerShdw blurRad="406400" sx="101000" sy="101000" algn="tl" rotWithShape="0">
              <a:srgbClr val="000000">
                <a:alpha val="40000"/>
              </a:srgbClr>
            </a:outerShdw>
          </a:effectLst>
        </p:spPr>
      </p:sp>
      <p:sp>
        <p:nvSpPr>
          <p:cNvPr id="469" name="Google Shape;469;p715"/>
          <p:cNvSpPr>
            <a:spLocks noGrp="1"/>
          </p:cNvSpPr>
          <p:nvPr>
            <p:ph type="pic" idx="5"/>
          </p:nvPr>
        </p:nvSpPr>
        <p:spPr>
          <a:xfrm rot="900000">
            <a:off x="10477097" y="4032247"/>
            <a:ext cx="2844801" cy="2844800"/>
          </a:xfrm>
          <a:prstGeom prst="rect">
            <a:avLst/>
          </a:prstGeom>
          <a:solidFill>
            <a:srgbClr val="B2B2B2"/>
          </a:solidFill>
          <a:ln w="76200" cap="rnd" cmpd="sng">
            <a:solidFill>
              <a:schemeClr val="lt2"/>
            </a:solidFill>
            <a:prstDash val="solid"/>
            <a:round/>
            <a:headEnd type="none" w="sm" len="sm"/>
            <a:tailEnd type="none" w="sm" len="sm"/>
          </a:ln>
          <a:effectLst>
            <a:outerShdw blurRad="406400" sx="101000" sy="101000" algn="tl" rotWithShape="0">
              <a:srgbClr val="000000">
                <a:alpha val="40000"/>
              </a:srgbClr>
            </a:outerShdw>
          </a:effectLst>
        </p:spPr>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134_custom layout">
  <p:cSld name="134_custom layout">
    <p:spTree>
      <p:nvGrpSpPr>
        <p:cNvPr id="1" name="Shape 470"/>
        <p:cNvGrpSpPr/>
        <p:nvPr/>
      </p:nvGrpSpPr>
      <p:grpSpPr>
        <a:xfrm>
          <a:off x="0" y="0"/>
          <a:ext cx="0" cy="0"/>
          <a:chOff x="0" y="0"/>
          <a:chExt cx="0" cy="0"/>
        </a:xfrm>
      </p:grpSpPr>
      <p:sp>
        <p:nvSpPr>
          <p:cNvPr id="471" name="Google Shape;471;p716"/>
          <p:cNvSpPr>
            <a:spLocks noGrp="1"/>
          </p:cNvSpPr>
          <p:nvPr>
            <p:ph type="pic" idx="2"/>
          </p:nvPr>
        </p:nvSpPr>
        <p:spPr>
          <a:xfrm>
            <a:off x="10373133" y="6386889"/>
            <a:ext cx="2869307" cy="2864948"/>
          </a:xfrm>
          <a:prstGeom prst="rect">
            <a:avLst/>
          </a:prstGeom>
          <a:solidFill>
            <a:srgbClr val="353535">
              <a:alpha val="11372"/>
            </a:srgbClr>
          </a:solidFill>
          <a:ln w="76200" cap="rnd" cmpd="sng">
            <a:solidFill>
              <a:schemeClr val="lt2"/>
            </a:solidFill>
            <a:prstDash val="solid"/>
            <a:round/>
            <a:headEnd type="none" w="sm" len="sm"/>
            <a:tailEnd type="none" w="sm" len="sm"/>
          </a:ln>
          <a:effectLst>
            <a:outerShdw blurRad="406400" sx="101000" sy="101000" algn="tl" rotWithShape="0">
              <a:srgbClr val="000000">
                <a:alpha val="40000"/>
              </a:srgbClr>
            </a:outerShdw>
          </a:effectLst>
        </p:spPr>
      </p:sp>
      <p:sp>
        <p:nvSpPr>
          <p:cNvPr id="472" name="Google Shape;472;p716"/>
          <p:cNvSpPr>
            <a:spLocks noGrp="1"/>
          </p:cNvSpPr>
          <p:nvPr>
            <p:ph type="pic" idx="3"/>
          </p:nvPr>
        </p:nvSpPr>
        <p:spPr>
          <a:xfrm rot="900000">
            <a:off x="14558556" y="6673717"/>
            <a:ext cx="2575797" cy="2575797"/>
          </a:xfrm>
          <a:prstGeom prst="rect">
            <a:avLst/>
          </a:prstGeom>
          <a:solidFill>
            <a:srgbClr val="353535">
              <a:alpha val="11372"/>
            </a:srgbClr>
          </a:solidFill>
          <a:ln w="76200" cap="rnd" cmpd="sng">
            <a:solidFill>
              <a:schemeClr val="lt2"/>
            </a:solidFill>
            <a:prstDash val="solid"/>
            <a:round/>
            <a:headEnd type="none" w="sm" len="sm"/>
            <a:tailEnd type="none" w="sm" len="sm"/>
          </a:ln>
          <a:effectLst>
            <a:outerShdw blurRad="406400" sx="101000" sy="101000" algn="tl" rotWithShape="0">
              <a:srgbClr val="000000">
                <a:alpha val="40000"/>
              </a:srgbClr>
            </a:outerShdw>
          </a:effectLst>
        </p:spPr>
      </p:sp>
      <p:sp>
        <p:nvSpPr>
          <p:cNvPr id="473" name="Google Shape;473;p716"/>
          <p:cNvSpPr>
            <a:spLocks noGrp="1"/>
          </p:cNvSpPr>
          <p:nvPr>
            <p:ph type="pic" idx="4"/>
          </p:nvPr>
        </p:nvSpPr>
        <p:spPr>
          <a:xfrm rot="900000">
            <a:off x="8138512" y="6718458"/>
            <a:ext cx="2277453" cy="2277453"/>
          </a:xfrm>
          <a:prstGeom prst="rect">
            <a:avLst/>
          </a:prstGeom>
          <a:solidFill>
            <a:srgbClr val="B2B2B2"/>
          </a:solidFill>
          <a:ln w="76200" cap="rnd" cmpd="sng">
            <a:solidFill>
              <a:schemeClr val="lt2"/>
            </a:solidFill>
            <a:prstDash val="solid"/>
            <a:round/>
            <a:headEnd type="none" w="sm" len="sm"/>
            <a:tailEnd type="none" w="sm" len="sm"/>
          </a:ln>
          <a:effectLst>
            <a:outerShdw blurRad="406400" sx="101000" sy="101000" algn="tl" rotWithShape="0">
              <a:srgbClr val="000000">
                <a:alpha val="40000"/>
              </a:srgbClr>
            </a:outerShdw>
          </a:effectLst>
        </p:spPr>
      </p:sp>
      <p:sp>
        <p:nvSpPr>
          <p:cNvPr id="474" name="Google Shape;474;p716"/>
          <p:cNvSpPr>
            <a:spLocks noGrp="1"/>
          </p:cNvSpPr>
          <p:nvPr>
            <p:ph type="pic" idx="5"/>
          </p:nvPr>
        </p:nvSpPr>
        <p:spPr>
          <a:xfrm rot="-900000">
            <a:off x="12803119" y="7292336"/>
            <a:ext cx="2019671" cy="2019671"/>
          </a:xfrm>
          <a:prstGeom prst="rect">
            <a:avLst/>
          </a:prstGeom>
          <a:solidFill>
            <a:srgbClr val="B2B2B2"/>
          </a:solidFill>
          <a:ln w="76200" cap="rnd" cmpd="sng">
            <a:solidFill>
              <a:schemeClr val="lt2"/>
            </a:solidFill>
            <a:prstDash val="solid"/>
            <a:round/>
            <a:headEnd type="none" w="sm" len="sm"/>
            <a:tailEnd type="none" w="sm" len="sm"/>
          </a:ln>
          <a:effectLst>
            <a:outerShdw blurRad="406400" sx="101000" sy="101000" algn="tl" rotWithShape="0">
              <a:srgbClr val="000000">
                <a:alpha val="40000"/>
              </a:srgbClr>
            </a:outerShdw>
          </a:effectLst>
        </p:spPr>
      </p:sp>
      <p:sp>
        <p:nvSpPr>
          <p:cNvPr id="475" name="Google Shape;475;p716"/>
          <p:cNvSpPr>
            <a:spLocks noGrp="1"/>
          </p:cNvSpPr>
          <p:nvPr>
            <p:ph type="pic" idx="6"/>
          </p:nvPr>
        </p:nvSpPr>
        <p:spPr>
          <a:xfrm>
            <a:off x="14027551" y="918613"/>
            <a:ext cx="3378449" cy="3381069"/>
          </a:xfrm>
          <a:prstGeom prst="rect">
            <a:avLst/>
          </a:prstGeom>
          <a:solidFill>
            <a:srgbClr val="353535">
              <a:alpha val="11372"/>
            </a:srgbClr>
          </a:solidFill>
          <a:ln w="76200" cap="rnd" cmpd="sng">
            <a:solidFill>
              <a:schemeClr val="lt2"/>
            </a:solidFill>
            <a:prstDash val="solid"/>
            <a:round/>
            <a:headEnd type="none" w="sm" len="sm"/>
            <a:tailEnd type="none" w="sm" len="sm"/>
          </a:ln>
          <a:effectLst>
            <a:outerShdw blurRad="406400" sx="101000" sy="101000" algn="tl" rotWithShape="0">
              <a:srgbClr val="000000">
                <a:alpha val="40000"/>
              </a:srgbClr>
            </a:outerShdw>
          </a:effectLst>
        </p:spPr>
      </p:sp>
      <p:sp>
        <p:nvSpPr>
          <p:cNvPr id="476" name="Google Shape;476;p716"/>
          <p:cNvSpPr>
            <a:spLocks noGrp="1"/>
          </p:cNvSpPr>
          <p:nvPr>
            <p:ph type="pic" idx="7"/>
          </p:nvPr>
        </p:nvSpPr>
        <p:spPr>
          <a:xfrm rot="-900000">
            <a:off x="8634665" y="932640"/>
            <a:ext cx="3378449" cy="3381069"/>
          </a:xfrm>
          <a:prstGeom prst="rect">
            <a:avLst/>
          </a:prstGeom>
          <a:solidFill>
            <a:srgbClr val="353535">
              <a:alpha val="11372"/>
            </a:srgbClr>
          </a:solidFill>
          <a:ln w="76200" cap="rnd" cmpd="sng">
            <a:solidFill>
              <a:schemeClr val="lt2"/>
            </a:solidFill>
            <a:prstDash val="solid"/>
            <a:round/>
            <a:headEnd type="none" w="sm" len="sm"/>
            <a:tailEnd type="none" w="sm" len="sm"/>
          </a:ln>
          <a:effectLst>
            <a:outerShdw blurRad="406400" sx="101000" sy="101000" algn="tl" rotWithShape="0">
              <a:srgbClr val="000000">
                <a:alpha val="40000"/>
              </a:srgbClr>
            </a:outerShdw>
          </a:effectLst>
        </p:spPr>
      </p:sp>
      <p:sp>
        <p:nvSpPr>
          <p:cNvPr id="477" name="Google Shape;477;p716"/>
          <p:cNvSpPr>
            <a:spLocks noGrp="1"/>
          </p:cNvSpPr>
          <p:nvPr>
            <p:ph type="pic" idx="8"/>
          </p:nvPr>
        </p:nvSpPr>
        <p:spPr>
          <a:xfrm rot="900000">
            <a:off x="11476138" y="1751818"/>
            <a:ext cx="3378449" cy="3381069"/>
          </a:xfrm>
          <a:prstGeom prst="rect">
            <a:avLst/>
          </a:prstGeom>
          <a:solidFill>
            <a:srgbClr val="B2B2B2"/>
          </a:solidFill>
          <a:ln w="76200" cap="rnd" cmpd="sng">
            <a:solidFill>
              <a:schemeClr val="lt2"/>
            </a:solidFill>
            <a:prstDash val="solid"/>
            <a:round/>
            <a:headEnd type="none" w="sm" len="sm"/>
            <a:tailEnd type="none" w="sm" len="sm"/>
          </a:ln>
          <a:effectLst>
            <a:outerShdw blurRad="406400" sx="101000" sy="101000" algn="tl" rotWithShape="0">
              <a:srgbClr val="000000">
                <a:alpha val="40000"/>
              </a:srgbClr>
            </a:outerShdw>
          </a:effectLst>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 name="Shape 35"/>
        <p:cNvGrpSpPr/>
        <p:nvPr/>
      </p:nvGrpSpPr>
      <p:grpSpPr>
        <a:xfrm>
          <a:off x="0" y="0"/>
          <a:ext cx="0" cy="0"/>
          <a:chOff x="0" y="0"/>
          <a:chExt cx="0" cy="0"/>
        </a:xfrm>
      </p:grpSpPr>
      <p:sp>
        <p:nvSpPr>
          <p:cNvPr id="36" name="Google Shape;36;p604"/>
          <p:cNvSpPr>
            <a:spLocks noGrp="1"/>
          </p:cNvSpPr>
          <p:nvPr>
            <p:ph type="pic" idx="2"/>
          </p:nvPr>
        </p:nvSpPr>
        <p:spPr>
          <a:xfrm>
            <a:off x="9067800" y="0"/>
            <a:ext cx="9220200" cy="10288588"/>
          </a:xfrm>
          <a:prstGeom prst="rect">
            <a:avLst/>
          </a:prstGeom>
          <a:solidFill>
            <a:srgbClr val="353535">
              <a:alpha val="11372"/>
            </a:srgbClr>
          </a:solidFill>
          <a:ln>
            <a:noFill/>
          </a:ln>
        </p:spPr>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135_custom layout">
  <p:cSld name="135_custom layout">
    <p:spTree>
      <p:nvGrpSpPr>
        <p:cNvPr id="1" name="Shape 478"/>
        <p:cNvGrpSpPr/>
        <p:nvPr/>
      </p:nvGrpSpPr>
      <p:grpSpPr>
        <a:xfrm>
          <a:off x="0" y="0"/>
          <a:ext cx="0" cy="0"/>
          <a:chOff x="0" y="0"/>
          <a:chExt cx="0" cy="0"/>
        </a:xfrm>
      </p:grpSpPr>
      <p:sp>
        <p:nvSpPr>
          <p:cNvPr id="479" name="Google Shape;479;p717"/>
          <p:cNvSpPr>
            <a:spLocks noGrp="1"/>
          </p:cNvSpPr>
          <p:nvPr>
            <p:ph type="pic" idx="2"/>
          </p:nvPr>
        </p:nvSpPr>
        <p:spPr>
          <a:xfrm rot="-900000">
            <a:off x="8374178" y="1499233"/>
            <a:ext cx="4997560" cy="5022939"/>
          </a:xfrm>
          <a:prstGeom prst="rect">
            <a:avLst/>
          </a:prstGeom>
          <a:solidFill>
            <a:srgbClr val="353535">
              <a:alpha val="11372"/>
            </a:srgbClr>
          </a:solidFill>
          <a:ln w="76200" cap="rnd" cmpd="sng">
            <a:solidFill>
              <a:schemeClr val="lt2"/>
            </a:solidFill>
            <a:prstDash val="solid"/>
            <a:round/>
            <a:headEnd type="none" w="sm" len="sm"/>
            <a:tailEnd type="none" w="sm" len="sm"/>
          </a:ln>
          <a:effectLst>
            <a:outerShdw blurRad="406400" sx="101000" sy="101000" algn="tl" rotWithShape="0">
              <a:srgbClr val="000000">
                <a:alpha val="40000"/>
              </a:srgbClr>
            </a:outerShdw>
          </a:effectLst>
        </p:spPr>
      </p:sp>
      <p:sp>
        <p:nvSpPr>
          <p:cNvPr id="480" name="Google Shape;480;p717"/>
          <p:cNvSpPr>
            <a:spLocks noGrp="1"/>
          </p:cNvSpPr>
          <p:nvPr>
            <p:ph type="pic" idx="3"/>
          </p:nvPr>
        </p:nvSpPr>
        <p:spPr>
          <a:xfrm rot="900000">
            <a:off x="13014686" y="3173212"/>
            <a:ext cx="4008445" cy="3942161"/>
          </a:xfrm>
          <a:prstGeom prst="rect">
            <a:avLst/>
          </a:prstGeom>
          <a:solidFill>
            <a:srgbClr val="B2B2B2"/>
          </a:solidFill>
          <a:ln w="76200" cap="rnd" cmpd="sng">
            <a:solidFill>
              <a:schemeClr val="lt2"/>
            </a:solidFill>
            <a:prstDash val="solid"/>
            <a:round/>
            <a:headEnd type="none" w="sm" len="sm"/>
            <a:tailEnd type="none" w="sm" len="sm"/>
          </a:ln>
          <a:effectLst>
            <a:outerShdw blurRad="406400" sx="101000" sy="101000" algn="tl" rotWithShape="0">
              <a:srgbClr val="000000">
                <a:alpha val="40000"/>
              </a:srgbClr>
            </a:outerShdw>
          </a:effectLst>
        </p:spPr>
      </p:sp>
      <p:sp>
        <p:nvSpPr>
          <p:cNvPr id="481" name="Google Shape;481;p717"/>
          <p:cNvSpPr>
            <a:spLocks noGrp="1"/>
          </p:cNvSpPr>
          <p:nvPr>
            <p:ph type="pic" idx="4"/>
          </p:nvPr>
        </p:nvSpPr>
        <p:spPr>
          <a:xfrm rot="900000">
            <a:off x="7569570" y="5521439"/>
            <a:ext cx="3122322" cy="3138296"/>
          </a:xfrm>
          <a:prstGeom prst="rect">
            <a:avLst/>
          </a:prstGeom>
          <a:solidFill>
            <a:srgbClr val="B2B2B2"/>
          </a:solidFill>
          <a:ln w="76200" cap="rnd" cmpd="sng">
            <a:solidFill>
              <a:schemeClr val="lt2"/>
            </a:solidFill>
            <a:prstDash val="solid"/>
            <a:round/>
            <a:headEnd type="none" w="sm" len="sm"/>
            <a:tailEnd type="none" w="sm" len="sm"/>
          </a:ln>
          <a:effectLst>
            <a:outerShdw blurRad="406400" sx="101000" sy="101000" algn="tl" rotWithShape="0">
              <a:srgbClr val="000000">
                <a:alpha val="40000"/>
              </a:srgbClr>
            </a:outerShdw>
          </a:effectLst>
        </p:spPr>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ontact us 01">
  <p:cSld name="Contact us 01">
    <p:spTree>
      <p:nvGrpSpPr>
        <p:cNvPr id="1" name="Shape 482"/>
        <p:cNvGrpSpPr/>
        <p:nvPr/>
      </p:nvGrpSpPr>
      <p:grpSpPr>
        <a:xfrm>
          <a:off x="0" y="0"/>
          <a:ext cx="0" cy="0"/>
          <a:chOff x="0" y="0"/>
          <a:chExt cx="0" cy="0"/>
        </a:xfrm>
      </p:grpSpPr>
      <p:sp>
        <p:nvSpPr>
          <p:cNvPr id="483" name="Google Shape;483;p718"/>
          <p:cNvSpPr>
            <a:spLocks noGrp="1"/>
          </p:cNvSpPr>
          <p:nvPr>
            <p:ph type="pic" idx="2"/>
          </p:nvPr>
        </p:nvSpPr>
        <p:spPr>
          <a:xfrm>
            <a:off x="940156" y="3142445"/>
            <a:ext cx="6168981" cy="6205986"/>
          </a:xfrm>
          <a:prstGeom prst="rect">
            <a:avLst/>
          </a:prstGeom>
          <a:solidFill>
            <a:srgbClr val="353535">
              <a:alpha val="11372"/>
            </a:srgbClr>
          </a:solidFill>
          <a:ln>
            <a:noFill/>
          </a:ln>
        </p:spPr>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ontact us 02">
  <p:cSld name="Contact us 02">
    <p:spTree>
      <p:nvGrpSpPr>
        <p:cNvPr id="1" name="Shape 484"/>
        <p:cNvGrpSpPr/>
        <p:nvPr/>
      </p:nvGrpSpPr>
      <p:grpSpPr>
        <a:xfrm>
          <a:off x="0" y="0"/>
          <a:ext cx="0" cy="0"/>
          <a:chOff x="0" y="0"/>
          <a:chExt cx="0" cy="0"/>
        </a:xfrm>
      </p:grpSpPr>
      <p:sp>
        <p:nvSpPr>
          <p:cNvPr id="485" name="Google Shape;485;p719"/>
          <p:cNvSpPr>
            <a:spLocks noGrp="1"/>
          </p:cNvSpPr>
          <p:nvPr>
            <p:ph type="pic" idx="2"/>
          </p:nvPr>
        </p:nvSpPr>
        <p:spPr>
          <a:xfrm>
            <a:off x="0" y="3009900"/>
            <a:ext cx="18288000" cy="5144917"/>
          </a:xfrm>
          <a:prstGeom prst="rect">
            <a:avLst/>
          </a:prstGeom>
          <a:solidFill>
            <a:srgbClr val="353535">
              <a:alpha val="11372"/>
            </a:srgbClr>
          </a:solidFill>
          <a:ln>
            <a:noFill/>
          </a:ln>
        </p:spPr>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Contact us 03">
  <p:cSld name="Contact us 03">
    <p:spTree>
      <p:nvGrpSpPr>
        <p:cNvPr id="1" name="Shape 486"/>
        <p:cNvGrpSpPr/>
        <p:nvPr/>
      </p:nvGrpSpPr>
      <p:grpSpPr>
        <a:xfrm>
          <a:off x="0" y="0"/>
          <a:ext cx="0" cy="0"/>
          <a:chOff x="0" y="0"/>
          <a:chExt cx="0" cy="0"/>
        </a:xfrm>
      </p:grpSpPr>
      <p:sp>
        <p:nvSpPr>
          <p:cNvPr id="487" name="Google Shape;487;p720"/>
          <p:cNvSpPr>
            <a:spLocks noGrp="1"/>
          </p:cNvSpPr>
          <p:nvPr>
            <p:ph type="pic" idx="2"/>
          </p:nvPr>
        </p:nvSpPr>
        <p:spPr>
          <a:xfrm>
            <a:off x="9620250" y="0"/>
            <a:ext cx="8667749" cy="10288588"/>
          </a:xfrm>
          <a:prstGeom prst="rect">
            <a:avLst/>
          </a:prstGeom>
          <a:solidFill>
            <a:srgbClr val="353535">
              <a:alpha val="11372"/>
            </a:srgbClr>
          </a:solidFill>
          <a:ln>
            <a:noFill/>
          </a:ln>
        </p:spPr>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Contact us 05">
  <p:cSld name="Contact us 05">
    <p:spTree>
      <p:nvGrpSpPr>
        <p:cNvPr id="1" name="Shape 488"/>
        <p:cNvGrpSpPr/>
        <p:nvPr/>
      </p:nvGrpSpPr>
      <p:grpSpPr>
        <a:xfrm>
          <a:off x="0" y="0"/>
          <a:ext cx="0" cy="0"/>
          <a:chOff x="0" y="0"/>
          <a:chExt cx="0" cy="0"/>
        </a:xfrm>
      </p:grpSpPr>
      <p:sp>
        <p:nvSpPr>
          <p:cNvPr id="489" name="Google Shape;489;p721"/>
          <p:cNvSpPr>
            <a:spLocks noGrp="1"/>
          </p:cNvSpPr>
          <p:nvPr>
            <p:ph type="pic" idx="2"/>
          </p:nvPr>
        </p:nvSpPr>
        <p:spPr>
          <a:xfrm>
            <a:off x="0" y="3009900"/>
            <a:ext cx="8820150" cy="7278688"/>
          </a:xfrm>
          <a:prstGeom prst="rect">
            <a:avLst/>
          </a:prstGeom>
          <a:solidFill>
            <a:srgbClr val="353535">
              <a:alpha val="11372"/>
            </a:srgbClr>
          </a:solidFill>
          <a:ln>
            <a:noFill/>
          </a:ln>
        </p:spPr>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ontact us 06">
  <p:cSld name="Contact us 06">
    <p:spTree>
      <p:nvGrpSpPr>
        <p:cNvPr id="1" name="Shape 490"/>
        <p:cNvGrpSpPr/>
        <p:nvPr/>
      </p:nvGrpSpPr>
      <p:grpSpPr>
        <a:xfrm>
          <a:off x="0" y="0"/>
          <a:ext cx="0" cy="0"/>
          <a:chOff x="0" y="0"/>
          <a:chExt cx="0" cy="0"/>
        </a:xfrm>
      </p:grpSpPr>
      <p:sp>
        <p:nvSpPr>
          <p:cNvPr id="491" name="Google Shape;491;p722"/>
          <p:cNvSpPr>
            <a:spLocks noGrp="1"/>
          </p:cNvSpPr>
          <p:nvPr>
            <p:ph type="pic" idx="2"/>
          </p:nvPr>
        </p:nvSpPr>
        <p:spPr>
          <a:xfrm>
            <a:off x="0" y="7313756"/>
            <a:ext cx="18288000" cy="2974832"/>
          </a:xfrm>
          <a:prstGeom prst="rect">
            <a:avLst/>
          </a:prstGeom>
          <a:solidFill>
            <a:srgbClr val="353535">
              <a:alpha val="11372"/>
            </a:srgbClr>
          </a:solidFill>
          <a:ln>
            <a:noFill/>
          </a:ln>
        </p:spPr>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ontact us 04">
  <p:cSld name="Contact us 04">
    <p:spTree>
      <p:nvGrpSpPr>
        <p:cNvPr id="1" name="Shape 492"/>
        <p:cNvGrpSpPr/>
        <p:nvPr/>
      </p:nvGrpSpPr>
      <p:grpSpPr>
        <a:xfrm>
          <a:off x="0" y="0"/>
          <a:ext cx="0" cy="0"/>
          <a:chOff x="0" y="0"/>
          <a:chExt cx="0" cy="0"/>
        </a:xfrm>
      </p:grpSpPr>
      <p:sp>
        <p:nvSpPr>
          <p:cNvPr id="493" name="Google Shape;493;p723"/>
          <p:cNvSpPr>
            <a:spLocks noGrp="1"/>
          </p:cNvSpPr>
          <p:nvPr>
            <p:ph type="pic" idx="2"/>
          </p:nvPr>
        </p:nvSpPr>
        <p:spPr>
          <a:xfrm>
            <a:off x="8820150" y="3009900"/>
            <a:ext cx="9467850" cy="7278688"/>
          </a:xfrm>
          <a:prstGeom prst="rect">
            <a:avLst/>
          </a:prstGeom>
          <a:solidFill>
            <a:srgbClr val="353535">
              <a:alpha val="11372"/>
            </a:srgbClr>
          </a:solidFill>
          <a:ln>
            <a:noFill/>
          </a:ln>
        </p:spPr>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Device 33">
  <p:cSld name="Device 33">
    <p:spTree>
      <p:nvGrpSpPr>
        <p:cNvPr id="1" name="Shape 494"/>
        <p:cNvGrpSpPr/>
        <p:nvPr/>
      </p:nvGrpSpPr>
      <p:grpSpPr>
        <a:xfrm>
          <a:off x="0" y="0"/>
          <a:ext cx="0" cy="0"/>
          <a:chOff x="0" y="0"/>
          <a:chExt cx="0" cy="0"/>
        </a:xfrm>
      </p:grpSpPr>
      <p:sp>
        <p:nvSpPr>
          <p:cNvPr id="495" name="Google Shape;495;p724"/>
          <p:cNvSpPr>
            <a:spLocks noGrp="1"/>
          </p:cNvSpPr>
          <p:nvPr>
            <p:ph type="pic" idx="2"/>
          </p:nvPr>
        </p:nvSpPr>
        <p:spPr>
          <a:xfrm>
            <a:off x="12124211" y="1238570"/>
            <a:ext cx="3782972" cy="8025835"/>
          </a:xfrm>
          <a:prstGeom prst="roundRect">
            <a:avLst>
              <a:gd name="adj" fmla="val 10696"/>
            </a:avLst>
          </a:prstGeom>
          <a:solidFill>
            <a:srgbClr val="2F2F2F"/>
          </a:solidFill>
          <a:ln>
            <a:noFill/>
          </a:ln>
        </p:spPr>
      </p:sp>
      <p:sp>
        <p:nvSpPr>
          <p:cNvPr id="496" name="Google Shape;496;p724"/>
          <p:cNvSpPr>
            <a:spLocks noGrp="1"/>
          </p:cNvSpPr>
          <p:nvPr>
            <p:ph type="pic" idx="3"/>
          </p:nvPr>
        </p:nvSpPr>
        <p:spPr>
          <a:xfrm>
            <a:off x="0" y="1"/>
            <a:ext cx="18288002" cy="10288588"/>
          </a:xfrm>
          <a:prstGeom prst="rect">
            <a:avLst/>
          </a:prstGeom>
          <a:solidFill>
            <a:srgbClr val="353535">
              <a:alpha val="11372"/>
            </a:srgbClr>
          </a:solidFill>
          <a:ln>
            <a:noFill/>
          </a:ln>
        </p:spPr>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Device 34">
  <p:cSld name="Device 34">
    <p:spTree>
      <p:nvGrpSpPr>
        <p:cNvPr id="1" name="Shape 497"/>
        <p:cNvGrpSpPr/>
        <p:nvPr/>
      </p:nvGrpSpPr>
      <p:grpSpPr>
        <a:xfrm>
          <a:off x="0" y="0"/>
          <a:ext cx="0" cy="0"/>
          <a:chOff x="0" y="0"/>
          <a:chExt cx="0" cy="0"/>
        </a:xfrm>
      </p:grpSpPr>
      <p:sp>
        <p:nvSpPr>
          <p:cNvPr id="498" name="Google Shape;498;p725"/>
          <p:cNvSpPr>
            <a:spLocks noGrp="1"/>
          </p:cNvSpPr>
          <p:nvPr>
            <p:ph type="pic" idx="2"/>
          </p:nvPr>
        </p:nvSpPr>
        <p:spPr>
          <a:xfrm>
            <a:off x="13140491" y="1504195"/>
            <a:ext cx="3534603" cy="7498899"/>
          </a:xfrm>
          <a:prstGeom prst="roundRect">
            <a:avLst>
              <a:gd name="adj" fmla="val 10696"/>
            </a:avLst>
          </a:prstGeom>
          <a:solidFill>
            <a:srgbClr val="2F2F2F"/>
          </a:solidFill>
          <a:ln>
            <a:noFill/>
          </a:ln>
        </p:spPr>
      </p:sp>
      <p:sp>
        <p:nvSpPr>
          <p:cNvPr id="499" name="Google Shape;499;p725"/>
          <p:cNvSpPr>
            <a:spLocks noGrp="1"/>
          </p:cNvSpPr>
          <p:nvPr>
            <p:ph type="pic" idx="3"/>
          </p:nvPr>
        </p:nvSpPr>
        <p:spPr>
          <a:xfrm>
            <a:off x="8949491" y="1504195"/>
            <a:ext cx="3534603" cy="7498899"/>
          </a:xfrm>
          <a:prstGeom prst="roundRect">
            <a:avLst>
              <a:gd name="adj" fmla="val 10696"/>
            </a:avLst>
          </a:prstGeom>
          <a:solidFill>
            <a:srgbClr val="2F2F2F"/>
          </a:solidFill>
          <a:ln>
            <a:noFill/>
          </a:ln>
        </p:spPr>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Device 35">
  <p:cSld name="Device 35">
    <p:spTree>
      <p:nvGrpSpPr>
        <p:cNvPr id="1" name="Shape 500"/>
        <p:cNvGrpSpPr/>
        <p:nvPr/>
      </p:nvGrpSpPr>
      <p:grpSpPr>
        <a:xfrm>
          <a:off x="0" y="0"/>
          <a:ext cx="0" cy="0"/>
          <a:chOff x="0" y="0"/>
          <a:chExt cx="0" cy="0"/>
        </a:xfrm>
      </p:grpSpPr>
      <p:sp>
        <p:nvSpPr>
          <p:cNvPr id="501" name="Google Shape;501;p726"/>
          <p:cNvSpPr>
            <a:spLocks noGrp="1"/>
          </p:cNvSpPr>
          <p:nvPr>
            <p:ph type="pic" idx="2"/>
          </p:nvPr>
        </p:nvSpPr>
        <p:spPr>
          <a:xfrm>
            <a:off x="12768656" y="1238570"/>
            <a:ext cx="3782972" cy="8025835"/>
          </a:xfrm>
          <a:prstGeom prst="roundRect">
            <a:avLst>
              <a:gd name="adj" fmla="val 10696"/>
            </a:avLst>
          </a:prstGeom>
          <a:solidFill>
            <a:srgbClr val="2F2F2F"/>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37"/>
        <p:cNvGrpSpPr/>
        <p:nvPr/>
      </p:nvGrpSpPr>
      <p:grpSpPr>
        <a:xfrm>
          <a:off x="0" y="0"/>
          <a:ext cx="0" cy="0"/>
          <a:chOff x="0" y="0"/>
          <a:chExt cx="0" cy="0"/>
        </a:xfrm>
      </p:grpSpPr>
      <p:sp>
        <p:nvSpPr>
          <p:cNvPr id="38" name="Google Shape;38;p605"/>
          <p:cNvSpPr>
            <a:spLocks noGrp="1"/>
          </p:cNvSpPr>
          <p:nvPr>
            <p:ph type="pic" idx="2"/>
          </p:nvPr>
        </p:nvSpPr>
        <p:spPr>
          <a:xfrm>
            <a:off x="0" y="0"/>
            <a:ext cx="4650222" cy="10288588"/>
          </a:xfrm>
          <a:prstGeom prst="rect">
            <a:avLst/>
          </a:prstGeom>
          <a:solidFill>
            <a:srgbClr val="353535">
              <a:alpha val="11372"/>
            </a:srgbClr>
          </a:solidFill>
          <a:ln>
            <a:noFill/>
          </a:ln>
        </p:spPr>
      </p:sp>
      <p:sp>
        <p:nvSpPr>
          <p:cNvPr id="39" name="Google Shape;39;p605"/>
          <p:cNvSpPr>
            <a:spLocks noGrp="1"/>
          </p:cNvSpPr>
          <p:nvPr>
            <p:ph type="pic" idx="3"/>
          </p:nvPr>
        </p:nvSpPr>
        <p:spPr>
          <a:xfrm>
            <a:off x="4802688" y="0"/>
            <a:ext cx="4650222" cy="10288588"/>
          </a:xfrm>
          <a:prstGeom prst="rect">
            <a:avLst/>
          </a:prstGeom>
          <a:solidFill>
            <a:srgbClr val="353535">
              <a:alpha val="11372"/>
            </a:srgbClr>
          </a:solidFill>
          <a:ln>
            <a:noFill/>
          </a:ln>
        </p:spPr>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Devices 28">
  <p:cSld name="Devices 28">
    <p:spTree>
      <p:nvGrpSpPr>
        <p:cNvPr id="1" name="Shape 502"/>
        <p:cNvGrpSpPr/>
        <p:nvPr/>
      </p:nvGrpSpPr>
      <p:grpSpPr>
        <a:xfrm>
          <a:off x="0" y="0"/>
          <a:ext cx="0" cy="0"/>
          <a:chOff x="0" y="0"/>
          <a:chExt cx="0" cy="0"/>
        </a:xfrm>
      </p:grpSpPr>
      <p:sp>
        <p:nvSpPr>
          <p:cNvPr id="503" name="Google Shape;503;p727"/>
          <p:cNvSpPr>
            <a:spLocks noGrp="1"/>
          </p:cNvSpPr>
          <p:nvPr>
            <p:ph type="pic" idx="2"/>
          </p:nvPr>
        </p:nvSpPr>
        <p:spPr>
          <a:xfrm>
            <a:off x="7959802" y="3127121"/>
            <a:ext cx="9228082" cy="5255348"/>
          </a:xfrm>
          <a:prstGeom prst="rect">
            <a:avLst/>
          </a:prstGeom>
          <a:solidFill>
            <a:srgbClr val="353535">
              <a:alpha val="11372"/>
            </a:srgbClr>
          </a:solidFill>
          <a:ln>
            <a:noFill/>
          </a:ln>
          <a:effectLst>
            <a:outerShdw blurRad="698500" dist="482600" dir="5400000" sx="97000" sy="97000" algn="ctr" rotWithShape="0">
              <a:srgbClr val="000000">
                <a:alpha val="40000"/>
              </a:srgbClr>
            </a:outerShdw>
          </a:effectLst>
        </p:spPr>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Devices 30">
  <p:cSld name="Devices 30">
    <p:spTree>
      <p:nvGrpSpPr>
        <p:cNvPr id="1" name="Shape 504"/>
        <p:cNvGrpSpPr/>
        <p:nvPr/>
      </p:nvGrpSpPr>
      <p:grpSpPr>
        <a:xfrm>
          <a:off x="0" y="0"/>
          <a:ext cx="0" cy="0"/>
          <a:chOff x="0" y="0"/>
          <a:chExt cx="0" cy="0"/>
        </a:xfrm>
      </p:grpSpPr>
      <p:sp>
        <p:nvSpPr>
          <p:cNvPr id="505" name="Google Shape;505;p728"/>
          <p:cNvSpPr>
            <a:spLocks noGrp="1"/>
          </p:cNvSpPr>
          <p:nvPr>
            <p:ph type="pic" idx="2"/>
          </p:nvPr>
        </p:nvSpPr>
        <p:spPr>
          <a:xfrm>
            <a:off x="1516608" y="4003166"/>
            <a:ext cx="7354468" cy="4188334"/>
          </a:xfrm>
          <a:prstGeom prst="rect">
            <a:avLst/>
          </a:prstGeom>
          <a:solidFill>
            <a:srgbClr val="353535">
              <a:alpha val="11372"/>
            </a:srgbClr>
          </a:solidFill>
          <a:ln>
            <a:noFill/>
          </a:ln>
          <a:effectLst>
            <a:outerShdw blurRad="698500" dist="241300" dir="5400000" sx="97000" sy="97000" algn="ctr" rotWithShape="0">
              <a:srgbClr val="000000">
                <a:alpha val="40000"/>
              </a:srgbClr>
            </a:outerShdw>
          </a:effectLst>
        </p:spPr>
      </p:sp>
      <p:sp>
        <p:nvSpPr>
          <p:cNvPr id="506" name="Google Shape;506;p728"/>
          <p:cNvSpPr>
            <a:spLocks noGrp="1"/>
          </p:cNvSpPr>
          <p:nvPr>
            <p:ph type="pic" idx="3"/>
          </p:nvPr>
        </p:nvSpPr>
        <p:spPr>
          <a:xfrm>
            <a:off x="9441408" y="4003166"/>
            <a:ext cx="7354468" cy="4188334"/>
          </a:xfrm>
          <a:prstGeom prst="rect">
            <a:avLst/>
          </a:prstGeom>
          <a:solidFill>
            <a:srgbClr val="353535">
              <a:alpha val="11372"/>
            </a:srgbClr>
          </a:solidFill>
          <a:ln>
            <a:noFill/>
          </a:ln>
          <a:effectLst>
            <a:outerShdw blurRad="698500" dist="241300" dir="5400000" sx="97000" sy="97000" algn="ctr" rotWithShape="0">
              <a:srgbClr val="000000">
                <a:alpha val="40000"/>
              </a:srgbClr>
            </a:outerShdw>
          </a:effectLst>
        </p:spPr>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Device 32">
  <p:cSld name="Device 32">
    <p:spTree>
      <p:nvGrpSpPr>
        <p:cNvPr id="1" name="Shape 507"/>
        <p:cNvGrpSpPr/>
        <p:nvPr/>
      </p:nvGrpSpPr>
      <p:grpSpPr>
        <a:xfrm>
          <a:off x="0" y="0"/>
          <a:ext cx="0" cy="0"/>
          <a:chOff x="0" y="0"/>
          <a:chExt cx="0" cy="0"/>
        </a:xfrm>
      </p:grpSpPr>
      <p:sp>
        <p:nvSpPr>
          <p:cNvPr id="508" name="Google Shape;508;p729"/>
          <p:cNvSpPr>
            <a:spLocks noGrp="1"/>
          </p:cNvSpPr>
          <p:nvPr>
            <p:ph type="pic" idx="2"/>
          </p:nvPr>
        </p:nvSpPr>
        <p:spPr>
          <a:xfrm>
            <a:off x="7109002" y="2346285"/>
            <a:ext cx="4988771" cy="2841080"/>
          </a:xfrm>
          <a:prstGeom prst="rect">
            <a:avLst/>
          </a:prstGeom>
          <a:solidFill>
            <a:srgbClr val="353535">
              <a:alpha val="11372"/>
            </a:srgbClr>
          </a:solidFill>
          <a:ln>
            <a:noFill/>
          </a:ln>
          <a:effectLst>
            <a:outerShdw blurRad="698500" dist="190500" dir="5400000" sx="97000" sy="97000" algn="ctr" rotWithShape="0">
              <a:srgbClr val="000000">
                <a:alpha val="40000"/>
              </a:srgbClr>
            </a:outerShdw>
          </a:effectLst>
        </p:spPr>
      </p:sp>
      <p:sp>
        <p:nvSpPr>
          <p:cNvPr id="509" name="Google Shape;509;p729"/>
          <p:cNvSpPr>
            <a:spLocks noGrp="1"/>
          </p:cNvSpPr>
          <p:nvPr>
            <p:ph type="pic" idx="3"/>
          </p:nvPr>
        </p:nvSpPr>
        <p:spPr>
          <a:xfrm>
            <a:off x="12509447" y="2346285"/>
            <a:ext cx="4988771" cy="2841080"/>
          </a:xfrm>
          <a:prstGeom prst="rect">
            <a:avLst/>
          </a:prstGeom>
          <a:solidFill>
            <a:srgbClr val="353535">
              <a:alpha val="11372"/>
            </a:srgbClr>
          </a:solidFill>
          <a:ln>
            <a:noFill/>
          </a:ln>
          <a:effectLst>
            <a:outerShdw blurRad="698500" dist="190500" dir="5400000" sx="97000" sy="97000" algn="ctr" rotWithShape="0">
              <a:srgbClr val="000000">
                <a:alpha val="40000"/>
              </a:srgbClr>
            </a:outerShdw>
          </a:effectLst>
        </p:spPr>
      </p:sp>
      <p:sp>
        <p:nvSpPr>
          <p:cNvPr id="510" name="Google Shape;510;p729"/>
          <p:cNvSpPr>
            <a:spLocks noGrp="1"/>
          </p:cNvSpPr>
          <p:nvPr>
            <p:ph type="pic" idx="4"/>
          </p:nvPr>
        </p:nvSpPr>
        <p:spPr>
          <a:xfrm>
            <a:off x="7109002" y="6180681"/>
            <a:ext cx="4988771" cy="2841080"/>
          </a:xfrm>
          <a:prstGeom prst="rect">
            <a:avLst/>
          </a:prstGeom>
          <a:solidFill>
            <a:srgbClr val="353535">
              <a:alpha val="11372"/>
            </a:srgbClr>
          </a:solidFill>
          <a:ln>
            <a:noFill/>
          </a:ln>
          <a:effectLst>
            <a:outerShdw blurRad="698500" dist="190500" dir="5400000" sx="97000" sy="97000" algn="ctr" rotWithShape="0">
              <a:srgbClr val="000000">
                <a:alpha val="40000"/>
              </a:srgbClr>
            </a:outerShdw>
          </a:effectLst>
        </p:spPr>
      </p:sp>
      <p:sp>
        <p:nvSpPr>
          <p:cNvPr id="511" name="Google Shape;511;p729"/>
          <p:cNvSpPr>
            <a:spLocks noGrp="1"/>
          </p:cNvSpPr>
          <p:nvPr>
            <p:ph type="pic" idx="5"/>
          </p:nvPr>
        </p:nvSpPr>
        <p:spPr>
          <a:xfrm>
            <a:off x="12509447" y="6180681"/>
            <a:ext cx="4988771" cy="2841080"/>
          </a:xfrm>
          <a:prstGeom prst="rect">
            <a:avLst/>
          </a:prstGeom>
          <a:solidFill>
            <a:srgbClr val="353535">
              <a:alpha val="11372"/>
            </a:srgbClr>
          </a:solidFill>
          <a:ln>
            <a:noFill/>
          </a:ln>
          <a:effectLst>
            <a:outerShdw blurRad="698500" dist="190500" dir="5400000" sx="97000" sy="97000" algn="ctr" rotWithShape="0">
              <a:srgbClr val="000000">
                <a:alpha val="40000"/>
              </a:srgbClr>
            </a:outerShdw>
          </a:effectLst>
        </p:spPr>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Devices 29">
  <p:cSld name="Devices 29">
    <p:spTree>
      <p:nvGrpSpPr>
        <p:cNvPr id="1" name="Shape 512"/>
        <p:cNvGrpSpPr/>
        <p:nvPr/>
      </p:nvGrpSpPr>
      <p:grpSpPr>
        <a:xfrm>
          <a:off x="0" y="0"/>
          <a:ext cx="0" cy="0"/>
          <a:chOff x="0" y="0"/>
          <a:chExt cx="0" cy="0"/>
        </a:xfrm>
      </p:grpSpPr>
      <p:sp>
        <p:nvSpPr>
          <p:cNvPr id="513" name="Google Shape;513;p730"/>
          <p:cNvSpPr>
            <a:spLocks noGrp="1"/>
          </p:cNvSpPr>
          <p:nvPr>
            <p:ph type="pic" idx="2"/>
          </p:nvPr>
        </p:nvSpPr>
        <p:spPr>
          <a:xfrm>
            <a:off x="4395880" y="4156369"/>
            <a:ext cx="9470615" cy="5393469"/>
          </a:xfrm>
          <a:prstGeom prst="rect">
            <a:avLst/>
          </a:prstGeom>
          <a:solidFill>
            <a:srgbClr val="353535">
              <a:alpha val="11372"/>
            </a:srgbClr>
          </a:solidFill>
          <a:ln>
            <a:noFill/>
          </a:ln>
          <a:effectLst>
            <a:outerShdw blurRad="698500" dist="381000" dir="5400000" sx="97000" sy="97000" algn="ctr" rotWithShape="0">
              <a:srgbClr val="000000">
                <a:alpha val="40000"/>
              </a:srgbClr>
            </a:outerShdw>
          </a:effectLst>
        </p:spPr>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1_Device 32">
  <p:cSld name="1_Device 32">
    <p:spTree>
      <p:nvGrpSpPr>
        <p:cNvPr id="1" name="Shape 514"/>
        <p:cNvGrpSpPr/>
        <p:nvPr/>
      </p:nvGrpSpPr>
      <p:grpSpPr>
        <a:xfrm>
          <a:off x="0" y="0"/>
          <a:ext cx="0" cy="0"/>
          <a:chOff x="0" y="0"/>
          <a:chExt cx="0" cy="0"/>
        </a:xfrm>
      </p:grpSpPr>
      <p:sp>
        <p:nvSpPr>
          <p:cNvPr id="515" name="Google Shape;515;p731"/>
          <p:cNvSpPr>
            <a:spLocks noGrp="1"/>
          </p:cNvSpPr>
          <p:nvPr>
            <p:ph type="pic" idx="2"/>
          </p:nvPr>
        </p:nvSpPr>
        <p:spPr>
          <a:xfrm>
            <a:off x="11041927" y="5835952"/>
            <a:ext cx="6435631" cy="3665061"/>
          </a:xfrm>
          <a:prstGeom prst="rect">
            <a:avLst/>
          </a:prstGeom>
          <a:solidFill>
            <a:srgbClr val="B2B2B2"/>
          </a:solidFill>
          <a:ln>
            <a:noFill/>
          </a:ln>
          <a:effectLst>
            <a:outerShdw blurRad="698500" dist="381000" dir="5400000" sx="97000" sy="97000" algn="ctr" rotWithShape="0">
              <a:srgbClr val="000000">
                <a:alpha val="40000"/>
              </a:srgbClr>
            </a:outerShdw>
          </a:effectLst>
        </p:spPr>
      </p:sp>
      <p:sp>
        <p:nvSpPr>
          <p:cNvPr id="516" name="Google Shape;516;p731"/>
          <p:cNvSpPr>
            <a:spLocks noGrp="1"/>
          </p:cNvSpPr>
          <p:nvPr>
            <p:ph type="pic" idx="3"/>
          </p:nvPr>
        </p:nvSpPr>
        <p:spPr>
          <a:xfrm>
            <a:off x="7049176" y="2370968"/>
            <a:ext cx="8882483" cy="5058531"/>
          </a:xfrm>
          <a:prstGeom prst="rect">
            <a:avLst/>
          </a:prstGeom>
          <a:solidFill>
            <a:srgbClr val="D8D8D8"/>
          </a:solidFill>
          <a:ln>
            <a:noFill/>
          </a:ln>
          <a:effectLst>
            <a:outerShdw blurRad="698500" dist="381000" dir="5400000" sx="97000" sy="97000" algn="ctr" rotWithShape="0">
              <a:srgbClr val="000000">
                <a:alpha val="40000"/>
              </a:srgbClr>
            </a:outerShdw>
          </a:effectLst>
        </p:spPr>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Device 31">
  <p:cSld name="Device 31">
    <p:spTree>
      <p:nvGrpSpPr>
        <p:cNvPr id="1" name="Shape 517"/>
        <p:cNvGrpSpPr/>
        <p:nvPr/>
      </p:nvGrpSpPr>
      <p:grpSpPr>
        <a:xfrm>
          <a:off x="0" y="0"/>
          <a:ext cx="0" cy="0"/>
          <a:chOff x="0" y="0"/>
          <a:chExt cx="0" cy="0"/>
        </a:xfrm>
      </p:grpSpPr>
      <p:sp>
        <p:nvSpPr>
          <p:cNvPr id="518" name="Google Shape;518;p732"/>
          <p:cNvSpPr>
            <a:spLocks noGrp="1"/>
          </p:cNvSpPr>
          <p:nvPr>
            <p:ph type="pic" idx="2"/>
          </p:nvPr>
        </p:nvSpPr>
        <p:spPr>
          <a:xfrm>
            <a:off x="2589124" y="4463672"/>
            <a:ext cx="13074376" cy="5824917"/>
          </a:xfrm>
          <a:prstGeom prst="rect">
            <a:avLst/>
          </a:prstGeom>
          <a:solidFill>
            <a:srgbClr val="353535">
              <a:alpha val="11372"/>
            </a:srgbClr>
          </a:solidFill>
          <a:ln>
            <a:noFill/>
          </a:ln>
        </p:spPr>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74_custom layout">
  <p:cSld name="74_custom layout">
    <p:spTree>
      <p:nvGrpSpPr>
        <p:cNvPr id="1" name="Shape 519"/>
        <p:cNvGrpSpPr/>
        <p:nvPr/>
      </p:nvGrpSpPr>
      <p:grpSpPr>
        <a:xfrm>
          <a:off x="0" y="0"/>
          <a:ext cx="0" cy="0"/>
          <a:chOff x="0" y="0"/>
          <a:chExt cx="0" cy="0"/>
        </a:xfrm>
      </p:grpSpPr>
      <p:sp>
        <p:nvSpPr>
          <p:cNvPr id="520" name="Google Shape;520;p733"/>
          <p:cNvSpPr>
            <a:spLocks noGrp="1"/>
          </p:cNvSpPr>
          <p:nvPr>
            <p:ph type="pic" idx="2"/>
          </p:nvPr>
        </p:nvSpPr>
        <p:spPr>
          <a:xfrm>
            <a:off x="6371117" y="3415981"/>
            <a:ext cx="5425595" cy="2949099"/>
          </a:xfrm>
          <a:prstGeom prst="rect">
            <a:avLst/>
          </a:prstGeom>
          <a:solidFill>
            <a:srgbClr val="353535">
              <a:alpha val="11372"/>
            </a:srgbClr>
          </a:solidFill>
          <a:ln>
            <a:noFill/>
          </a:ln>
        </p:spPr>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Device 36">
  <p:cSld name="Device 36">
    <p:spTree>
      <p:nvGrpSpPr>
        <p:cNvPr id="1" name="Shape 521"/>
        <p:cNvGrpSpPr/>
        <p:nvPr/>
      </p:nvGrpSpPr>
      <p:grpSpPr>
        <a:xfrm>
          <a:off x="0" y="0"/>
          <a:ext cx="0" cy="0"/>
          <a:chOff x="0" y="0"/>
          <a:chExt cx="0" cy="0"/>
        </a:xfrm>
      </p:grpSpPr>
      <p:sp>
        <p:nvSpPr>
          <p:cNvPr id="522" name="Google Shape;522;p734"/>
          <p:cNvSpPr>
            <a:spLocks noGrp="1"/>
          </p:cNvSpPr>
          <p:nvPr>
            <p:ph type="pic" idx="2"/>
          </p:nvPr>
        </p:nvSpPr>
        <p:spPr>
          <a:xfrm>
            <a:off x="2108200" y="3638550"/>
            <a:ext cx="6036915" cy="3876675"/>
          </a:xfrm>
          <a:prstGeom prst="rect">
            <a:avLst/>
          </a:prstGeom>
          <a:solidFill>
            <a:srgbClr val="353535">
              <a:alpha val="11372"/>
            </a:srgbClr>
          </a:solidFill>
          <a:ln>
            <a:noFill/>
          </a:ln>
        </p:spPr>
      </p:sp>
      <p:sp>
        <p:nvSpPr>
          <p:cNvPr id="523" name="Google Shape;523;p734"/>
          <p:cNvSpPr>
            <a:spLocks noGrp="1"/>
          </p:cNvSpPr>
          <p:nvPr>
            <p:ph type="pic" idx="3"/>
          </p:nvPr>
        </p:nvSpPr>
        <p:spPr>
          <a:xfrm>
            <a:off x="10154965" y="3638550"/>
            <a:ext cx="6036915" cy="3876675"/>
          </a:xfrm>
          <a:prstGeom prst="rect">
            <a:avLst/>
          </a:prstGeom>
          <a:solidFill>
            <a:srgbClr val="353535">
              <a:alpha val="11372"/>
            </a:srgbClr>
          </a:solidFill>
          <a:ln>
            <a:noFill/>
          </a:ln>
        </p:spPr>
      </p:sp>
      <p:sp>
        <p:nvSpPr>
          <p:cNvPr id="524" name="Google Shape;524;p734"/>
          <p:cNvSpPr>
            <a:spLocks noGrp="1"/>
          </p:cNvSpPr>
          <p:nvPr>
            <p:ph type="pic" idx="4"/>
          </p:nvPr>
        </p:nvSpPr>
        <p:spPr>
          <a:xfrm>
            <a:off x="0" y="0"/>
            <a:ext cx="18288000" cy="10288588"/>
          </a:xfrm>
          <a:prstGeom prst="rect">
            <a:avLst/>
          </a:prstGeom>
          <a:solidFill>
            <a:srgbClr val="353535">
              <a:alpha val="11372"/>
            </a:srgbClr>
          </a:solidFill>
          <a:ln>
            <a:noFill/>
          </a:ln>
        </p:spPr>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84_custom layout">
  <p:cSld name="84_custom layout">
    <p:spTree>
      <p:nvGrpSpPr>
        <p:cNvPr id="1" name="Shape 525"/>
        <p:cNvGrpSpPr/>
        <p:nvPr/>
      </p:nvGrpSpPr>
      <p:grpSpPr>
        <a:xfrm>
          <a:off x="0" y="0"/>
          <a:ext cx="0" cy="0"/>
          <a:chOff x="0" y="0"/>
          <a:chExt cx="0" cy="0"/>
        </a:xfrm>
      </p:grpSpPr>
      <p:sp>
        <p:nvSpPr>
          <p:cNvPr id="526" name="Google Shape;526;p735"/>
          <p:cNvSpPr>
            <a:spLocks noGrp="1"/>
          </p:cNvSpPr>
          <p:nvPr>
            <p:ph type="pic" idx="2"/>
          </p:nvPr>
        </p:nvSpPr>
        <p:spPr>
          <a:xfrm>
            <a:off x="10970641" y="3256357"/>
            <a:ext cx="7712941" cy="4192393"/>
          </a:xfrm>
          <a:prstGeom prst="rect">
            <a:avLst/>
          </a:prstGeom>
          <a:solidFill>
            <a:srgbClr val="353535">
              <a:alpha val="11372"/>
            </a:srgbClr>
          </a:solidFill>
          <a:ln>
            <a:noFill/>
          </a:ln>
        </p:spPr>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86_custom layout">
  <p:cSld name="86_custom layout">
    <p:spTree>
      <p:nvGrpSpPr>
        <p:cNvPr id="1" name="Shape 527"/>
        <p:cNvGrpSpPr/>
        <p:nvPr/>
      </p:nvGrpSpPr>
      <p:grpSpPr>
        <a:xfrm>
          <a:off x="0" y="0"/>
          <a:ext cx="0" cy="0"/>
          <a:chOff x="0" y="0"/>
          <a:chExt cx="0" cy="0"/>
        </a:xfrm>
      </p:grpSpPr>
      <p:sp>
        <p:nvSpPr>
          <p:cNvPr id="528" name="Google Shape;528;p736"/>
          <p:cNvSpPr>
            <a:spLocks noGrp="1"/>
          </p:cNvSpPr>
          <p:nvPr>
            <p:ph type="pic" idx="2"/>
          </p:nvPr>
        </p:nvSpPr>
        <p:spPr>
          <a:xfrm>
            <a:off x="10958878" y="2498775"/>
            <a:ext cx="5804705" cy="9559581"/>
          </a:xfrm>
          <a:prstGeom prst="rect">
            <a:avLst/>
          </a:prstGeom>
          <a:solidFill>
            <a:srgbClr val="353535">
              <a:alpha val="11372"/>
            </a:srgbClr>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40"/>
        <p:cNvGrpSpPr/>
        <p:nvPr/>
      </p:nvGrpSpPr>
      <p:grpSpPr>
        <a:xfrm>
          <a:off x="0" y="0"/>
          <a:ext cx="0" cy="0"/>
          <a:chOff x="0" y="0"/>
          <a:chExt cx="0" cy="0"/>
        </a:xfrm>
      </p:grpSpPr>
      <p:sp>
        <p:nvSpPr>
          <p:cNvPr id="41" name="Google Shape;41;p606"/>
          <p:cNvSpPr>
            <a:spLocks noGrp="1"/>
          </p:cNvSpPr>
          <p:nvPr>
            <p:ph type="pic" idx="2"/>
          </p:nvPr>
        </p:nvSpPr>
        <p:spPr>
          <a:xfrm>
            <a:off x="0" y="3506904"/>
            <a:ext cx="3258252" cy="6781684"/>
          </a:xfrm>
          <a:prstGeom prst="rect">
            <a:avLst/>
          </a:prstGeom>
          <a:solidFill>
            <a:srgbClr val="353535">
              <a:alpha val="11372"/>
            </a:srgbClr>
          </a:solidFill>
          <a:ln>
            <a:noFill/>
          </a:ln>
        </p:spPr>
      </p:sp>
      <p:sp>
        <p:nvSpPr>
          <p:cNvPr id="42" name="Google Shape;42;p606"/>
          <p:cNvSpPr>
            <a:spLocks noGrp="1"/>
          </p:cNvSpPr>
          <p:nvPr>
            <p:ph type="pic" idx="3"/>
          </p:nvPr>
        </p:nvSpPr>
        <p:spPr>
          <a:xfrm>
            <a:off x="3258252" y="5143500"/>
            <a:ext cx="3258252" cy="5145088"/>
          </a:xfrm>
          <a:prstGeom prst="rect">
            <a:avLst/>
          </a:prstGeom>
          <a:solidFill>
            <a:srgbClr val="353535">
              <a:alpha val="11372"/>
            </a:srgbClr>
          </a:solidFill>
          <a:ln>
            <a:noFill/>
          </a:ln>
        </p:spPr>
      </p:sp>
      <p:sp>
        <p:nvSpPr>
          <p:cNvPr id="43" name="Google Shape;43;p606"/>
          <p:cNvSpPr>
            <a:spLocks noGrp="1"/>
          </p:cNvSpPr>
          <p:nvPr>
            <p:ph type="pic" idx="4"/>
          </p:nvPr>
        </p:nvSpPr>
        <p:spPr>
          <a:xfrm>
            <a:off x="6512106" y="6780096"/>
            <a:ext cx="3258252" cy="3508492"/>
          </a:xfrm>
          <a:prstGeom prst="rect">
            <a:avLst/>
          </a:prstGeom>
          <a:solidFill>
            <a:srgbClr val="353535">
              <a:alpha val="11372"/>
            </a:srgbClr>
          </a:solidFill>
          <a:ln>
            <a:noFill/>
          </a:ln>
        </p:spPr>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75_custom layout">
  <p:cSld name="75_custom layout">
    <p:spTree>
      <p:nvGrpSpPr>
        <p:cNvPr id="1" name="Shape 529"/>
        <p:cNvGrpSpPr/>
        <p:nvPr/>
      </p:nvGrpSpPr>
      <p:grpSpPr>
        <a:xfrm>
          <a:off x="0" y="0"/>
          <a:ext cx="0" cy="0"/>
          <a:chOff x="0" y="0"/>
          <a:chExt cx="0" cy="0"/>
        </a:xfrm>
      </p:grpSpPr>
      <p:sp>
        <p:nvSpPr>
          <p:cNvPr id="530" name="Google Shape;530;p737"/>
          <p:cNvSpPr>
            <a:spLocks noGrp="1"/>
          </p:cNvSpPr>
          <p:nvPr>
            <p:ph type="pic" idx="2"/>
          </p:nvPr>
        </p:nvSpPr>
        <p:spPr>
          <a:xfrm>
            <a:off x="7609692" y="3726656"/>
            <a:ext cx="3072595" cy="5060157"/>
          </a:xfrm>
          <a:prstGeom prst="rect">
            <a:avLst/>
          </a:prstGeom>
          <a:solidFill>
            <a:srgbClr val="353535">
              <a:alpha val="11372"/>
            </a:srgbClr>
          </a:solidFill>
          <a:ln>
            <a:noFill/>
          </a:ln>
        </p:spPr>
      </p:sp>
      <p:sp>
        <p:nvSpPr>
          <p:cNvPr id="531" name="Google Shape;531;p737"/>
          <p:cNvSpPr>
            <a:spLocks noGrp="1"/>
          </p:cNvSpPr>
          <p:nvPr>
            <p:ph type="pic" idx="3"/>
          </p:nvPr>
        </p:nvSpPr>
        <p:spPr>
          <a:xfrm>
            <a:off x="11184292" y="3726656"/>
            <a:ext cx="3072595" cy="5060157"/>
          </a:xfrm>
          <a:prstGeom prst="rect">
            <a:avLst/>
          </a:prstGeom>
          <a:solidFill>
            <a:srgbClr val="353535">
              <a:alpha val="11372"/>
            </a:srgbClr>
          </a:solidFill>
          <a:ln>
            <a:noFill/>
          </a:ln>
        </p:spPr>
      </p:sp>
      <p:sp>
        <p:nvSpPr>
          <p:cNvPr id="532" name="Google Shape;532;p737"/>
          <p:cNvSpPr>
            <a:spLocks noGrp="1"/>
          </p:cNvSpPr>
          <p:nvPr>
            <p:ph type="pic" idx="4"/>
          </p:nvPr>
        </p:nvSpPr>
        <p:spPr>
          <a:xfrm>
            <a:off x="14536277" y="3726656"/>
            <a:ext cx="3072595" cy="5060157"/>
          </a:xfrm>
          <a:prstGeom prst="rect">
            <a:avLst/>
          </a:prstGeom>
          <a:solidFill>
            <a:srgbClr val="353535">
              <a:alpha val="11372"/>
            </a:srgbClr>
          </a:solidFill>
          <a:ln>
            <a:noFill/>
          </a:ln>
        </p:spPr>
      </p:sp>
      <p:sp>
        <p:nvSpPr>
          <p:cNvPr id="533" name="Google Shape;533;p737"/>
          <p:cNvSpPr>
            <a:spLocks noGrp="1"/>
          </p:cNvSpPr>
          <p:nvPr>
            <p:ph type="pic" idx="5"/>
          </p:nvPr>
        </p:nvSpPr>
        <p:spPr>
          <a:xfrm>
            <a:off x="4063238" y="3726656"/>
            <a:ext cx="3072595" cy="5060157"/>
          </a:xfrm>
          <a:prstGeom prst="rect">
            <a:avLst/>
          </a:prstGeom>
          <a:solidFill>
            <a:srgbClr val="353535">
              <a:alpha val="11372"/>
            </a:srgbClr>
          </a:solidFill>
          <a:ln>
            <a:noFill/>
          </a:ln>
        </p:spPr>
      </p:sp>
      <p:sp>
        <p:nvSpPr>
          <p:cNvPr id="534" name="Google Shape;534;p737"/>
          <p:cNvSpPr>
            <a:spLocks noGrp="1"/>
          </p:cNvSpPr>
          <p:nvPr>
            <p:ph type="pic" idx="6"/>
          </p:nvPr>
        </p:nvSpPr>
        <p:spPr>
          <a:xfrm>
            <a:off x="711252" y="3726656"/>
            <a:ext cx="3072595" cy="5060157"/>
          </a:xfrm>
          <a:prstGeom prst="rect">
            <a:avLst/>
          </a:prstGeom>
          <a:solidFill>
            <a:srgbClr val="353535">
              <a:alpha val="11372"/>
            </a:srgbClr>
          </a:solidFill>
          <a:ln>
            <a:noFill/>
          </a:ln>
        </p:spPr>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76_custom layout">
  <p:cSld name="76_custom layout">
    <p:spTree>
      <p:nvGrpSpPr>
        <p:cNvPr id="1" name="Shape 535"/>
        <p:cNvGrpSpPr/>
        <p:nvPr/>
      </p:nvGrpSpPr>
      <p:grpSpPr>
        <a:xfrm>
          <a:off x="0" y="0"/>
          <a:ext cx="0" cy="0"/>
          <a:chOff x="0" y="0"/>
          <a:chExt cx="0" cy="0"/>
        </a:xfrm>
      </p:grpSpPr>
      <p:sp>
        <p:nvSpPr>
          <p:cNvPr id="536" name="Google Shape;536;p738"/>
          <p:cNvSpPr>
            <a:spLocks noGrp="1"/>
          </p:cNvSpPr>
          <p:nvPr>
            <p:ph type="pic" idx="2"/>
          </p:nvPr>
        </p:nvSpPr>
        <p:spPr>
          <a:xfrm>
            <a:off x="10359147" y="-1461265"/>
            <a:ext cx="2989746" cy="4923716"/>
          </a:xfrm>
          <a:prstGeom prst="rect">
            <a:avLst/>
          </a:prstGeom>
          <a:solidFill>
            <a:srgbClr val="353535">
              <a:alpha val="11372"/>
            </a:srgbClr>
          </a:solidFill>
          <a:ln>
            <a:noFill/>
          </a:ln>
        </p:spPr>
      </p:sp>
      <p:sp>
        <p:nvSpPr>
          <p:cNvPr id="537" name="Google Shape;537;p738"/>
          <p:cNvSpPr>
            <a:spLocks noGrp="1"/>
          </p:cNvSpPr>
          <p:nvPr>
            <p:ph type="pic" idx="3"/>
          </p:nvPr>
        </p:nvSpPr>
        <p:spPr>
          <a:xfrm>
            <a:off x="10359147" y="5580730"/>
            <a:ext cx="2989746" cy="4923716"/>
          </a:xfrm>
          <a:prstGeom prst="rect">
            <a:avLst/>
          </a:prstGeom>
          <a:solidFill>
            <a:srgbClr val="353535">
              <a:alpha val="11372"/>
            </a:srgbClr>
          </a:solidFill>
          <a:ln>
            <a:noFill/>
          </a:ln>
        </p:spPr>
      </p:sp>
      <p:sp>
        <p:nvSpPr>
          <p:cNvPr id="538" name="Google Shape;538;p738"/>
          <p:cNvSpPr>
            <a:spLocks noGrp="1"/>
          </p:cNvSpPr>
          <p:nvPr>
            <p:ph type="pic" idx="4"/>
          </p:nvPr>
        </p:nvSpPr>
        <p:spPr>
          <a:xfrm>
            <a:off x="14131045" y="481834"/>
            <a:ext cx="2989746" cy="4923716"/>
          </a:xfrm>
          <a:prstGeom prst="rect">
            <a:avLst/>
          </a:prstGeom>
          <a:solidFill>
            <a:srgbClr val="353535">
              <a:alpha val="11372"/>
            </a:srgbClr>
          </a:solidFill>
          <a:ln>
            <a:noFill/>
          </a:ln>
        </p:spPr>
      </p:sp>
      <p:sp>
        <p:nvSpPr>
          <p:cNvPr id="539" name="Google Shape;539;p738"/>
          <p:cNvSpPr>
            <a:spLocks noGrp="1"/>
          </p:cNvSpPr>
          <p:nvPr>
            <p:ph type="pic" idx="5"/>
          </p:nvPr>
        </p:nvSpPr>
        <p:spPr>
          <a:xfrm>
            <a:off x="14131045" y="7523830"/>
            <a:ext cx="2989746" cy="4923716"/>
          </a:xfrm>
          <a:prstGeom prst="rect">
            <a:avLst/>
          </a:prstGeom>
          <a:solidFill>
            <a:srgbClr val="353535">
              <a:alpha val="11372"/>
            </a:srgbClr>
          </a:solidFill>
          <a:ln>
            <a:noFill/>
          </a:ln>
        </p:spPr>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87_custom layout">
  <p:cSld name="87_custom layout">
    <p:spTree>
      <p:nvGrpSpPr>
        <p:cNvPr id="1" name="Shape 540"/>
        <p:cNvGrpSpPr/>
        <p:nvPr/>
      </p:nvGrpSpPr>
      <p:grpSpPr>
        <a:xfrm>
          <a:off x="0" y="0"/>
          <a:ext cx="0" cy="0"/>
          <a:chOff x="0" y="0"/>
          <a:chExt cx="0" cy="0"/>
        </a:xfrm>
      </p:grpSpPr>
      <p:sp>
        <p:nvSpPr>
          <p:cNvPr id="541" name="Google Shape;541;p739"/>
          <p:cNvSpPr>
            <a:spLocks noGrp="1"/>
          </p:cNvSpPr>
          <p:nvPr>
            <p:ph type="pic" idx="2"/>
          </p:nvPr>
        </p:nvSpPr>
        <p:spPr>
          <a:xfrm rot="1800000">
            <a:off x="8201956" y="1526656"/>
            <a:ext cx="2821552" cy="4646722"/>
          </a:xfrm>
          <a:prstGeom prst="rect">
            <a:avLst/>
          </a:prstGeom>
          <a:solidFill>
            <a:srgbClr val="353535">
              <a:alpha val="11372"/>
            </a:srgbClr>
          </a:solidFill>
          <a:ln>
            <a:noFill/>
          </a:ln>
        </p:spPr>
      </p:sp>
      <p:sp>
        <p:nvSpPr>
          <p:cNvPr id="542" name="Google Shape;542;p739"/>
          <p:cNvSpPr>
            <a:spLocks noGrp="1"/>
          </p:cNvSpPr>
          <p:nvPr>
            <p:ph type="pic" idx="3"/>
          </p:nvPr>
        </p:nvSpPr>
        <p:spPr>
          <a:xfrm rot="1800000">
            <a:off x="13655923" y="-487975"/>
            <a:ext cx="2821552" cy="4646722"/>
          </a:xfrm>
          <a:prstGeom prst="rect">
            <a:avLst/>
          </a:prstGeom>
          <a:solidFill>
            <a:srgbClr val="353535">
              <a:alpha val="11372"/>
            </a:srgbClr>
          </a:solidFill>
          <a:ln>
            <a:noFill/>
          </a:ln>
        </p:spPr>
      </p:sp>
      <p:sp>
        <p:nvSpPr>
          <p:cNvPr id="543" name="Google Shape;543;p739"/>
          <p:cNvSpPr>
            <a:spLocks noGrp="1"/>
          </p:cNvSpPr>
          <p:nvPr>
            <p:ph type="pic" idx="4"/>
          </p:nvPr>
        </p:nvSpPr>
        <p:spPr>
          <a:xfrm rot="1800000">
            <a:off x="10266896" y="5395743"/>
            <a:ext cx="2821552" cy="4646722"/>
          </a:xfrm>
          <a:prstGeom prst="rect">
            <a:avLst/>
          </a:prstGeom>
          <a:solidFill>
            <a:srgbClr val="353535">
              <a:alpha val="11372"/>
            </a:srgbClr>
          </a:solidFill>
          <a:ln>
            <a:noFill/>
          </a:ln>
        </p:spPr>
      </p:sp>
      <p:sp>
        <p:nvSpPr>
          <p:cNvPr id="544" name="Google Shape;544;p739"/>
          <p:cNvSpPr>
            <a:spLocks noGrp="1"/>
          </p:cNvSpPr>
          <p:nvPr>
            <p:ph type="pic" idx="5"/>
          </p:nvPr>
        </p:nvSpPr>
        <p:spPr>
          <a:xfrm rot="1800000">
            <a:off x="15382904" y="3897219"/>
            <a:ext cx="2821552" cy="4646722"/>
          </a:xfrm>
          <a:prstGeom prst="rect">
            <a:avLst/>
          </a:prstGeom>
          <a:solidFill>
            <a:srgbClr val="353535">
              <a:alpha val="11372"/>
            </a:srgbClr>
          </a:solidFill>
          <a:ln>
            <a:noFill/>
          </a:ln>
        </p:spPr>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77_custom layout">
  <p:cSld name="77_custom layout">
    <p:spTree>
      <p:nvGrpSpPr>
        <p:cNvPr id="1" name="Shape 545"/>
        <p:cNvGrpSpPr/>
        <p:nvPr/>
      </p:nvGrpSpPr>
      <p:grpSpPr>
        <a:xfrm>
          <a:off x="0" y="0"/>
          <a:ext cx="0" cy="0"/>
          <a:chOff x="0" y="0"/>
          <a:chExt cx="0" cy="0"/>
        </a:xfrm>
      </p:grpSpPr>
      <p:sp>
        <p:nvSpPr>
          <p:cNvPr id="546" name="Google Shape;546;p740"/>
          <p:cNvSpPr>
            <a:spLocks noGrp="1"/>
          </p:cNvSpPr>
          <p:nvPr>
            <p:ph type="pic" idx="2"/>
          </p:nvPr>
        </p:nvSpPr>
        <p:spPr>
          <a:xfrm>
            <a:off x="3512178" y="2500705"/>
            <a:ext cx="3135856" cy="5164844"/>
          </a:xfrm>
          <a:prstGeom prst="rect">
            <a:avLst/>
          </a:prstGeom>
          <a:solidFill>
            <a:srgbClr val="353535">
              <a:alpha val="11372"/>
            </a:srgbClr>
          </a:solidFill>
          <a:ln>
            <a:noFill/>
          </a:ln>
        </p:spPr>
      </p:sp>
      <p:sp>
        <p:nvSpPr>
          <p:cNvPr id="547" name="Google Shape;547;p740"/>
          <p:cNvSpPr>
            <a:spLocks noGrp="1"/>
          </p:cNvSpPr>
          <p:nvPr>
            <p:ph type="pic" idx="3"/>
          </p:nvPr>
        </p:nvSpPr>
        <p:spPr>
          <a:xfrm>
            <a:off x="1444027" y="2881511"/>
            <a:ext cx="1932586" cy="4420855"/>
          </a:xfrm>
          <a:prstGeom prst="rect">
            <a:avLst/>
          </a:prstGeom>
          <a:solidFill>
            <a:srgbClr val="353535">
              <a:alpha val="11372"/>
            </a:srgbClr>
          </a:solidFill>
          <a:ln>
            <a:noFill/>
          </a:ln>
        </p:spPr>
      </p:sp>
      <p:sp>
        <p:nvSpPr>
          <p:cNvPr id="548" name="Google Shape;548;p740"/>
          <p:cNvSpPr>
            <a:spLocks noGrp="1"/>
          </p:cNvSpPr>
          <p:nvPr>
            <p:ph type="pic" idx="4"/>
          </p:nvPr>
        </p:nvSpPr>
        <p:spPr>
          <a:xfrm>
            <a:off x="6801645" y="2881510"/>
            <a:ext cx="1949253" cy="4420855"/>
          </a:xfrm>
          <a:prstGeom prst="rect">
            <a:avLst/>
          </a:prstGeom>
          <a:solidFill>
            <a:srgbClr val="353535">
              <a:alpha val="11372"/>
            </a:srgbClr>
          </a:solidFill>
          <a:ln>
            <a:noFill/>
          </a:ln>
        </p:spPr>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78_custom layout">
  <p:cSld name="78_custom layout">
    <p:spTree>
      <p:nvGrpSpPr>
        <p:cNvPr id="1" name="Shape 549"/>
        <p:cNvGrpSpPr/>
        <p:nvPr/>
      </p:nvGrpSpPr>
      <p:grpSpPr>
        <a:xfrm>
          <a:off x="0" y="0"/>
          <a:ext cx="0" cy="0"/>
          <a:chOff x="0" y="0"/>
          <a:chExt cx="0" cy="0"/>
        </a:xfrm>
      </p:grpSpPr>
      <p:sp>
        <p:nvSpPr>
          <p:cNvPr id="550" name="Google Shape;550;p741"/>
          <p:cNvSpPr>
            <a:spLocks noGrp="1"/>
          </p:cNvSpPr>
          <p:nvPr>
            <p:ph type="pic" idx="2"/>
          </p:nvPr>
        </p:nvSpPr>
        <p:spPr>
          <a:xfrm>
            <a:off x="1186572" y="4033723"/>
            <a:ext cx="2676820" cy="4408799"/>
          </a:xfrm>
          <a:prstGeom prst="rect">
            <a:avLst/>
          </a:prstGeom>
          <a:solidFill>
            <a:srgbClr val="353535">
              <a:alpha val="11372"/>
            </a:srgbClr>
          </a:solidFill>
          <a:ln>
            <a:noFill/>
          </a:ln>
        </p:spPr>
      </p:sp>
      <p:sp>
        <p:nvSpPr>
          <p:cNvPr id="551" name="Google Shape;551;p741"/>
          <p:cNvSpPr>
            <a:spLocks noGrp="1"/>
          </p:cNvSpPr>
          <p:nvPr>
            <p:ph type="pic" idx="3"/>
          </p:nvPr>
        </p:nvSpPr>
        <p:spPr>
          <a:xfrm>
            <a:off x="4493266" y="4033723"/>
            <a:ext cx="2676820" cy="4408799"/>
          </a:xfrm>
          <a:prstGeom prst="rect">
            <a:avLst/>
          </a:prstGeom>
          <a:solidFill>
            <a:srgbClr val="353535">
              <a:alpha val="11372"/>
            </a:srgbClr>
          </a:solidFill>
          <a:ln>
            <a:noFill/>
          </a:ln>
        </p:spPr>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46_custom layout">
  <p:cSld name="46_custom layout">
    <p:spTree>
      <p:nvGrpSpPr>
        <p:cNvPr id="1" name="Shape 552"/>
        <p:cNvGrpSpPr/>
        <p:nvPr/>
      </p:nvGrpSpPr>
      <p:grpSpPr>
        <a:xfrm>
          <a:off x="0" y="0"/>
          <a:ext cx="0" cy="0"/>
          <a:chOff x="0" y="0"/>
          <a:chExt cx="0" cy="0"/>
        </a:xfrm>
      </p:grpSpPr>
      <p:sp>
        <p:nvSpPr>
          <p:cNvPr id="553" name="Google Shape;553;p742"/>
          <p:cNvSpPr>
            <a:spLocks noGrp="1"/>
          </p:cNvSpPr>
          <p:nvPr>
            <p:ph type="pic" idx="2"/>
          </p:nvPr>
        </p:nvSpPr>
        <p:spPr>
          <a:xfrm>
            <a:off x="12080202" y="1110048"/>
            <a:ext cx="3709073" cy="8005377"/>
          </a:xfrm>
          <a:prstGeom prst="rect">
            <a:avLst/>
          </a:prstGeom>
          <a:solidFill>
            <a:srgbClr val="2F2F2F"/>
          </a:solidFill>
          <a:ln>
            <a:noFill/>
          </a:ln>
        </p:spPr>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114_custom layout">
  <p:cSld name="114_custom layout">
    <p:spTree>
      <p:nvGrpSpPr>
        <p:cNvPr id="1" name="Shape 554"/>
        <p:cNvGrpSpPr/>
        <p:nvPr/>
      </p:nvGrpSpPr>
      <p:grpSpPr>
        <a:xfrm>
          <a:off x="0" y="0"/>
          <a:ext cx="0" cy="0"/>
          <a:chOff x="0" y="0"/>
          <a:chExt cx="0" cy="0"/>
        </a:xfrm>
      </p:grpSpPr>
      <p:sp>
        <p:nvSpPr>
          <p:cNvPr id="555" name="Google Shape;555;p743"/>
          <p:cNvSpPr>
            <a:spLocks noGrp="1"/>
          </p:cNvSpPr>
          <p:nvPr>
            <p:ph type="pic" idx="2"/>
          </p:nvPr>
        </p:nvSpPr>
        <p:spPr>
          <a:xfrm>
            <a:off x="5483156" y="3644899"/>
            <a:ext cx="7280343" cy="3359155"/>
          </a:xfrm>
          <a:prstGeom prst="rect">
            <a:avLst/>
          </a:prstGeom>
          <a:solidFill>
            <a:srgbClr val="2F2F2F"/>
          </a:solidFill>
          <a:ln>
            <a:noFill/>
          </a:ln>
        </p:spPr>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115_custom layout">
  <p:cSld name="115_custom layout">
    <p:spTree>
      <p:nvGrpSpPr>
        <p:cNvPr id="1" name="Shape 556"/>
        <p:cNvGrpSpPr/>
        <p:nvPr/>
      </p:nvGrpSpPr>
      <p:grpSpPr>
        <a:xfrm>
          <a:off x="0" y="0"/>
          <a:ext cx="0" cy="0"/>
          <a:chOff x="0" y="0"/>
          <a:chExt cx="0" cy="0"/>
        </a:xfrm>
      </p:grpSpPr>
      <p:sp>
        <p:nvSpPr>
          <p:cNvPr id="557" name="Google Shape;557;p744"/>
          <p:cNvSpPr>
            <a:spLocks noGrp="1"/>
          </p:cNvSpPr>
          <p:nvPr>
            <p:ph type="pic" idx="2"/>
          </p:nvPr>
        </p:nvSpPr>
        <p:spPr>
          <a:xfrm>
            <a:off x="10585019" y="1114426"/>
            <a:ext cx="3954894" cy="8086724"/>
          </a:xfrm>
          <a:prstGeom prst="rect">
            <a:avLst/>
          </a:prstGeom>
          <a:solidFill>
            <a:srgbClr val="2F2F2F"/>
          </a:solidFill>
          <a:ln>
            <a:noFill/>
          </a:ln>
        </p:spPr>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58_custom layout">
  <p:cSld name="58_custom layout">
    <p:spTree>
      <p:nvGrpSpPr>
        <p:cNvPr id="1" name="Shape 558"/>
        <p:cNvGrpSpPr/>
        <p:nvPr/>
      </p:nvGrpSpPr>
      <p:grpSpPr>
        <a:xfrm>
          <a:off x="0" y="0"/>
          <a:ext cx="0" cy="0"/>
          <a:chOff x="0" y="0"/>
          <a:chExt cx="0" cy="0"/>
        </a:xfrm>
      </p:grpSpPr>
      <p:sp>
        <p:nvSpPr>
          <p:cNvPr id="559" name="Google Shape;559;p745"/>
          <p:cNvSpPr>
            <a:spLocks noGrp="1"/>
          </p:cNvSpPr>
          <p:nvPr>
            <p:ph type="pic" idx="2"/>
          </p:nvPr>
        </p:nvSpPr>
        <p:spPr>
          <a:xfrm>
            <a:off x="8882261" y="2811780"/>
            <a:ext cx="4033639" cy="7476808"/>
          </a:xfrm>
          <a:prstGeom prst="rect">
            <a:avLst/>
          </a:prstGeom>
          <a:solidFill>
            <a:srgbClr val="2F2F2F"/>
          </a:solidFill>
          <a:ln>
            <a:noFill/>
          </a:ln>
        </p:spPr>
      </p:sp>
      <p:sp>
        <p:nvSpPr>
          <p:cNvPr id="560" name="Google Shape;560;p745"/>
          <p:cNvSpPr>
            <a:spLocks noGrp="1"/>
          </p:cNvSpPr>
          <p:nvPr>
            <p:ph type="pic" idx="3"/>
          </p:nvPr>
        </p:nvSpPr>
        <p:spPr>
          <a:xfrm>
            <a:off x="13414113" y="0"/>
            <a:ext cx="4033639" cy="7901204"/>
          </a:xfrm>
          <a:prstGeom prst="rect">
            <a:avLst/>
          </a:prstGeom>
          <a:solidFill>
            <a:srgbClr val="2F2F2F"/>
          </a:solidFill>
          <a:ln>
            <a:noFill/>
          </a:ln>
        </p:spPr>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108_custom layout">
  <p:cSld name="108_custom layout">
    <p:spTree>
      <p:nvGrpSpPr>
        <p:cNvPr id="1" name="Shape 561"/>
        <p:cNvGrpSpPr/>
        <p:nvPr/>
      </p:nvGrpSpPr>
      <p:grpSpPr>
        <a:xfrm>
          <a:off x="0" y="0"/>
          <a:ext cx="0" cy="0"/>
          <a:chOff x="0" y="0"/>
          <a:chExt cx="0" cy="0"/>
        </a:xfrm>
      </p:grpSpPr>
      <p:sp>
        <p:nvSpPr>
          <p:cNvPr id="562" name="Google Shape;562;p746"/>
          <p:cNvSpPr>
            <a:spLocks noGrp="1"/>
          </p:cNvSpPr>
          <p:nvPr>
            <p:ph type="pic" idx="2"/>
          </p:nvPr>
        </p:nvSpPr>
        <p:spPr>
          <a:xfrm>
            <a:off x="3046693" y="1222922"/>
            <a:ext cx="3239808" cy="6761410"/>
          </a:xfrm>
          <a:prstGeom prst="rect">
            <a:avLst/>
          </a:prstGeom>
          <a:solidFill>
            <a:srgbClr val="2F2F2F"/>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 name="Shape 44"/>
        <p:cNvGrpSpPr/>
        <p:nvPr/>
      </p:nvGrpSpPr>
      <p:grpSpPr>
        <a:xfrm>
          <a:off x="0" y="0"/>
          <a:ext cx="0" cy="0"/>
          <a:chOff x="0" y="0"/>
          <a:chExt cx="0" cy="0"/>
        </a:xfrm>
      </p:grpSpPr>
      <p:sp>
        <p:nvSpPr>
          <p:cNvPr id="45" name="Google Shape;45;p607"/>
          <p:cNvSpPr>
            <a:spLocks noGrp="1"/>
          </p:cNvSpPr>
          <p:nvPr>
            <p:ph type="pic" idx="2"/>
          </p:nvPr>
        </p:nvSpPr>
        <p:spPr>
          <a:xfrm>
            <a:off x="15029748" y="0"/>
            <a:ext cx="3258252" cy="9265992"/>
          </a:xfrm>
          <a:prstGeom prst="rect">
            <a:avLst/>
          </a:prstGeom>
          <a:solidFill>
            <a:srgbClr val="353535">
              <a:alpha val="11372"/>
            </a:srgbClr>
          </a:solidFill>
          <a:ln>
            <a:noFill/>
          </a:ln>
        </p:spPr>
      </p:sp>
      <p:sp>
        <p:nvSpPr>
          <p:cNvPr id="46" name="Google Shape;46;p607"/>
          <p:cNvSpPr>
            <a:spLocks noGrp="1"/>
          </p:cNvSpPr>
          <p:nvPr>
            <p:ph type="pic" idx="3"/>
          </p:nvPr>
        </p:nvSpPr>
        <p:spPr>
          <a:xfrm>
            <a:off x="11771496" y="0"/>
            <a:ext cx="3258252" cy="7842560"/>
          </a:xfrm>
          <a:prstGeom prst="rect">
            <a:avLst/>
          </a:prstGeom>
          <a:solidFill>
            <a:srgbClr val="353535">
              <a:alpha val="11372"/>
            </a:srgbClr>
          </a:solidFill>
          <a:ln>
            <a:noFill/>
          </a:ln>
        </p:spPr>
      </p:sp>
      <p:sp>
        <p:nvSpPr>
          <p:cNvPr id="47" name="Google Shape;47;p607"/>
          <p:cNvSpPr>
            <a:spLocks noGrp="1"/>
          </p:cNvSpPr>
          <p:nvPr>
            <p:ph type="pic" idx="4"/>
          </p:nvPr>
        </p:nvSpPr>
        <p:spPr>
          <a:xfrm>
            <a:off x="8513244" y="0"/>
            <a:ext cx="3258252" cy="6419128"/>
          </a:xfrm>
          <a:prstGeom prst="rect">
            <a:avLst/>
          </a:prstGeom>
          <a:solidFill>
            <a:srgbClr val="353535">
              <a:alpha val="11372"/>
            </a:srgbClr>
          </a:solidFill>
          <a:ln>
            <a:noFill/>
          </a:ln>
        </p:spPr>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47_custom layout">
  <p:cSld name="47_custom layout">
    <p:spTree>
      <p:nvGrpSpPr>
        <p:cNvPr id="1" name="Shape 563"/>
        <p:cNvGrpSpPr/>
        <p:nvPr/>
      </p:nvGrpSpPr>
      <p:grpSpPr>
        <a:xfrm>
          <a:off x="0" y="0"/>
          <a:ext cx="0" cy="0"/>
          <a:chOff x="0" y="0"/>
          <a:chExt cx="0" cy="0"/>
        </a:xfrm>
      </p:grpSpPr>
      <p:sp>
        <p:nvSpPr>
          <p:cNvPr id="564" name="Google Shape;564;p747"/>
          <p:cNvSpPr>
            <a:spLocks noGrp="1"/>
          </p:cNvSpPr>
          <p:nvPr>
            <p:ph type="pic" idx="2"/>
          </p:nvPr>
        </p:nvSpPr>
        <p:spPr>
          <a:xfrm rot="-1800000">
            <a:off x="8837321" y="1142990"/>
            <a:ext cx="3649997" cy="7881598"/>
          </a:xfrm>
          <a:prstGeom prst="rect">
            <a:avLst/>
          </a:prstGeom>
          <a:solidFill>
            <a:srgbClr val="2F2F2F"/>
          </a:solidFill>
          <a:ln>
            <a:noFill/>
          </a:ln>
        </p:spPr>
      </p:sp>
      <p:sp>
        <p:nvSpPr>
          <p:cNvPr id="565" name="Google Shape;565;p747"/>
          <p:cNvSpPr>
            <a:spLocks noGrp="1"/>
          </p:cNvSpPr>
          <p:nvPr>
            <p:ph type="pic" idx="3"/>
          </p:nvPr>
        </p:nvSpPr>
        <p:spPr>
          <a:xfrm>
            <a:off x="12237699" y="935575"/>
            <a:ext cx="6050302" cy="8650664"/>
          </a:xfrm>
          <a:prstGeom prst="rect">
            <a:avLst/>
          </a:prstGeom>
          <a:solidFill>
            <a:srgbClr val="2F2F2F"/>
          </a:solidFill>
          <a:ln>
            <a:noFill/>
          </a:ln>
        </p:spPr>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117_custom layout">
  <p:cSld name="117_custom layout">
    <p:spTree>
      <p:nvGrpSpPr>
        <p:cNvPr id="1" name="Shape 566"/>
        <p:cNvGrpSpPr/>
        <p:nvPr/>
      </p:nvGrpSpPr>
      <p:grpSpPr>
        <a:xfrm>
          <a:off x="0" y="0"/>
          <a:ext cx="0" cy="0"/>
          <a:chOff x="0" y="0"/>
          <a:chExt cx="0" cy="0"/>
        </a:xfrm>
      </p:grpSpPr>
      <p:sp>
        <p:nvSpPr>
          <p:cNvPr id="567" name="Google Shape;567;p748"/>
          <p:cNvSpPr>
            <a:spLocks noGrp="1"/>
          </p:cNvSpPr>
          <p:nvPr>
            <p:ph type="pic" idx="2"/>
          </p:nvPr>
        </p:nvSpPr>
        <p:spPr>
          <a:xfrm>
            <a:off x="11610975" y="1226820"/>
            <a:ext cx="3157538" cy="6740843"/>
          </a:xfrm>
          <a:prstGeom prst="roundRect">
            <a:avLst>
              <a:gd name="adj" fmla="val 10169"/>
            </a:avLst>
          </a:prstGeom>
          <a:solidFill>
            <a:srgbClr val="2F2F2F"/>
          </a:solidFill>
          <a:ln>
            <a:noFill/>
          </a:ln>
        </p:spPr>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Devices 27">
  <p:cSld name="Devices 27">
    <p:spTree>
      <p:nvGrpSpPr>
        <p:cNvPr id="1" name="Shape 568"/>
        <p:cNvGrpSpPr/>
        <p:nvPr/>
      </p:nvGrpSpPr>
      <p:grpSpPr>
        <a:xfrm>
          <a:off x="0" y="0"/>
          <a:ext cx="0" cy="0"/>
          <a:chOff x="0" y="0"/>
          <a:chExt cx="0" cy="0"/>
        </a:xfrm>
      </p:grpSpPr>
      <p:sp>
        <p:nvSpPr>
          <p:cNvPr id="569" name="Google Shape;569;p749"/>
          <p:cNvSpPr>
            <a:spLocks noGrp="1"/>
          </p:cNvSpPr>
          <p:nvPr>
            <p:ph type="pic" idx="2"/>
          </p:nvPr>
        </p:nvSpPr>
        <p:spPr>
          <a:xfrm>
            <a:off x="10325100" y="817245"/>
            <a:ext cx="3070535" cy="6555105"/>
          </a:xfrm>
          <a:prstGeom prst="roundRect">
            <a:avLst>
              <a:gd name="adj" fmla="val 10169"/>
            </a:avLst>
          </a:prstGeom>
          <a:solidFill>
            <a:srgbClr val="2F2F2F"/>
          </a:solidFill>
          <a:ln>
            <a:noFill/>
          </a:ln>
        </p:spPr>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118_custom layout">
  <p:cSld name="118_custom layout">
    <p:spTree>
      <p:nvGrpSpPr>
        <p:cNvPr id="1" name="Shape 570"/>
        <p:cNvGrpSpPr/>
        <p:nvPr/>
      </p:nvGrpSpPr>
      <p:grpSpPr>
        <a:xfrm>
          <a:off x="0" y="0"/>
          <a:ext cx="0" cy="0"/>
          <a:chOff x="0" y="0"/>
          <a:chExt cx="0" cy="0"/>
        </a:xfrm>
      </p:grpSpPr>
      <p:sp>
        <p:nvSpPr>
          <p:cNvPr id="571" name="Google Shape;571;p750"/>
          <p:cNvSpPr>
            <a:spLocks noGrp="1"/>
          </p:cNvSpPr>
          <p:nvPr>
            <p:ph type="pic" idx="2"/>
          </p:nvPr>
        </p:nvSpPr>
        <p:spPr>
          <a:xfrm>
            <a:off x="0" y="0"/>
            <a:ext cx="18288000" cy="10288588"/>
          </a:xfrm>
          <a:prstGeom prst="rect">
            <a:avLst/>
          </a:prstGeom>
          <a:solidFill>
            <a:srgbClr val="353535">
              <a:alpha val="11372"/>
            </a:srgbClr>
          </a:solidFill>
          <a:ln>
            <a:noFill/>
          </a:ln>
        </p:spPr>
      </p:sp>
      <p:sp>
        <p:nvSpPr>
          <p:cNvPr id="572" name="Google Shape;572;p750"/>
          <p:cNvSpPr>
            <a:spLocks noGrp="1"/>
          </p:cNvSpPr>
          <p:nvPr>
            <p:ph type="pic" idx="3"/>
          </p:nvPr>
        </p:nvSpPr>
        <p:spPr>
          <a:xfrm>
            <a:off x="11080530" y="1334794"/>
            <a:ext cx="5293399" cy="8953794"/>
          </a:xfrm>
          <a:prstGeom prst="rect">
            <a:avLst/>
          </a:prstGeom>
          <a:solidFill>
            <a:srgbClr val="8B8B8B"/>
          </a:solidFill>
          <a:ln>
            <a:noFill/>
          </a:ln>
        </p:spPr>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48_custom layout">
  <p:cSld name="48_custom layout">
    <p:spTree>
      <p:nvGrpSpPr>
        <p:cNvPr id="1" name="Shape 573"/>
        <p:cNvGrpSpPr/>
        <p:nvPr/>
      </p:nvGrpSpPr>
      <p:grpSpPr>
        <a:xfrm>
          <a:off x="0" y="0"/>
          <a:ext cx="0" cy="0"/>
          <a:chOff x="0" y="0"/>
          <a:chExt cx="0" cy="0"/>
        </a:xfrm>
      </p:grpSpPr>
      <p:sp>
        <p:nvSpPr>
          <p:cNvPr id="574" name="Google Shape;574;p751"/>
          <p:cNvSpPr>
            <a:spLocks noGrp="1"/>
          </p:cNvSpPr>
          <p:nvPr>
            <p:ph type="pic" idx="2"/>
          </p:nvPr>
        </p:nvSpPr>
        <p:spPr>
          <a:xfrm>
            <a:off x="11908689" y="1921891"/>
            <a:ext cx="3093186" cy="5482209"/>
          </a:xfrm>
          <a:prstGeom prst="rect">
            <a:avLst/>
          </a:prstGeom>
          <a:solidFill>
            <a:srgbClr val="353535">
              <a:alpha val="11372"/>
            </a:srgbClr>
          </a:solidFill>
          <a:ln>
            <a:noFill/>
          </a:ln>
        </p:spPr>
      </p:sp>
      <p:sp>
        <p:nvSpPr>
          <p:cNvPr id="575" name="Google Shape;575;p751"/>
          <p:cNvSpPr>
            <a:spLocks noGrp="1"/>
          </p:cNvSpPr>
          <p:nvPr>
            <p:ph type="pic" idx="3"/>
          </p:nvPr>
        </p:nvSpPr>
        <p:spPr>
          <a:xfrm>
            <a:off x="0" y="0"/>
            <a:ext cx="18288000" cy="10288588"/>
          </a:xfrm>
          <a:prstGeom prst="rect">
            <a:avLst/>
          </a:prstGeom>
          <a:solidFill>
            <a:srgbClr val="353535">
              <a:alpha val="11372"/>
            </a:srgbClr>
          </a:solidFill>
          <a:ln>
            <a:noFill/>
          </a:ln>
        </p:spPr>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64_custom layout">
  <p:cSld name="64_custom layout">
    <p:spTree>
      <p:nvGrpSpPr>
        <p:cNvPr id="1" name="Shape 576"/>
        <p:cNvGrpSpPr/>
        <p:nvPr/>
      </p:nvGrpSpPr>
      <p:grpSpPr>
        <a:xfrm>
          <a:off x="0" y="0"/>
          <a:ext cx="0" cy="0"/>
          <a:chOff x="0" y="0"/>
          <a:chExt cx="0" cy="0"/>
        </a:xfrm>
      </p:grpSpPr>
      <p:sp>
        <p:nvSpPr>
          <p:cNvPr id="577" name="Google Shape;577;p752"/>
          <p:cNvSpPr>
            <a:spLocks noGrp="1"/>
          </p:cNvSpPr>
          <p:nvPr>
            <p:ph type="pic" idx="2"/>
          </p:nvPr>
        </p:nvSpPr>
        <p:spPr>
          <a:xfrm>
            <a:off x="10692665" y="2501102"/>
            <a:ext cx="5798286" cy="7787485"/>
          </a:xfrm>
          <a:prstGeom prst="rect">
            <a:avLst/>
          </a:prstGeom>
          <a:solidFill>
            <a:srgbClr val="353535">
              <a:alpha val="11372"/>
            </a:srgbClr>
          </a:solidFill>
          <a:ln>
            <a:noFill/>
          </a:ln>
        </p:spPr>
      </p:sp>
      <p:sp>
        <p:nvSpPr>
          <p:cNvPr id="578" name="Google Shape;578;p752"/>
          <p:cNvSpPr>
            <a:spLocks noGrp="1"/>
          </p:cNvSpPr>
          <p:nvPr>
            <p:ph type="pic" idx="3"/>
          </p:nvPr>
        </p:nvSpPr>
        <p:spPr>
          <a:xfrm>
            <a:off x="0" y="0"/>
            <a:ext cx="18288000" cy="10288588"/>
          </a:xfrm>
          <a:prstGeom prst="rect">
            <a:avLst/>
          </a:prstGeom>
          <a:solidFill>
            <a:srgbClr val="353535">
              <a:alpha val="11372"/>
            </a:srgbClr>
          </a:solidFill>
          <a:ln>
            <a:noFill/>
          </a:ln>
        </p:spPr>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92_custom layout">
  <p:cSld name="92_custom layout">
    <p:spTree>
      <p:nvGrpSpPr>
        <p:cNvPr id="1" name="Shape 579"/>
        <p:cNvGrpSpPr/>
        <p:nvPr/>
      </p:nvGrpSpPr>
      <p:grpSpPr>
        <a:xfrm>
          <a:off x="0" y="0"/>
          <a:ext cx="0" cy="0"/>
          <a:chOff x="0" y="0"/>
          <a:chExt cx="0" cy="0"/>
        </a:xfrm>
      </p:grpSpPr>
      <p:sp>
        <p:nvSpPr>
          <p:cNvPr id="580" name="Google Shape;580;p753"/>
          <p:cNvSpPr>
            <a:spLocks noGrp="1"/>
          </p:cNvSpPr>
          <p:nvPr>
            <p:ph type="pic" idx="2"/>
          </p:nvPr>
        </p:nvSpPr>
        <p:spPr>
          <a:xfrm>
            <a:off x="3086583" y="3446575"/>
            <a:ext cx="4762017" cy="2649425"/>
          </a:xfrm>
          <a:prstGeom prst="rect">
            <a:avLst/>
          </a:prstGeom>
          <a:solidFill>
            <a:srgbClr val="353535">
              <a:alpha val="11372"/>
            </a:srgbClr>
          </a:solidFill>
          <a:ln>
            <a:noFill/>
          </a:ln>
        </p:spPr>
      </p:sp>
      <p:sp>
        <p:nvSpPr>
          <p:cNvPr id="581" name="Google Shape;581;p753"/>
          <p:cNvSpPr>
            <a:spLocks noGrp="1"/>
          </p:cNvSpPr>
          <p:nvPr>
            <p:ph type="pic" idx="3"/>
          </p:nvPr>
        </p:nvSpPr>
        <p:spPr>
          <a:xfrm>
            <a:off x="10706583" y="3446575"/>
            <a:ext cx="4762017" cy="2649425"/>
          </a:xfrm>
          <a:prstGeom prst="rect">
            <a:avLst/>
          </a:prstGeom>
          <a:solidFill>
            <a:srgbClr val="353535">
              <a:alpha val="11372"/>
            </a:srgbClr>
          </a:solidFill>
          <a:ln>
            <a:noFill/>
          </a:ln>
        </p:spPr>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80_custom layout">
  <p:cSld name="80_custom layout">
    <p:spTree>
      <p:nvGrpSpPr>
        <p:cNvPr id="1" name="Shape 582"/>
        <p:cNvGrpSpPr/>
        <p:nvPr/>
      </p:nvGrpSpPr>
      <p:grpSpPr>
        <a:xfrm>
          <a:off x="0" y="0"/>
          <a:ext cx="0" cy="0"/>
          <a:chOff x="0" y="0"/>
          <a:chExt cx="0" cy="0"/>
        </a:xfrm>
      </p:grpSpPr>
      <p:sp>
        <p:nvSpPr>
          <p:cNvPr id="583" name="Google Shape;583;p754"/>
          <p:cNvSpPr>
            <a:spLocks noGrp="1"/>
          </p:cNvSpPr>
          <p:nvPr>
            <p:ph type="pic" idx="2"/>
          </p:nvPr>
        </p:nvSpPr>
        <p:spPr>
          <a:xfrm>
            <a:off x="2525496" y="5370288"/>
            <a:ext cx="4362706" cy="2427262"/>
          </a:xfrm>
          <a:prstGeom prst="rect">
            <a:avLst/>
          </a:prstGeom>
          <a:solidFill>
            <a:srgbClr val="353535">
              <a:alpha val="11372"/>
            </a:srgbClr>
          </a:solidFill>
          <a:ln>
            <a:noFill/>
          </a:ln>
        </p:spPr>
      </p:sp>
      <p:sp>
        <p:nvSpPr>
          <p:cNvPr id="584" name="Google Shape;584;p754"/>
          <p:cNvSpPr>
            <a:spLocks noGrp="1"/>
          </p:cNvSpPr>
          <p:nvPr>
            <p:ph type="pic" idx="3"/>
          </p:nvPr>
        </p:nvSpPr>
        <p:spPr>
          <a:xfrm>
            <a:off x="11394946" y="5370288"/>
            <a:ext cx="4362706" cy="2427262"/>
          </a:xfrm>
          <a:prstGeom prst="rect">
            <a:avLst/>
          </a:prstGeom>
          <a:solidFill>
            <a:srgbClr val="353535">
              <a:alpha val="11372"/>
            </a:srgbClr>
          </a:solidFill>
          <a:ln>
            <a:noFill/>
          </a:ln>
        </p:spPr>
      </p:sp>
      <p:sp>
        <p:nvSpPr>
          <p:cNvPr id="585" name="Google Shape;585;p754"/>
          <p:cNvSpPr>
            <a:spLocks noGrp="1"/>
          </p:cNvSpPr>
          <p:nvPr>
            <p:ph type="pic" idx="4"/>
          </p:nvPr>
        </p:nvSpPr>
        <p:spPr>
          <a:xfrm>
            <a:off x="6308544" y="4820605"/>
            <a:ext cx="5697065" cy="3171432"/>
          </a:xfrm>
          <a:prstGeom prst="rect">
            <a:avLst/>
          </a:prstGeom>
          <a:solidFill>
            <a:srgbClr val="353535">
              <a:alpha val="11372"/>
            </a:srgbClr>
          </a:solidFill>
          <a:ln>
            <a:noFill/>
          </a:ln>
        </p:spPr>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Devices 22">
  <p:cSld name="Devices 22">
    <p:spTree>
      <p:nvGrpSpPr>
        <p:cNvPr id="1" name="Shape 586"/>
        <p:cNvGrpSpPr/>
        <p:nvPr/>
      </p:nvGrpSpPr>
      <p:grpSpPr>
        <a:xfrm>
          <a:off x="0" y="0"/>
          <a:ext cx="0" cy="0"/>
          <a:chOff x="0" y="0"/>
          <a:chExt cx="0" cy="0"/>
        </a:xfrm>
      </p:grpSpPr>
      <p:sp>
        <p:nvSpPr>
          <p:cNvPr id="587" name="Google Shape;587;p755"/>
          <p:cNvSpPr>
            <a:spLocks noGrp="1"/>
          </p:cNvSpPr>
          <p:nvPr>
            <p:ph type="pic" idx="2"/>
          </p:nvPr>
        </p:nvSpPr>
        <p:spPr>
          <a:xfrm>
            <a:off x="7542530" y="3346876"/>
            <a:ext cx="3048528" cy="3619692"/>
          </a:xfrm>
          <a:prstGeom prst="roundRect">
            <a:avLst>
              <a:gd name="adj" fmla="val 9984"/>
            </a:avLst>
          </a:prstGeom>
          <a:solidFill>
            <a:srgbClr val="353535">
              <a:alpha val="11372"/>
            </a:srgbClr>
          </a:solidFill>
          <a:ln>
            <a:noFill/>
          </a:ln>
        </p:spPr>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Devices 25">
  <p:cSld name="Devices 25">
    <p:spTree>
      <p:nvGrpSpPr>
        <p:cNvPr id="1" name="Shape 588"/>
        <p:cNvGrpSpPr/>
        <p:nvPr/>
      </p:nvGrpSpPr>
      <p:grpSpPr>
        <a:xfrm>
          <a:off x="0" y="0"/>
          <a:ext cx="0" cy="0"/>
          <a:chOff x="0" y="0"/>
          <a:chExt cx="0" cy="0"/>
        </a:xfrm>
      </p:grpSpPr>
      <p:sp>
        <p:nvSpPr>
          <p:cNvPr id="589" name="Google Shape;589;p756"/>
          <p:cNvSpPr>
            <a:spLocks noGrp="1"/>
          </p:cNvSpPr>
          <p:nvPr>
            <p:ph type="pic" idx="2"/>
          </p:nvPr>
        </p:nvSpPr>
        <p:spPr>
          <a:xfrm>
            <a:off x="0" y="0"/>
            <a:ext cx="18288000" cy="10288588"/>
          </a:xfrm>
          <a:prstGeom prst="rect">
            <a:avLst/>
          </a:prstGeom>
          <a:solidFill>
            <a:srgbClr val="353535">
              <a:alpha val="11372"/>
            </a:srgbClr>
          </a:solidFill>
          <a:ln>
            <a:noFill/>
          </a:ln>
        </p:spPr>
      </p:sp>
      <p:sp>
        <p:nvSpPr>
          <p:cNvPr id="590" name="Google Shape;590;p756"/>
          <p:cNvSpPr>
            <a:spLocks noGrp="1"/>
          </p:cNvSpPr>
          <p:nvPr>
            <p:ph type="pic" idx="3"/>
          </p:nvPr>
        </p:nvSpPr>
        <p:spPr>
          <a:xfrm>
            <a:off x="11952910" y="3136900"/>
            <a:ext cx="3396346" cy="4032676"/>
          </a:xfrm>
          <a:prstGeom prst="roundRect">
            <a:avLst>
              <a:gd name="adj" fmla="val 9984"/>
            </a:avLst>
          </a:prstGeom>
          <a:solidFill>
            <a:srgbClr val="353535">
              <a:alpha val="11372"/>
            </a:srgbClr>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48"/>
        <p:cNvGrpSpPr/>
        <p:nvPr/>
      </p:nvGrpSpPr>
      <p:grpSpPr>
        <a:xfrm>
          <a:off x="0" y="0"/>
          <a:ext cx="0" cy="0"/>
          <a:chOff x="0" y="0"/>
          <a:chExt cx="0" cy="0"/>
        </a:xfrm>
      </p:grpSpPr>
      <p:sp>
        <p:nvSpPr>
          <p:cNvPr id="49" name="Google Shape;49;p608"/>
          <p:cNvSpPr>
            <a:spLocks noGrp="1"/>
          </p:cNvSpPr>
          <p:nvPr>
            <p:ph type="pic" idx="2"/>
          </p:nvPr>
        </p:nvSpPr>
        <p:spPr>
          <a:xfrm>
            <a:off x="1015620" y="5641984"/>
            <a:ext cx="3661312" cy="3615047"/>
          </a:xfrm>
          <a:prstGeom prst="rect">
            <a:avLst/>
          </a:prstGeom>
          <a:solidFill>
            <a:srgbClr val="353535">
              <a:alpha val="11372"/>
            </a:srgbClr>
          </a:solidFill>
          <a:ln>
            <a:noFill/>
          </a:ln>
        </p:spPr>
      </p:sp>
      <p:sp>
        <p:nvSpPr>
          <p:cNvPr id="50" name="Google Shape;50;p608"/>
          <p:cNvSpPr>
            <a:spLocks noGrp="1"/>
          </p:cNvSpPr>
          <p:nvPr>
            <p:ph type="pic" idx="3"/>
          </p:nvPr>
        </p:nvSpPr>
        <p:spPr>
          <a:xfrm>
            <a:off x="5216577" y="1188579"/>
            <a:ext cx="13071423" cy="3834581"/>
          </a:xfrm>
          <a:prstGeom prst="rect">
            <a:avLst/>
          </a:prstGeom>
          <a:solidFill>
            <a:srgbClr val="353535">
              <a:alpha val="11372"/>
            </a:srgbClr>
          </a:solidFill>
          <a:ln>
            <a:noFill/>
          </a:ln>
        </p:spPr>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Devices 26">
  <p:cSld name="Devices 26">
    <p:spTree>
      <p:nvGrpSpPr>
        <p:cNvPr id="1" name="Shape 591"/>
        <p:cNvGrpSpPr/>
        <p:nvPr/>
      </p:nvGrpSpPr>
      <p:grpSpPr>
        <a:xfrm>
          <a:off x="0" y="0"/>
          <a:ext cx="0" cy="0"/>
          <a:chOff x="0" y="0"/>
          <a:chExt cx="0" cy="0"/>
        </a:xfrm>
      </p:grpSpPr>
      <p:sp>
        <p:nvSpPr>
          <p:cNvPr id="592" name="Google Shape;592;p757"/>
          <p:cNvSpPr>
            <a:spLocks noGrp="1"/>
          </p:cNvSpPr>
          <p:nvPr>
            <p:ph type="pic" idx="2"/>
          </p:nvPr>
        </p:nvSpPr>
        <p:spPr>
          <a:xfrm>
            <a:off x="11672844" y="3337560"/>
            <a:ext cx="3021985" cy="3588176"/>
          </a:xfrm>
          <a:prstGeom prst="roundRect">
            <a:avLst>
              <a:gd name="adj" fmla="val 9984"/>
            </a:avLst>
          </a:prstGeom>
          <a:solidFill>
            <a:srgbClr val="353535">
              <a:alpha val="11372"/>
            </a:srgbClr>
          </a:solidFill>
          <a:ln>
            <a:noFill/>
          </a:ln>
        </p:spPr>
      </p:sp>
      <p:sp>
        <p:nvSpPr>
          <p:cNvPr id="593" name="Google Shape;593;p757"/>
          <p:cNvSpPr>
            <a:spLocks noGrp="1"/>
          </p:cNvSpPr>
          <p:nvPr>
            <p:ph type="pic" idx="3"/>
          </p:nvPr>
        </p:nvSpPr>
        <p:spPr>
          <a:xfrm>
            <a:off x="9766081" y="3688080"/>
            <a:ext cx="1311494" cy="2941320"/>
          </a:xfrm>
          <a:prstGeom prst="rect">
            <a:avLst/>
          </a:prstGeom>
          <a:solidFill>
            <a:srgbClr val="353535">
              <a:alpha val="11372"/>
            </a:srgbClr>
          </a:solidFill>
          <a:ln>
            <a:noFill/>
          </a:ln>
        </p:spPr>
      </p:sp>
      <p:sp>
        <p:nvSpPr>
          <p:cNvPr id="594" name="Google Shape;594;p757"/>
          <p:cNvSpPr>
            <a:spLocks noGrp="1"/>
          </p:cNvSpPr>
          <p:nvPr>
            <p:ph type="pic" idx="4"/>
          </p:nvPr>
        </p:nvSpPr>
        <p:spPr>
          <a:xfrm>
            <a:off x="15295934" y="3688080"/>
            <a:ext cx="1322170" cy="2941320"/>
          </a:xfrm>
          <a:prstGeom prst="rect">
            <a:avLst/>
          </a:prstGeom>
          <a:solidFill>
            <a:srgbClr val="353535">
              <a:alpha val="11372"/>
            </a:srgbClr>
          </a:solidFill>
          <a:ln>
            <a:noFill/>
          </a:ln>
        </p:spPr>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81_custom layout">
  <p:cSld name="81_custom layout">
    <p:spTree>
      <p:nvGrpSpPr>
        <p:cNvPr id="1" name="Shape 595"/>
        <p:cNvGrpSpPr/>
        <p:nvPr/>
      </p:nvGrpSpPr>
      <p:grpSpPr>
        <a:xfrm>
          <a:off x="0" y="0"/>
          <a:ext cx="0" cy="0"/>
          <a:chOff x="0" y="0"/>
          <a:chExt cx="0" cy="0"/>
        </a:xfrm>
      </p:grpSpPr>
      <p:sp>
        <p:nvSpPr>
          <p:cNvPr id="596" name="Google Shape;596;p758"/>
          <p:cNvSpPr>
            <a:spLocks noGrp="1"/>
          </p:cNvSpPr>
          <p:nvPr>
            <p:ph type="pic" idx="2"/>
          </p:nvPr>
        </p:nvSpPr>
        <p:spPr>
          <a:xfrm>
            <a:off x="1911351" y="2740980"/>
            <a:ext cx="5702300" cy="7603170"/>
          </a:xfrm>
          <a:prstGeom prst="rect">
            <a:avLst/>
          </a:prstGeom>
          <a:solidFill>
            <a:srgbClr val="353535">
              <a:alpha val="11372"/>
            </a:srgbClr>
          </a:solidFill>
          <a:ln>
            <a:noFill/>
          </a:ln>
        </p:spPr>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82_custom layout">
  <p:cSld name="82_custom layout">
    <p:spTree>
      <p:nvGrpSpPr>
        <p:cNvPr id="1" name="Shape 597"/>
        <p:cNvGrpSpPr/>
        <p:nvPr/>
      </p:nvGrpSpPr>
      <p:grpSpPr>
        <a:xfrm>
          <a:off x="0" y="0"/>
          <a:ext cx="0" cy="0"/>
          <a:chOff x="0" y="0"/>
          <a:chExt cx="0" cy="0"/>
        </a:xfrm>
      </p:grpSpPr>
      <p:sp>
        <p:nvSpPr>
          <p:cNvPr id="598" name="Google Shape;598;p759"/>
          <p:cNvSpPr>
            <a:spLocks noGrp="1"/>
          </p:cNvSpPr>
          <p:nvPr>
            <p:ph type="pic" idx="2"/>
          </p:nvPr>
        </p:nvSpPr>
        <p:spPr>
          <a:xfrm>
            <a:off x="12313590" y="-80803"/>
            <a:ext cx="6587234" cy="8783098"/>
          </a:xfrm>
          <a:prstGeom prst="rect">
            <a:avLst/>
          </a:prstGeom>
          <a:solidFill>
            <a:srgbClr val="353535">
              <a:alpha val="11372"/>
            </a:srgbClr>
          </a:solidFill>
          <a:ln>
            <a:noFill/>
          </a:ln>
        </p:spPr>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Portfolio 07">
  <p:cSld name="Portfolio 07">
    <p:spTree>
      <p:nvGrpSpPr>
        <p:cNvPr id="1" name="Shape 599"/>
        <p:cNvGrpSpPr/>
        <p:nvPr/>
      </p:nvGrpSpPr>
      <p:grpSpPr>
        <a:xfrm>
          <a:off x="0" y="0"/>
          <a:ext cx="0" cy="0"/>
          <a:chOff x="0" y="0"/>
          <a:chExt cx="0" cy="0"/>
        </a:xfrm>
      </p:grpSpPr>
      <p:sp>
        <p:nvSpPr>
          <p:cNvPr id="600" name="Google Shape;600;p760"/>
          <p:cNvSpPr>
            <a:spLocks noGrp="1"/>
          </p:cNvSpPr>
          <p:nvPr>
            <p:ph type="pic" idx="2"/>
          </p:nvPr>
        </p:nvSpPr>
        <p:spPr>
          <a:xfrm>
            <a:off x="0" y="1"/>
            <a:ext cx="6096000" cy="8191500"/>
          </a:xfrm>
          <a:prstGeom prst="rect">
            <a:avLst/>
          </a:prstGeom>
          <a:solidFill>
            <a:srgbClr val="353535">
              <a:alpha val="11372"/>
            </a:srgbClr>
          </a:solidFill>
          <a:ln>
            <a:noFill/>
          </a:ln>
        </p:spPr>
      </p:sp>
      <p:sp>
        <p:nvSpPr>
          <p:cNvPr id="601" name="Google Shape;601;p760"/>
          <p:cNvSpPr>
            <a:spLocks noGrp="1"/>
          </p:cNvSpPr>
          <p:nvPr>
            <p:ph type="pic" idx="3"/>
          </p:nvPr>
        </p:nvSpPr>
        <p:spPr>
          <a:xfrm>
            <a:off x="6096000" y="1"/>
            <a:ext cx="6096000" cy="8191500"/>
          </a:xfrm>
          <a:prstGeom prst="rect">
            <a:avLst/>
          </a:prstGeom>
          <a:solidFill>
            <a:srgbClr val="353535">
              <a:alpha val="11372"/>
            </a:srgbClr>
          </a:solidFill>
          <a:ln>
            <a:noFill/>
          </a:ln>
        </p:spPr>
      </p:sp>
      <p:sp>
        <p:nvSpPr>
          <p:cNvPr id="602" name="Google Shape;602;p760"/>
          <p:cNvSpPr>
            <a:spLocks noGrp="1"/>
          </p:cNvSpPr>
          <p:nvPr>
            <p:ph type="pic" idx="4"/>
          </p:nvPr>
        </p:nvSpPr>
        <p:spPr>
          <a:xfrm>
            <a:off x="12192000" y="1"/>
            <a:ext cx="6096000" cy="8191500"/>
          </a:xfrm>
          <a:prstGeom prst="rect">
            <a:avLst/>
          </a:prstGeom>
          <a:solidFill>
            <a:srgbClr val="353535">
              <a:alpha val="11372"/>
            </a:srgbClr>
          </a:solidFill>
          <a:ln>
            <a:noFill/>
          </a:ln>
        </p:spPr>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Portfolio 01">
  <p:cSld name="Portfolio 01">
    <p:spTree>
      <p:nvGrpSpPr>
        <p:cNvPr id="1" name="Shape 603"/>
        <p:cNvGrpSpPr/>
        <p:nvPr/>
      </p:nvGrpSpPr>
      <p:grpSpPr>
        <a:xfrm>
          <a:off x="0" y="0"/>
          <a:ext cx="0" cy="0"/>
          <a:chOff x="0" y="0"/>
          <a:chExt cx="0" cy="0"/>
        </a:xfrm>
      </p:grpSpPr>
      <p:sp>
        <p:nvSpPr>
          <p:cNvPr id="604" name="Google Shape;604;p761"/>
          <p:cNvSpPr>
            <a:spLocks noGrp="1"/>
          </p:cNvSpPr>
          <p:nvPr>
            <p:ph type="pic" idx="2"/>
          </p:nvPr>
        </p:nvSpPr>
        <p:spPr>
          <a:xfrm>
            <a:off x="0" y="1"/>
            <a:ext cx="4572000" cy="8191500"/>
          </a:xfrm>
          <a:prstGeom prst="rect">
            <a:avLst/>
          </a:prstGeom>
          <a:solidFill>
            <a:srgbClr val="353535">
              <a:alpha val="11372"/>
            </a:srgbClr>
          </a:solidFill>
          <a:ln>
            <a:noFill/>
          </a:ln>
        </p:spPr>
      </p:sp>
      <p:sp>
        <p:nvSpPr>
          <p:cNvPr id="605" name="Google Shape;605;p761"/>
          <p:cNvSpPr>
            <a:spLocks noGrp="1"/>
          </p:cNvSpPr>
          <p:nvPr>
            <p:ph type="pic" idx="3"/>
          </p:nvPr>
        </p:nvSpPr>
        <p:spPr>
          <a:xfrm>
            <a:off x="4572000" y="1"/>
            <a:ext cx="4572000" cy="8191500"/>
          </a:xfrm>
          <a:prstGeom prst="rect">
            <a:avLst/>
          </a:prstGeom>
          <a:solidFill>
            <a:srgbClr val="353535">
              <a:alpha val="11372"/>
            </a:srgbClr>
          </a:solidFill>
          <a:ln>
            <a:noFill/>
          </a:ln>
        </p:spPr>
      </p:sp>
      <p:sp>
        <p:nvSpPr>
          <p:cNvPr id="606" name="Google Shape;606;p761"/>
          <p:cNvSpPr>
            <a:spLocks noGrp="1"/>
          </p:cNvSpPr>
          <p:nvPr>
            <p:ph type="pic" idx="4"/>
          </p:nvPr>
        </p:nvSpPr>
        <p:spPr>
          <a:xfrm>
            <a:off x="9144000" y="1"/>
            <a:ext cx="4572000" cy="8191500"/>
          </a:xfrm>
          <a:prstGeom prst="rect">
            <a:avLst/>
          </a:prstGeom>
          <a:solidFill>
            <a:srgbClr val="353535">
              <a:alpha val="11372"/>
            </a:srgbClr>
          </a:solidFill>
          <a:ln>
            <a:noFill/>
          </a:ln>
        </p:spPr>
      </p:sp>
      <p:sp>
        <p:nvSpPr>
          <p:cNvPr id="607" name="Google Shape;607;p761"/>
          <p:cNvSpPr>
            <a:spLocks noGrp="1"/>
          </p:cNvSpPr>
          <p:nvPr>
            <p:ph type="pic" idx="5"/>
          </p:nvPr>
        </p:nvSpPr>
        <p:spPr>
          <a:xfrm>
            <a:off x="13716000" y="1"/>
            <a:ext cx="4572000" cy="8191500"/>
          </a:xfrm>
          <a:prstGeom prst="rect">
            <a:avLst/>
          </a:prstGeom>
          <a:solidFill>
            <a:srgbClr val="353535">
              <a:alpha val="11372"/>
            </a:srgbClr>
          </a:solidFill>
          <a:ln>
            <a:noFill/>
          </a:ln>
        </p:spPr>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Portfolio 15">
  <p:cSld name="Portfolio 15">
    <p:spTree>
      <p:nvGrpSpPr>
        <p:cNvPr id="1" name="Shape 608"/>
        <p:cNvGrpSpPr/>
        <p:nvPr/>
      </p:nvGrpSpPr>
      <p:grpSpPr>
        <a:xfrm>
          <a:off x="0" y="0"/>
          <a:ext cx="0" cy="0"/>
          <a:chOff x="0" y="0"/>
          <a:chExt cx="0" cy="0"/>
        </a:xfrm>
      </p:grpSpPr>
      <p:sp>
        <p:nvSpPr>
          <p:cNvPr id="609" name="Google Shape;609;p762"/>
          <p:cNvSpPr>
            <a:spLocks noGrp="1"/>
          </p:cNvSpPr>
          <p:nvPr>
            <p:ph type="pic" idx="2"/>
          </p:nvPr>
        </p:nvSpPr>
        <p:spPr>
          <a:xfrm>
            <a:off x="0" y="1"/>
            <a:ext cx="3657600" cy="8191500"/>
          </a:xfrm>
          <a:prstGeom prst="rect">
            <a:avLst/>
          </a:prstGeom>
          <a:solidFill>
            <a:srgbClr val="353535">
              <a:alpha val="11372"/>
            </a:srgbClr>
          </a:solidFill>
          <a:ln>
            <a:noFill/>
          </a:ln>
        </p:spPr>
      </p:sp>
      <p:sp>
        <p:nvSpPr>
          <p:cNvPr id="610" name="Google Shape;610;p762"/>
          <p:cNvSpPr>
            <a:spLocks noGrp="1"/>
          </p:cNvSpPr>
          <p:nvPr>
            <p:ph type="pic" idx="3"/>
          </p:nvPr>
        </p:nvSpPr>
        <p:spPr>
          <a:xfrm>
            <a:off x="3657600" y="1"/>
            <a:ext cx="3657600" cy="8191500"/>
          </a:xfrm>
          <a:prstGeom prst="rect">
            <a:avLst/>
          </a:prstGeom>
          <a:solidFill>
            <a:srgbClr val="353535">
              <a:alpha val="11372"/>
            </a:srgbClr>
          </a:solidFill>
          <a:ln>
            <a:noFill/>
          </a:ln>
        </p:spPr>
      </p:sp>
      <p:sp>
        <p:nvSpPr>
          <p:cNvPr id="611" name="Google Shape;611;p762"/>
          <p:cNvSpPr>
            <a:spLocks noGrp="1"/>
          </p:cNvSpPr>
          <p:nvPr>
            <p:ph type="pic" idx="4"/>
          </p:nvPr>
        </p:nvSpPr>
        <p:spPr>
          <a:xfrm>
            <a:off x="7315200" y="1"/>
            <a:ext cx="3657600" cy="8191500"/>
          </a:xfrm>
          <a:prstGeom prst="rect">
            <a:avLst/>
          </a:prstGeom>
          <a:solidFill>
            <a:srgbClr val="353535">
              <a:alpha val="11372"/>
            </a:srgbClr>
          </a:solidFill>
          <a:ln>
            <a:noFill/>
          </a:ln>
        </p:spPr>
      </p:sp>
      <p:sp>
        <p:nvSpPr>
          <p:cNvPr id="612" name="Google Shape;612;p762"/>
          <p:cNvSpPr>
            <a:spLocks noGrp="1"/>
          </p:cNvSpPr>
          <p:nvPr>
            <p:ph type="pic" idx="5"/>
          </p:nvPr>
        </p:nvSpPr>
        <p:spPr>
          <a:xfrm>
            <a:off x="10972800" y="1"/>
            <a:ext cx="3657600" cy="8191500"/>
          </a:xfrm>
          <a:prstGeom prst="rect">
            <a:avLst/>
          </a:prstGeom>
          <a:solidFill>
            <a:srgbClr val="353535">
              <a:alpha val="11372"/>
            </a:srgbClr>
          </a:solidFill>
          <a:ln>
            <a:noFill/>
          </a:ln>
        </p:spPr>
      </p:sp>
      <p:sp>
        <p:nvSpPr>
          <p:cNvPr id="613" name="Google Shape;613;p762"/>
          <p:cNvSpPr>
            <a:spLocks noGrp="1"/>
          </p:cNvSpPr>
          <p:nvPr>
            <p:ph type="pic" idx="6"/>
          </p:nvPr>
        </p:nvSpPr>
        <p:spPr>
          <a:xfrm>
            <a:off x="14630400" y="1"/>
            <a:ext cx="3657600" cy="8191500"/>
          </a:xfrm>
          <a:prstGeom prst="rect">
            <a:avLst/>
          </a:prstGeom>
          <a:solidFill>
            <a:srgbClr val="353535">
              <a:alpha val="11372"/>
            </a:srgbClr>
          </a:solidFill>
          <a:ln>
            <a:noFill/>
          </a:ln>
        </p:spPr>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Portfolio 03">
  <p:cSld name="Portfolio 03">
    <p:spTree>
      <p:nvGrpSpPr>
        <p:cNvPr id="1" name="Shape 614"/>
        <p:cNvGrpSpPr/>
        <p:nvPr/>
      </p:nvGrpSpPr>
      <p:grpSpPr>
        <a:xfrm>
          <a:off x="0" y="0"/>
          <a:ext cx="0" cy="0"/>
          <a:chOff x="0" y="0"/>
          <a:chExt cx="0" cy="0"/>
        </a:xfrm>
      </p:grpSpPr>
      <p:sp>
        <p:nvSpPr>
          <p:cNvPr id="615" name="Google Shape;615;p763"/>
          <p:cNvSpPr>
            <a:spLocks noGrp="1"/>
          </p:cNvSpPr>
          <p:nvPr>
            <p:ph type="pic" idx="2"/>
          </p:nvPr>
        </p:nvSpPr>
        <p:spPr>
          <a:xfrm>
            <a:off x="0" y="1"/>
            <a:ext cx="18288002" cy="10288588"/>
          </a:xfrm>
          <a:prstGeom prst="rect">
            <a:avLst/>
          </a:prstGeom>
          <a:solidFill>
            <a:srgbClr val="353535">
              <a:alpha val="11372"/>
            </a:srgbClr>
          </a:solidFill>
          <a:ln>
            <a:noFill/>
          </a:ln>
        </p:spPr>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Portfolio 02">
  <p:cSld name="Portfolio 02">
    <p:spTree>
      <p:nvGrpSpPr>
        <p:cNvPr id="1" name="Shape 616"/>
        <p:cNvGrpSpPr/>
        <p:nvPr/>
      </p:nvGrpSpPr>
      <p:grpSpPr>
        <a:xfrm>
          <a:off x="0" y="0"/>
          <a:ext cx="0" cy="0"/>
          <a:chOff x="0" y="0"/>
          <a:chExt cx="0" cy="0"/>
        </a:xfrm>
      </p:grpSpPr>
      <p:sp>
        <p:nvSpPr>
          <p:cNvPr id="617" name="Google Shape;617;p764"/>
          <p:cNvSpPr>
            <a:spLocks noGrp="1"/>
          </p:cNvSpPr>
          <p:nvPr>
            <p:ph type="pic" idx="2"/>
          </p:nvPr>
        </p:nvSpPr>
        <p:spPr>
          <a:xfrm>
            <a:off x="0" y="0"/>
            <a:ext cx="18288002" cy="5181600"/>
          </a:xfrm>
          <a:prstGeom prst="rect">
            <a:avLst/>
          </a:prstGeom>
          <a:solidFill>
            <a:srgbClr val="353535">
              <a:alpha val="11372"/>
            </a:srgbClr>
          </a:solidFill>
          <a:ln>
            <a:noFill/>
          </a:ln>
        </p:spPr>
      </p:sp>
      <p:sp>
        <p:nvSpPr>
          <p:cNvPr id="618" name="Google Shape;618;p764"/>
          <p:cNvSpPr>
            <a:spLocks noGrp="1"/>
          </p:cNvSpPr>
          <p:nvPr>
            <p:ph type="pic" idx="3"/>
          </p:nvPr>
        </p:nvSpPr>
        <p:spPr>
          <a:xfrm>
            <a:off x="0" y="5181601"/>
            <a:ext cx="18288002" cy="5106987"/>
          </a:xfrm>
          <a:prstGeom prst="rect">
            <a:avLst/>
          </a:prstGeom>
          <a:solidFill>
            <a:srgbClr val="353535">
              <a:alpha val="11372"/>
            </a:srgbClr>
          </a:solidFill>
          <a:ln>
            <a:noFill/>
          </a:ln>
        </p:spPr>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Portfolio 08">
  <p:cSld name="Portfolio 08">
    <p:spTree>
      <p:nvGrpSpPr>
        <p:cNvPr id="1" name="Shape 619"/>
        <p:cNvGrpSpPr/>
        <p:nvPr/>
      </p:nvGrpSpPr>
      <p:grpSpPr>
        <a:xfrm>
          <a:off x="0" y="0"/>
          <a:ext cx="0" cy="0"/>
          <a:chOff x="0" y="0"/>
          <a:chExt cx="0" cy="0"/>
        </a:xfrm>
      </p:grpSpPr>
      <p:sp>
        <p:nvSpPr>
          <p:cNvPr id="620" name="Google Shape;620;p765"/>
          <p:cNvSpPr>
            <a:spLocks noGrp="1"/>
          </p:cNvSpPr>
          <p:nvPr>
            <p:ph type="pic" idx="2"/>
          </p:nvPr>
        </p:nvSpPr>
        <p:spPr>
          <a:xfrm>
            <a:off x="0" y="0"/>
            <a:ext cx="18288000" cy="10288588"/>
          </a:xfrm>
          <a:prstGeom prst="rect">
            <a:avLst/>
          </a:prstGeom>
          <a:solidFill>
            <a:srgbClr val="353535">
              <a:alpha val="11372"/>
            </a:srgbClr>
          </a:solidFill>
          <a:ln>
            <a:noFill/>
          </a:ln>
        </p:spPr>
      </p:sp>
      <p:sp>
        <p:nvSpPr>
          <p:cNvPr id="621" name="Google Shape;621;p765"/>
          <p:cNvSpPr>
            <a:spLocks noGrp="1"/>
          </p:cNvSpPr>
          <p:nvPr>
            <p:ph type="pic" idx="3"/>
          </p:nvPr>
        </p:nvSpPr>
        <p:spPr>
          <a:xfrm rot="-458831">
            <a:off x="1843747" y="1909587"/>
            <a:ext cx="4293896" cy="4295901"/>
          </a:xfrm>
          <a:prstGeom prst="rect">
            <a:avLst/>
          </a:prstGeom>
          <a:solidFill>
            <a:srgbClr val="353535">
              <a:alpha val="11372"/>
            </a:srgbClr>
          </a:solidFill>
          <a:ln>
            <a:noFill/>
          </a:ln>
        </p:spPr>
      </p:sp>
      <p:sp>
        <p:nvSpPr>
          <p:cNvPr id="622" name="Google Shape;622;p765"/>
          <p:cNvSpPr>
            <a:spLocks noGrp="1"/>
          </p:cNvSpPr>
          <p:nvPr>
            <p:ph type="pic" idx="4"/>
          </p:nvPr>
        </p:nvSpPr>
        <p:spPr>
          <a:xfrm rot="735219">
            <a:off x="5697874" y="4107465"/>
            <a:ext cx="3669226" cy="3670939"/>
          </a:xfrm>
          <a:prstGeom prst="rect">
            <a:avLst/>
          </a:prstGeom>
          <a:solidFill>
            <a:srgbClr val="353535">
              <a:alpha val="11372"/>
            </a:srgbClr>
          </a:solidFill>
          <a:ln>
            <a:noFill/>
          </a:ln>
        </p:spPr>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Portfolio 04">
  <p:cSld name="Portfolio 04">
    <p:spTree>
      <p:nvGrpSpPr>
        <p:cNvPr id="1" name="Shape 623"/>
        <p:cNvGrpSpPr/>
        <p:nvPr/>
      </p:nvGrpSpPr>
      <p:grpSpPr>
        <a:xfrm>
          <a:off x="0" y="0"/>
          <a:ext cx="0" cy="0"/>
          <a:chOff x="0" y="0"/>
          <a:chExt cx="0" cy="0"/>
        </a:xfrm>
      </p:grpSpPr>
      <p:sp>
        <p:nvSpPr>
          <p:cNvPr id="624" name="Google Shape;624;p766"/>
          <p:cNvSpPr>
            <a:spLocks noGrp="1"/>
          </p:cNvSpPr>
          <p:nvPr>
            <p:ph type="pic" idx="2"/>
          </p:nvPr>
        </p:nvSpPr>
        <p:spPr>
          <a:xfrm>
            <a:off x="0" y="0"/>
            <a:ext cx="18288000" cy="10288588"/>
          </a:xfrm>
          <a:prstGeom prst="rect">
            <a:avLst/>
          </a:prstGeom>
          <a:solidFill>
            <a:srgbClr val="353535">
              <a:alpha val="11372"/>
            </a:srgbClr>
          </a:solidFill>
          <a:ln>
            <a:noFill/>
          </a:ln>
        </p:spPr>
      </p:sp>
      <p:sp>
        <p:nvSpPr>
          <p:cNvPr id="625" name="Google Shape;625;p766"/>
          <p:cNvSpPr>
            <a:spLocks noGrp="1"/>
          </p:cNvSpPr>
          <p:nvPr>
            <p:ph type="pic" idx="3"/>
          </p:nvPr>
        </p:nvSpPr>
        <p:spPr>
          <a:xfrm>
            <a:off x="6172640" y="6824440"/>
            <a:ext cx="3137152" cy="3138617"/>
          </a:xfrm>
          <a:prstGeom prst="rect">
            <a:avLst/>
          </a:prstGeom>
          <a:solidFill>
            <a:srgbClr val="353535">
              <a:alpha val="11372"/>
            </a:srgbClr>
          </a:solidFill>
          <a:ln>
            <a:noFill/>
          </a:ln>
        </p:spPr>
      </p:sp>
      <p:sp>
        <p:nvSpPr>
          <p:cNvPr id="626" name="Google Shape;626;p766"/>
          <p:cNvSpPr>
            <a:spLocks noGrp="1"/>
          </p:cNvSpPr>
          <p:nvPr>
            <p:ph type="pic" idx="4"/>
          </p:nvPr>
        </p:nvSpPr>
        <p:spPr>
          <a:xfrm rot="900000">
            <a:off x="2706322" y="7252031"/>
            <a:ext cx="3137152" cy="3138617"/>
          </a:xfrm>
          <a:prstGeom prst="rect">
            <a:avLst/>
          </a:prstGeom>
          <a:solidFill>
            <a:srgbClr val="353535">
              <a:alpha val="11372"/>
            </a:srgbClr>
          </a:solidFill>
          <a:ln>
            <a:noFill/>
          </a:ln>
        </p:spPr>
      </p:sp>
      <p:sp>
        <p:nvSpPr>
          <p:cNvPr id="627" name="Google Shape;627;p766"/>
          <p:cNvSpPr>
            <a:spLocks noGrp="1"/>
          </p:cNvSpPr>
          <p:nvPr>
            <p:ph type="pic" idx="5"/>
          </p:nvPr>
        </p:nvSpPr>
        <p:spPr>
          <a:xfrm rot="900000">
            <a:off x="15367131" y="6824440"/>
            <a:ext cx="3137152" cy="3138617"/>
          </a:xfrm>
          <a:prstGeom prst="rect">
            <a:avLst/>
          </a:prstGeom>
          <a:solidFill>
            <a:srgbClr val="353535">
              <a:alpha val="11372"/>
            </a:srgbClr>
          </a:solidFill>
          <a:ln>
            <a:noFill/>
          </a:ln>
        </p:spPr>
      </p:sp>
      <p:sp>
        <p:nvSpPr>
          <p:cNvPr id="628" name="Google Shape;628;p766"/>
          <p:cNvSpPr>
            <a:spLocks noGrp="1"/>
          </p:cNvSpPr>
          <p:nvPr>
            <p:ph type="pic" idx="6"/>
          </p:nvPr>
        </p:nvSpPr>
        <p:spPr>
          <a:xfrm rot="-1800000">
            <a:off x="9121054" y="6981460"/>
            <a:ext cx="3137152" cy="3138617"/>
          </a:xfrm>
          <a:prstGeom prst="rect">
            <a:avLst/>
          </a:prstGeom>
          <a:solidFill>
            <a:srgbClr val="353535">
              <a:alpha val="11372"/>
            </a:srgbClr>
          </a:solidFill>
          <a:ln>
            <a:noFill/>
          </a:ln>
        </p:spPr>
      </p:sp>
      <p:sp>
        <p:nvSpPr>
          <p:cNvPr id="629" name="Google Shape;629;p766"/>
          <p:cNvSpPr>
            <a:spLocks noGrp="1"/>
          </p:cNvSpPr>
          <p:nvPr>
            <p:ph type="pic" idx="7"/>
          </p:nvPr>
        </p:nvSpPr>
        <p:spPr>
          <a:xfrm rot="-900000">
            <a:off x="12177416" y="6895527"/>
            <a:ext cx="3137152" cy="3138617"/>
          </a:xfrm>
          <a:prstGeom prst="rect">
            <a:avLst/>
          </a:prstGeom>
          <a:solidFill>
            <a:srgbClr val="353535">
              <a:alpha val="11372"/>
            </a:srgbClr>
          </a:solidFill>
          <a:ln>
            <a:noFill/>
          </a:ln>
        </p:spPr>
      </p:sp>
      <p:sp>
        <p:nvSpPr>
          <p:cNvPr id="630" name="Google Shape;630;p766"/>
          <p:cNvSpPr>
            <a:spLocks noGrp="1"/>
          </p:cNvSpPr>
          <p:nvPr>
            <p:ph type="pic" idx="8"/>
          </p:nvPr>
        </p:nvSpPr>
        <p:spPr>
          <a:xfrm rot="-900000">
            <a:off x="-300279" y="6789418"/>
            <a:ext cx="3137152" cy="3138617"/>
          </a:xfrm>
          <a:prstGeom prst="rect">
            <a:avLst/>
          </a:prstGeom>
          <a:solidFill>
            <a:srgbClr val="353535">
              <a:alpha val="11372"/>
            </a:srgbClr>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51"/>
        <p:cNvGrpSpPr/>
        <p:nvPr/>
      </p:nvGrpSpPr>
      <p:grpSpPr>
        <a:xfrm>
          <a:off x="0" y="0"/>
          <a:ext cx="0" cy="0"/>
          <a:chOff x="0" y="0"/>
          <a:chExt cx="0" cy="0"/>
        </a:xfrm>
      </p:grpSpPr>
      <p:sp>
        <p:nvSpPr>
          <p:cNvPr id="52" name="Google Shape;52;p609"/>
          <p:cNvSpPr>
            <a:spLocks noGrp="1"/>
          </p:cNvSpPr>
          <p:nvPr>
            <p:ph type="pic" idx="2"/>
          </p:nvPr>
        </p:nvSpPr>
        <p:spPr>
          <a:xfrm>
            <a:off x="3067051" y="5641983"/>
            <a:ext cx="15220950" cy="3834581"/>
          </a:xfrm>
          <a:prstGeom prst="rect">
            <a:avLst/>
          </a:prstGeom>
          <a:solidFill>
            <a:srgbClr val="353535">
              <a:alpha val="11372"/>
            </a:srgbClr>
          </a:solidFill>
          <a:ln>
            <a:noFill/>
          </a:ln>
        </p:spPr>
      </p:sp>
      <p:sp>
        <p:nvSpPr>
          <p:cNvPr id="53" name="Google Shape;53;p609"/>
          <p:cNvSpPr>
            <a:spLocks noGrp="1"/>
          </p:cNvSpPr>
          <p:nvPr>
            <p:ph type="pic" idx="3"/>
          </p:nvPr>
        </p:nvSpPr>
        <p:spPr>
          <a:xfrm>
            <a:off x="4076699" y="1188578"/>
            <a:ext cx="3771899" cy="3834581"/>
          </a:xfrm>
          <a:prstGeom prst="rect">
            <a:avLst/>
          </a:prstGeom>
          <a:solidFill>
            <a:srgbClr val="353535">
              <a:alpha val="11372"/>
            </a:srgbClr>
          </a:solidFill>
          <a:ln>
            <a:noFill/>
          </a:ln>
        </p:spPr>
      </p:sp>
      <p:sp>
        <p:nvSpPr>
          <p:cNvPr id="54" name="Google Shape;54;p609"/>
          <p:cNvSpPr>
            <a:spLocks noGrp="1"/>
          </p:cNvSpPr>
          <p:nvPr>
            <p:ph type="pic" idx="4"/>
          </p:nvPr>
        </p:nvSpPr>
        <p:spPr>
          <a:xfrm>
            <a:off x="0" y="1188578"/>
            <a:ext cx="3771899" cy="3834581"/>
          </a:xfrm>
          <a:prstGeom prst="rect">
            <a:avLst/>
          </a:prstGeom>
          <a:solidFill>
            <a:srgbClr val="353535">
              <a:alpha val="11372"/>
            </a:srgbClr>
          </a:solidFill>
          <a:ln>
            <a:noFill/>
          </a:ln>
        </p:spPr>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Portfolio 05">
  <p:cSld name="Portfolio 05">
    <p:spTree>
      <p:nvGrpSpPr>
        <p:cNvPr id="1" name="Shape 631"/>
        <p:cNvGrpSpPr/>
        <p:nvPr/>
      </p:nvGrpSpPr>
      <p:grpSpPr>
        <a:xfrm>
          <a:off x="0" y="0"/>
          <a:ext cx="0" cy="0"/>
          <a:chOff x="0" y="0"/>
          <a:chExt cx="0" cy="0"/>
        </a:xfrm>
      </p:grpSpPr>
      <p:sp>
        <p:nvSpPr>
          <p:cNvPr id="632" name="Google Shape;632;p767"/>
          <p:cNvSpPr>
            <a:spLocks noGrp="1"/>
          </p:cNvSpPr>
          <p:nvPr>
            <p:ph type="pic" idx="2"/>
          </p:nvPr>
        </p:nvSpPr>
        <p:spPr>
          <a:xfrm rot="-1800000">
            <a:off x="8708920" y="948300"/>
            <a:ext cx="3137152" cy="3138617"/>
          </a:xfrm>
          <a:prstGeom prst="rect">
            <a:avLst/>
          </a:prstGeom>
          <a:solidFill>
            <a:srgbClr val="353535">
              <a:alpha val="11372"/>
            </a:srgbClr>
          </a:solidFill>
          <a:ln>
            <a:noFill/>
          </a:ln>
        </p:spPr>
      </p:sp>
      <p:sp>
        <p:nvSpPr>
          <p:cNvPr id="633" name="Google Shape;633;p767"/>
          <p:cNvSpPr>
            <a:spLocks noGrp="1"/>
          </p:cNvSpPr>
          <p:nvPr>
            <p:ph type="pic" idx="3"/>
          </p:nvPr>
        </p:nvSpPr>
        <p:spPr>
          <a:xfrm rot="900000">
            <a:off x="8730222" y="5811335"/>
            <a:ext cx="3137152" cy="3138617"/>
          </a:xfrm>
          <a:prstGeom prst="rect">
            <a:avLst/>
          </a:prstGeom>
          <a:solidFill>
            <a:srgbClr val="353535">
              <a:alpha val="11372"/>
            </a:srgbClr>
          </a:solidFill>
          <a:ln>
            <a:noFill/>
          </a:ln>
        </p:spPr>
      </p:sp>
      <p:sp>
        <p:nvSpPr>
          <p:cNvPr id="634" name="Google Shape;634;p767"/>
          <p:cNvSpPr>
            <a:spLocks noGrp="1"/>
          </p:cNvSpPr>
          <p:nvPr>
            <p:ph type="pic" idx="4"/>
          </p:nvPr>
        </p:nvSpPr>
        <p:spPr>
          <a:xfrm rot="900000">
            <a:off x="14914451" y="2359392"/>
            <a:ext cx="3137152" cy="3138617"/>
          </a:xfrm>
          <a:prstGeom prst="rect">
            <a:avLst/>
          </a:prstGeom>
          <a:solidFill>
            <a:srgbClr val="353535">
              <a:alpha val="11372"/>
            </a:srgbClr>
          </a:solidFill>
          <a:ln>
            <a:noFill/>
          </a:ln>
        </p:spPr>
      </p:sp>
      <p:sp>
        <p:nvSpPr>
          <p:cNvPr id="635" name="Google Shape;635;p767"/>
          <p:cNvSpPr>
            <a:spLocks noGrp="1"/>
          </p:cNvSpPr>
          <p:nvPr>
            <p:ph type="pic" idx="5"/>
          </p:nvPr>
        </p:nvSpPr>
        <p:spPr>
          <a:xfrm>
            <a:off x="12084373" y="1129888"/>
            <a:ext cx="3137152" cy="3138617"/>
          </a:xfrm>
          <a:prstGeom prst="rect">
            <a:avLst/>
          </a:prstGeom>
          <a:solidFill>
            <a:srgbClr val="353535">
              <a:alpha val="11372"/>
            </a:srgbClr>
          </a:solidFill>
          <a:ln>
            <a:noFill/>
          </a:ln>
        </p:spPr>
      </p:sp>
      <p:sp>
        <p:nvSpPr>
          <p:cNvPr id="636" name="Google Shape;636;p767"/>
          <p:cNvSpPr>
            <a:spLocks noGrp="1"/>
          </p:cNvSpPr>
          <p:nvPr>
            <p:ph type="pic" idx="6"/>
          </p:nvPr>
        </p:nvSpPr>
        <p:spPr>
          <a:xfrm>
            <a:off x="12791838" y="5762343"/>
            <a:ext cx="3137152" cy="3138617"/>
          </a:xfrm>
          <a:prstGeom prst="rect">
            <a:avLst/>
          </a:prstGeom>
          <a:solidFill>
            <a:srgbClr val="353535">
              <a:alpha val="11372"/>
            </a:srgbClr>
          </a:solidFill>
          <a:ln>
            <a:noFill/>
          </a:ln>
        </p:spPr>
      </p:sp>
      <p:sp>
        <p:nvSpPr>
          <p:cNvPr id="637" name="Google Shape;637;p767"/>
          <p:cNvSpPr>
            <a:spLocks noGrp="1"/>
          </p:cNvSpPr>
          <p:nvPr>
            <p:ph type="pic" idx="7"/>
          </p:nvPr>
        </p:nvSpPr>
        <p:spPr>
          <a:xfrm rot="-900000">
            <a:off x="10910160" y="4356970"/>
            <a:ext cx="3137152" cy="3138617"/>
          </a:xfrm>
          <a:prstGeom prst="rect">
            <a:avLst/>
          </a:prstGeom>
          <a:solidFill>
            <a:srgbClr val="353535">
              <a:alpha val="11372"/>
            </a:srgbClr>
          </a:solidFill>
          <a:ln>
            <a:noFill/>
          </a:ln>
        </p:spPr>
      </p:sp>
      <p:sp>
        <p:nvSpPr>
          <p:cNvPr id="638" name="Google Shape;638;p767"/>
          <p:cNvSpPr>
            <a:spLocks noGrp="1"/>
          </p:cNvSpPr>
          <p:nvPr>
            <p:ph type="pic" idx="8"/>
          </p:nvPr>
        </p:nvSpPr>
        <p:spPr>
          <a:xfrm rot="-900000">
            <a:off x="15236535" y="6682514"/>
            <a:ext cx="3137152" cy="3138617"/>
          </a:xfrm>
          <a:prstGeom prst="rect">
            <a:avLst/>
          </a:prstGeom>
          <a:solidFill>
            <a:srgbClr val="353535">
              <a:alpha val="11372"/>
            </a:srgbClr>
          </a:solidFill>
          <a:ln>
            <a:noFill/>
          </a:ln>
        </p:spPr>
      </p:sp>
      <p:sp>
        <p:nvSpPr>
          <p:cNvPr id="639" name="Google Shape;639;p767"/>
          <p:cNvSpPr>
            <a:spLocks noGrp="1"/>
          </p:cNvSpPr>
          <p:nvPr>
            <p:ph type="pic" idx="9"/>
          </p:nvPr>
        </p:nvSpPr>
        <p:spPr>
          <a:xfrm rot="1800000">
            <a:off x="14591908" y="-594757"/>
            <a:ext cx="3137152" cy="3138617"/>
          </a:xfrm>
          <a:prstGeom prst="rect">
            <a:avLst/>
          </a:prstGeom>
          <a:solidFill>
            <a:srgbClr val="353535">
              <a:alpha val="11372"/>
            </a:srgbClr>
          </a:solidFill>
          <a:ln>
            <a:noFill/>
          </a:ln>
        </p:spPr>
      </p:sp>
      <p:sp>
        <p:nvSpPr>
          <p:cNvPr id="640" name="Google Shape;640;p767"/>
          <p:cNvSpPr>
            <a:spLocks noGrp="1"/>
          </p:cNvSpPr>
          <p:nvPr>
            <p:ph type="pic" idx="13"/>
          </p:nvPr>
        </p:nvSpPr>
        <p:spPr>
          <a:xfrm>
            <a:off x="0" y="0"/>
            <a:ext cx="18288000" cy="10288588"/>
          </a:xfrm>
          <a:prstGeom prst="rect">
            <a:avLst/>
          </a:prstGeom>
          <a:solidFill>
            <a:srgbClr val="353535">
              <a:alpha val="11372"/>
            </a:srgbClr>
          </a:solidFill>
          <a:ln>
            <a:noFill/>
          </a:ln>
        </p:spPr>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Portfolio 14">
  <p:cSld name="Portfolio 14">
    <p:spTree>
      <p:nvGrpSpPr>
        <p:cNvPr id="1" name="Shape 641"/>
        <p:cNvGrpSpPr/>
        <p:nvPr/>
      </p:nvGrpSpPr>
      <p:grpSpPr>
        <a:xfrm>
          <a:off x="0" y="0"/>
          <a:ext cx="0" cy="0"/>
          <a:chOff x="0" y="0"/>
          <a:chExt cx="0" cy="0"/>
        </a:xfrm>
      </p:grpSpPr>
      <p:sp>
        <p:nvSpPr>
          <p:cNvPr id="642" name="Google Shape;642;p768"/>
          <p:cNvSpPr>
            <a:spLocks noGrp="1"/>
          </p:cNvSpPr>
          <p:nvPr>
            <p:ph type="pic" idx="2"/>
          </p:nvPr>
        </p:nvSpPr>
        <p:spPr>
          <a:xfrm>
            <a:off x="1009649" y="838198"/>
            <a:ext cx="7990635" cy="6610349"/>
          </a:xfrm>
          <a:prstGeom prst="rect">
            <a:avLst/>
          </a:prstGeom>
          <a:solidFill>
            <a:srgbClr val="353535">
              <a:alpha val="11372"/>
            </a:srgbClr>
          </a:solidFill>
          <a:ln>
            <a:noFill/>
          </a:ln>
        </p:spPr>
      </p:sp>
      <p:sp>
        <p:nvSpPr>
          <p:cNvPr id="643" name="Google Shape;643;p768"/>
          <p:cNvSpPr>
            <a:spLocks noGrp="1"/>
          </p:cNvSpPr>
          <p:nvPr>
            <p:ph type="pic" idx="3"/>
          </p:nvPr>
        </p:nvSpPr>
        <p:spPr>
          <a:xfrm>
            <a:off x="9287714" y="838198"/>
            <a:ext cx="7990635" cy="6610349"/>
          </a:xfrm>
          <a:prstGeom prst="rect">
            <a:avLst/>
          </a:prstGeom>
          <a:solidFill>
            <a:srgbClr val="353535">
              <a:alpha val="11372"/>
            </a:srgbClr>
          </a:solidFill>
          <a:ln>
            <a:noFill/>
          </a:ln>
        </p:spPr>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Portfolio 09">
  <p:cSld name="Portfolio 09">
    <p:spTree>
      <p:nvGrpSpPr>
        <p:cNvPr id="1" name="Shape 644"/>
        <p:cNvGrpSpPr/>
        <p:nvPr/>
      </p:nvGrpSpPr>
      <p:grpSpPr>
        <a:xfrm>
          <a:off x="0" y="0"/>
          <a:ext cx="0" cy="0"/>
          <a:chOff x="0" y="0"/>
          <a:chExt cx="0" cy="0"/>
        </a:xfrm>
      </p:grpSpPr>
      <p:sp>
        <p:nvSpPr>
          <p:cNvPr id="645" name="Google Shape;645;p769"/>
          <p:cNvSpPr>
            <a:spLocks noGrp="1"/>
          </p:cNvSpPr>
          <p:nvPr>
            <p:ph type="pic" idx="2"/>
          </p:nvPr>
        </p:nvSpPr>
        <p:spPr>
          <a:xfrm>
            <a:off x="1009649" y="838198"/>
            <a:ext cx="5295901" cy="6610349"/>
          </a:xfrm>
          <a:prstGeom prst="rect">
            <a:avLst/>
          </a:prstGeom>
          <a:solidFill>
            <a:srgbClr val="353535">
              <a:alpha val="11372"/>
            </a:srgbClr>
          </a:solidFill>
          <a:ln>
            <a:noFill/>
          </a:ln>
        </p:spPr>
      </p:sp>
      <p:sp>
        <p:nvSpPr>
          <p:cNvPr id="646" name="Google Shape;646;p769"/>
          <p:cNvSpPr>
            <a:spLocks noGrp="1"/>
          </p:cNvSpPr>
          <p:nvPr>
            <p:ph type="pic" idx="3"/>
          </p:nvPr>
        </p:nvSpPr>
        <p:spPr>
          <a:xfrm>
            <a:off x="6496049" y="838198"/>
            <a:ext cx="5295901" cy="6610349"/>
          </a:xfrm>
          <a:prstGeom prst="rect">
            <a:avLst/>
          </a:prstGeom>
          <a:solidFill>
            <a:srgbClr val="353535">
              <a:alpha val="11372"/>
            </a:srgbClr>
          </a:solidFill>
          <a:ln>
            <a:noFill/>
          </a:ln>
        </p:spPr>
      </p:sp>
      <p:sp>
        <p:nvSpPr>
          <p:cNvPr id="647" name="Google Shape;647;p769"/>
          <p:cNvSpPr>
            <a:spLocks noGrp="1"/>
          </p:cNvSpPr>
          <p:nvPr>
            <p:ph type="pic" idx="4"/>
          </p:nvPr>
        </p:nvSpPr>
        <p:spPr>
          <a:xfrm>
            <a:off x="11982448" y="838198"/>
            <a:ext cx="5295901" cy="6610349"/>
          </a:xfrm>
          <a:prstGeom prst="rect">
            <a:avLst/>
          </a:prstGeom>
          <a:solidFill>
            <a:srgbClr val="353535">
              <a:alpha val="11372"/>
            </a:srgbClr>
          </a:solidFill>
          <a:ln>
            <a:noFill/>
          </a:ln>
        </p:spPr>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Portfolio 12">
  <p:cSld name="Portfolio 12">
    <p:spTree>
      <p:nvGrpSpPr>
        <p:cNvPr id="1" name="Shape 648"/>
        <p:cNvGrpSpPr/>
        <p:nvPr/>
      </p:nvGrpSpPr>
      <p:grpSpPr>
        <a:xfrm>
          <a:off x="0" y="0"/>
          <a:ext cx="0" cy="0"/>
          <a:chOff x="0" y="0"/>
          <a:chExt cx="0" cy="0"/>
        </a:xfrm>
      </p:grpSpPr>
      <p:sp>
        <p:nvSpPr>
          <p:cNvPr id="649" name="Google Shape;649;p770"/>
          <p:cNvSpPr>
            <a:spLocks noGrp="1"/>
          </p:cNvSpPr>
          <p:nvPr>
            <p:ph type="pic" idx="2"/>
          </p:nvPr>
        </p:nvSpPr>
        <p:spPr>
          <a:xfrm>
            <a:off x="1009649" y="838198"/>
            <a:ext cx="3960333" cy="6610349"/>
          </a:xfrm>
          <a:prstGeom prst="rect">
            <a:avLst/>
          </a:prstGeom>
          <a:solidFill>
            <a:srgbClr val="353535">
              <a:alpha val="11372"/>
            </a:srgbClr>
          </a:solidFill>
          <a:ln>
            <a:noFill/>
          </a:ln>
        </p:spPr>
      </p:sp>
      <p:sp>
        <p:nvSpPr>
          <p:cNvPr id="650" name="Google Shape;650;p770"/>
          <p:cNvSpPr>
            <a:spLocks noGrp="1"/>
          </p:cNvSpPr>
          <p:nvPr>
            <p:ph type="pic" idx="3"/>
          </p:nvPr>
        </p:nvSpPr>
        <p:spPr>
          <a:xfrm>
            <a:off x="5112439" y="838198"/>
            <a:ext cx="3960333" cy="6610349"/>
          </a:xfrm>
          <a:prstGeom prst="rect">
            <a:avLst/>
          </a:prstGeom>
          <a:solidFill>
            <a:srgbClr val="353535">
              <a:alpha val="11372"/>
            </a:srgbClr>
          </a:solidFill>
          <a:ln>
            <a:noFill/>
          </a:ln>
        </p:spPr>
      </p:sp>
      <p:sp>
        <p:nvSpPr>
          <p:cNvPr id="651" name="Google Shape;651;p770"/>
          <p:cNvSpPr>
            <a:spLocks noGrp="1"/>
          </p:cNvSpPr>
          <p:nvPr>
            <p:ph type="pic" idx="4"/>
          </p:nvPr>
        </p:nvSpPr>
        <p:spPr>
          <a:xfrm>
            <a:off x="9215230" y="838198"/>
            <a:ext cx="3960331" cy="6610349"/>
          </a:xfrm>
          <a:prstGeom prst="rect">
            <a:avLst/>
          </a:prstGeom>
          <a:solidFill>
            <a:srgbClr val="353535">
              <a:alpha val="11372"/>
            </a:srgbClr>
          </a:solidFill>
          <a:ln>
            <a:noFill/>
          </a:ln>
        </p:spPr>
      </p:sp>
      <p:sp>
        <p:nvSpPr>
          <p:cNvPr id="652" name="Google Shape;652;p770"/>
          <p:cNvSpPr>
            <a:spLocks noGrp="1"/>
          </p:cNvSpPr>
          <p:nvPr>
            <p:ph type="pic" idx="5"/>
          </p:nvPr>
        </p:nvSpPr>
        <p:spPr>
          <a:xfrm>
            <a:off x="13318019" y="838198"/>
            <a:ext cx="3960331" cy="6610349"/>
          </a:xfrm>
          <a:prstGeom prst="rect">
            <a:avLst/>
          </a:prstGeom>
          <a:solidFill>
            <a:srgbClr val="353535">
              <a:alpha val="11372"/>
            </a:srgbClr>
          </a:solidFill>
          <a:ln>
            <a:noFill/>
          </a:ln>
        </p:spPr>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Portfolio 11">
  <p:cSld name="Portfolio 11">
    <p:spTree>
      <p:nvGrpSpPr>
        <p:cNvPr id="1" name="Shape 653"/>
        <p:cNvGrpSpPr/>
        <p:nvPr/>
      </p:nvGrpSpPr>
      <p:grpSpPr>
        <a:xfrm>
          <a:off x="0" y="0"/>
          <a:ext cx="0" cy="0"/>
          <a:chOff x="0" y="0"/>
          <a:chExt cx="0" cy="0"/>
        </a:xfrm>
      </p:grpSpPr>
      <p:sp>
        <p:nvSpPr>
          <p:cNvPr id="654" name="Google Shape;654;p771"/>
          <p:cNvSpPr>
            <a:spLocks noGrp="1"/>
          </p:cNvSpPr>
          <p:nvPr>
            <p:ph type="pic" idx="2"/>
          </p:nvPr>
        </p:nvSpPr>
        <p:spPr>
          <a:xfrm>
            <a:off x="1590675" y="3048000"/>
            <a:ext cx="2914650" cy="5962650"/>
          </a:xfrm>
          <a:prstGeom prst="rect">
            <a:avLst/>
          </a:prstGeom>
          <a:solidFill>
            <a:srgbClr val="353535">
              <a:alpha val="11372"/>
            </a:srgbClr>
          </a:solidFill>
          <a:ln>
            <a:noFill/>
          </a:ln>
        </p:spPr>
      </p:sp>
      <p:sp>
        <p:nvSpPr>
          <p:cNvPr id="655" name="Google Shape;655;p771"/>
          <p:cNvSpPr>
            <a:spLocks noGrp="1"/>
          </p:cNvSpPr>
          <p:nvPr>
            <p:ph type="pic" idx="3"/>
          </p:nvPr>
        </p:nvSpPr>
        <p:spPr>
          <a:xfrm>
            <a:off x="4638675" y="3048000"/>
            <a:ext cx="9010650" cy="5962650"/>
          </a:xfrm>
          <a:prstGeom prst="rect">
            <a:avLst/>
          </a:prstGeom>
          <a:solidFill>
            <a:srgbClr val="353535">
              <a:alpha val="11372"/>
            </a:srgbClr>
          </a:solidFill>
          <a:ln>
            <a:noFill/>
          </a:ln>
        </p:spPr>
      </p:sp>
      <p:sp>
        <p:nvSpPr>
          <p:cNvPr id="656" name="Google Shape;656;p771"/>
          <p:cNvSpPr>
            <a:spLocks noGrp="1"/>
          </p:cNvSpPr>
          <p:nvPr>
            <p:ph type="pic" idx="4"/>
          </p:nvPr>
        </p:nvSpPr>
        <p:spPr>
          <a:xfrm>
            <a:off x="13782675" y="3048000"/>
            <a:ext cx="2914650" cy="2914650"/>
          </a:xfrm>
          <a:prstGeom prst="rect">
            <a:avLst/>
          </a:prstGeom>
          <a:solidFill>
            <a:srgbClr val="353535">
              <a:alpha val="11372"/>
            </a:srgbClr>
          </a:solidFill>
          <a:ln>
            <a:noFill/>
          </a:ln>
        </p:spPr>
      </p:sp>
      <p:sp>
        <p:nvSpPr>
          <p:cNvPr id="657" name="Google Shape;657;p771"/>
          <p:cNvSpPr>
            <a:spLocks noGrp="1"/>
          </p:cNvSpPr>
          <p:nvPr>
            <p:ph type="pic" idx="5"/>
          </p:nvPr>
        </p:nvSpPr>
        <p:spPr>
          <a:xfrm>
            <a:off x="13782675" y="6096000"/>
            <a:ext cx="2914650" cy="2914650"/>
          </a:xfrm>
          <a:prstGeom prst="rect">
            <a:avLst/>
          </a:prstGeom>
          <a:solidFill>
            <a:srgbClr val="353535">
              <a:alpha val="11372"/>
            </a:srgbClr>
          </a:solidFill>
          <a:ln>
            <a:noFill/>
          </a:ln>
        </p:spPr>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Portfolio 13">
  <p:cSld name="Portfolio 13">
    <p:spTree>
      <p:nvGrpSpPr>
        <p:cNvPr id="1" name="Shape 658"/>
        <p:cNvGrpSpPr/>
        <p:nvPr/>
      </p:nvGrpSpPr>
      <p:grpSpPr>
        <a:xfrm>
          <a:off x="0" y="0"/>
          <a:ext cx="0" cy="0"/>
          <a:chOff x="0" y="0"/>
          <a:chExt cx="0" cy="0"/>
        </a:xfrm>
      </p:grpSpPr>
      <p:sp>
        <p:nvSpPr>
          <p:cNvPr id="659" name="Google Shape;659;p772"/>
          <p:cNvSpPr>
            <a:spLocks noGrp="1"/>
          </p:cNvSpPr>
          <p:nvPr>
            <p:ph type="pic" idx="2"/>
          </p:nvPr>
        </p:nvSpPr>
        <p:spPr>
          <a:xfrm>
            <a:off x="0" y="3048000"/>
            <a:ext cx="6006022" cy="2647950"/>
          </a:xfrm>
          <a:prstGeom prst="rect">
            <a:avLst/>
          </a:prstGeom>
          <a:solidFill>
            <a:srgbClr val="353535">
              <a:alpha val="11372"/>
            </a:srgbClr>
          </a:solidFill>
          <a:ln>
            <a:noFill/>
          </a:ln>
        </p:spPr>
      </p:sp>
      <p:sp>
        <p:nvSpPr>
          <p:cNvPr id="660" name="Google Shape;660;p772"/>
          <p:cNvSpPr>
            <a:spLocks noGrp="1"/>
          </p:cNvSpPr>
          <p:nvPr>
            <p:ph type="pic" idx="3"/>
          </p:nvPr>
        </p:nvSpPr>
        <p:spPr>
          <a:xfrm>
            <a:off x="6140989" y="3048000"/>
            <a:ext cx="6006022" cy="2647950"/>
          </a:xfrm>
          <a:prstGeom prst="rect">
            <a:avLst/>
          </a:prstGeom>
          <a:solidFill>
            <a:srgbClr val="353535">
              <a:alpha val="11372"/>
            </a:srgbClr>
          </a:solidFill>
          <a:ln>
            <a:noFill/>
          </a:ln>
        </p:spPr>
      </p:sp>
      <p:sp>
        <p:nvSpPr>
          <p:cNvPr id="661" name="Google Shape;661;p772"/>
          <p:cNvSpPr>
            <a:spLocks noGrp="1"/>
          </p:cNvSpPr>
          <p:nvPr>
            <p:ph type="pic" idx="4"/>
          </p:nvPr>
        </p:nvSpPr>
        <p:spPr>
          <a:xfrm>
            <a:off x="12281978" y="3048000"/>
            <a:ext cx="6006022" cy="2647950"/>
          </a:xfrm>
          <a:prstGeom prst="rect">
            <a:avLst/>
          </a:prstGeom>
          <a:solidFill>
            <a:srgbClr val="353535">
              <a:alpha val="11372"/>
            </a:srgbClr>
          </a:solidFill>
          <a:ln>
            <a:noFill/>
          </a:ln>
        </p:spPr>
      </p:sp>
      <p:sp>
        <p:nvSpPr>
          <p:cNvPr id="662" name="Google Shape;662;p772"/>
          <p:cNvSpPr>
            <a:spLocks noGrp="1"/>
          </p:cNvSpPr>
          <p:nvPr>
            <p:ph type="pic" idx="5"/>
          </p:nvPr>
        </p:nvSpPr>
        <p:spPr>
          <a:xfrm>
            <a:off x="13827818" y="5829300"/>
            <a:ext cx="4460181" cy="3181350"/>
          </a:xfrm>
          <a:prstGeom prst="rect">
            <a:avLst/>
          </a:prstGeom>
          <a:solidFill>
            <a:srgbClr val="353535">
              <a:alpha val="11372"/>
            </a:srgbClr>
          </a:solidFill>
          <a:ln>
            <a:noFill/>
          </a:ln>
        </p:spPr>
      </p:sp>
      <p:sp>
        <p:nvSpPr>
          <p:cNvPr id="663" name="Google Shape;663;p772"/>
          <p:cNvSpPr>
            <a:spLocks noGrp="1"/>
          </p:cNvSpPr>
          <p:nvPr>
            <p:ph type="pic" idx="6"/>
          </p:nvPr>
        </p:nvSpPr>
        <p:spPr>
          <a:xfrm>
            <a:off x="9218546" y="5829300"/>
            <a:ext cx="4460181" cy="3181350"/>
          </a:xfrm>
          <a:prstGeom prst="rect">
            <a:avLst/>
          </a:prstGeom>
          <a:solidFill>
            <a:srgbClr val="353535">
              <a:alpha val="11372"/>
            </a:srgbClr>
          </a:solidFill>
          <a:ln>
            <a:noFill/>
          </a:ln>
        </p:spPr>
      </p:sp>
      <p:sp>
        <p:nvSpPr>
          <p:cNvPr id="664" name="Google Shape;664;p772"/>
          <p:cNvSpPr>
            <a:spLocks noGrp="1"/>
          </p:cNvSpPr>
          <p:nvPr>
            <p:ph type="pic" idx="7"/>
          </p:nvPr>
        </p:nvSpPr>
        <p:spPr>
          <a:xfrm>
            <a:off x="4609272" y="5829300"/>
            <a:ext cx="4460181" cy="3181350"/>
          </a:xfrm>
          <a:prstGeom prst="rect">
            <a:avLst/>
          </a:prstGeom>
          <a:solidFill>
            <a:srgbClr val="353535">
              <a:alpha val="11372"/>
            </a:srgbClr>
          </a:solidFill>
          <a:ln>
            <a:noFill/>
          </a:ln>
        </p:spPr>
      </p:sp>
      <p:sp>
        <p:nvSpPr>
          <p:cNvPr id="665" name="Google Shape;665;p772"/>
          <p:cNvSpPr>
            <a:spLocks noGrp="1"/>
          </p:cNvSpPr>
          <p:nvPr>
            <p:ph type="pic" idx="8"/>
          </p:nvPr>
        </p:nvSpPr>
        <p:spPr>
          <a:xfrm>
            <a:off x="-1" y="5829300"/>
            <a:ext cx="4460181" cy="3181350"/>
          </a:xfrm>
          <a:prstGeom prst="rect">
            <a:avLst/>
          </a:prstGeom>
          <a:solidFill>
            <a:srgbClr val="353535">
              <a:alpha val="11372"/>
            </a:srgbClr>
          </a:solidFill>
          <a:ln>
            <a:noFill/>
          </a:ln>
        </p:spPr>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Portfolio 10">
  <p:cSld name="Portfolio 10">
    <p:spTree>
      <p:nvGrpSpPr>
        <p:cNvPr id="1" name="Shape 666"/>
        <p:cNvGrpSpPr/>
        <p:nvPr/>
      </p:nvGrpSpPr>
      <p:grpSpPr>
        <a:xfrm>
          <a:off x="0" y="0"/>
          <a:ext cx="0" cy="0"/>
          <a:chOff x="0" y="0"/>
          <a:chExt cx="0" cy="0"/>
        </a:xfrm>
      </p:grpSpPr>
      <p:sp>
        <p:nvSpPr>
          <p:cNvPr id="667" name="Google Shape;667;p773"/>
          <p:cNvSpPr>
            <a:spLocks noGrp="1"/>
          </p:cNvSpPr>
          <p:nvPr>
            <p:ph type="pic" idx="2"/>
          </p:nvPr>
        </p:nvSpPr>
        <p:spPr>
          <a:xfrm>
            <a:off x="1590675" y="3048000"/>
            <a:ext cx="2914650" cy="2914650"/>
          </a:xfrm>
          <a:prstGeom prst="rect">
            <a:avLst/>
          </a:prstGeom>
          <a:solidFill>
            <a:srgbClr val="353535">
              <a:alpha val="11372"/>
            </a:srgbClr>
          </a:solidFill>
          <a:ln>
            <a:noFill/>
          </a:ln>
        </p:spPr>
      </p:sp>
      <p:sp>
        <p:nvSpPr>
          <p:cNvPr id="668" name="Google Shape;668;p773"/>
          <p:cNvSpPr>
            <a:spLocks noGrp="1"/>
          </p:cNvSpPr>
          <p:nvPr>
            <p:ph type="pic" idx="3"/>
          </p:nvPr>
        </p:nvSpPr>
        <p:spPr>
          <a:xfrm>
            <a:off x="4638675" y="3048000"/>
            <a:ext cx="2914650" cy="2914650"/>
          </a:xfrm>
          <a:prstGeom prst="rect">
            <a:avLst/>
          </a:prstGeom>
          <a:solidFill>
            <a:srgbClr val="353535">
              <a:alpha val="11372"/>
            </a:srgbClr>
          </a:solidFill>
          <a:ln>
            <a:noFill/>
          </a:ln>
        </p:spPr>
      </p:sp>
      <p:sp>
        <p:nvSpPr>
          <p:cNvPr id="669" name="Google Shape;669;p773"/>
          <p:cNvSpPr>
            <a:spLocks noGrp="1"/>
          </p:cNvSpPr>
          <p:nvPr>
            <p:ph type="pic" idx="4"/>
          </p:nvPr>
        </p:nvSpPr>
        <p:spPr>
          <a:xfrm>
            <a:off x="7686675" y="3048000"/>
            <a:ext cx="2914650" cy="2914650"/>
          </a:xfrm>
          <a:prstGeom prst="rect">
            <a:avLst/>
          </a:prstGeom>
          <a:solidFill>
            <a:srgbClr val="353535">
              <a:alpha val="11372"/>
            </a:srgbClr>
          </a:solidFill>
          <a:ln>
            <a:noFill/>
          </a:ln>
        </p:spPr>
      </p:sp>
      <p:sp>
        <p:nvSpPr>
          <p:cNvPr id="670" name="Google Shape;670;p773"/>
          <p:cNvSpPr>
            <a:spLocks noGrp="1"/>
          </p:cNvSpPr>
          <p:nvPr>
            <p:ph type="pic" idx="5"/>
          </p:nvPr>
        </p:nvSpPr>
        <p:spPr>
          <a:xfrm>
            <a:off x="10734675" y="3048000"/>
            <a:ext cx="2914650" cy="2914650"/>
          </a:xfrm>
          <a:prstGeom prst="rect">
            <a:avLst/>
          </a:prstGeom>
          <a:solidFill>
            <a:srgbClr val="353535">
              <a:alpha val="11372"/>
            </a:srgbClr>
          </a:solidFill>
          <a:ln>
            <a:noFill/>
          </a:ln>
        </p:spPr>
      </p:sp>
      <p:sp>
        <p:nvSpPr>
          <p:cNvPr id="671" name="Google Shape;671;p773"/>
          <p:cNvSpPr>
            <a:spLocks noGrp="1"/>
          </p:cNvSpPr>
          <p:nvPr>
            <p:ph type="pic" idx="6"/>
          </p:nvPr>
        </p:nvSpPr>
        <p:spPr>
          <a:xfrm>
            <a:off x="13782675" y="3048000"/>
            <a:ext cx="2914650" cy="2914650"/>
          </a:xfrm>
          <a:prstGeom prst="rect">
            <a:avLst/>
          </a:prstGeom>
          <a:solidFill>
            <a:srgbClr val="353535">
              <a:alpha val="11372"/>
            </a:srgbClr>
          </a:solidFill>
          <a:ln>
            <a:noFill/>
          </a:ln>
        </p:spPr>
      </p:sp>
      <p:sp>
        <p:nvSpPr>
          <p:cNvPr id="672" name="Google Shape;672;p773"/>
          <p:cNvSpPr>
            <a:spLocks noGrp="1"/>
          </p:cNvSpPr>
          <p:nvPr>
            <p:ph type="pic" idx="7"/>
          </p:nvPr>
        </p:nvSpPr>
        <p:spPr>
          <a:xfrm>
            <a:off x="1590675" y="6096000"/>
            <a:ext cx="2914650" cy="2914650"/>
          </a:xfrm>
          <a:prstGeom prst="rect">
            <a:avLst/>
          </a:prstGeom>
          <a:solidFill>
            <a:srgbClr val="353535">
              <a:alpha val="11372"/>
            </a:srgbClr>
          </a:solidFill>
          <a:ln>
            <a:noFill/>
          </a:ln>
        </p:spPr>
      </p:sp>
      <p:sp>
        <p:nvSpPr>
          <p:cNvPr id="673" name="Google Shape;673;p773"/>
          <p:cNvSpPr>
            <a:spLocks noGrp="1"/>
          </p:cNvSpPr>
          <p:nvPr>
            <p:ph type="pic" idx="8"/>
          </p:nvPr>
        </p:nvSpPr>
        <p:spPr>
          <a:xfrm>
            <a:off x="4638675" y="6096000"/>
            <a:ext cx="2914650" cy="2914650"/>
          </a:xfrm>
          <a:prstGeom prst="rect">
            <a:avLst/>
          </a:prstGeom>
          <a:solidFill>
            <a:srgbClr val="353535">
              <a:alpha val="11372"/>
            </a:srgbClr>
          </a:solidFill>
          <a:ln>
            <a:noFill/>
          </a:ln>
        </p:spPr>
      </p:sp>
      <p:sp>
        <p:nvSpPr>
          <p:cNvPr id="674" name="Google Shape;674;p773"/>
          <p:cNvSpPr>
            <a:spLocks noGrp="1"/>
          </p:cNvSpPr>
          <p:nvPr>
            <p:ph type="pic" idx="9"/>
          </p:nvPr>
        </p:nvSpPr>
        <p:spPr>
          <a:xfrm>
            <a:off x="7686675" y="6096000"/>
            <a:ext cx="2914650" cy="2914650"/>
          </a:xfrm>
          <a:prstGeom prst="rect">
            <a:avLst/>
          </a:prstGeom>
          <a:solidFill>
            <a:srgbClr val="353535">
              <a:alpha val="11372"/>
            </a:srgbClr>
          </a:solidFill>
          <a:ln>
            <a:noFill/>
          </a:ln>
        </p:spPr>
      </p:sp>
      <p:sp>
        <p:nvSpPr>
          <p:cNvPr id="675" name="Google Shape;675;p773"/>
          <p:cNvSpPr>
            <a:spLocks noGrp="1"/>
          </p:cNvSpPr>
          <p:nvPr>
            <p:ph type="pic" idx="13"/>
          </p:nvPr>
        </p:nvSpPr>
        <p:spPr>
          <a:xfrm>
            <a:off x="10734675" y="6096000"/>
            <a:ext cx="2914650" cy="2914650"/>
          </a:xfrm>
          <a:prstGeom prst="rect">
            <a:avLst/>
          </a:prstGeom>
          <a:solidFill>
            <a:srgbClr val="353535">
              <a:alpha val="11372"/>
            </a:srgbClr>
          </a:solidFill>
          <a:ln>
            <a:noFill/>
          </a:ln>
        </p:spPr>
      </p:sp>
      <p:sp>
        <p:nvSpPr>
          <p:cNvPr id="676" name="Google Shape;676;p773"/>
          <p:cNvSpPr>
            <a:spLocks noGrp="1"/>
          </p:cNvSpPr>
          <p:nvPr>
            <p:ph type="pic" idx="14"/>
          </p:nvPr>
        </p:nvSpPr>
        <p:spPr>
          <a:xfrm>
            <a:off x="13782675" y="6096000"/>
            <a:ext cx="2914650" cy="2914650"/>
          </a:xfrm>
          <a:prstGeom prst="rect">
            <a:avLst/>
          </a:prstGeom>
          <a:solidFill>
            <a:srgbClr val="353535">
              <a:alpha val="11372"/>
            </a:srgbClr>
          </a:solidFill>
          <a:ln>
            <a:noFill/>
          </a:ln>
        </p:spPr>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Portfolio 16">
  <p:cSld name="Portfolio 16">
    <p:spTree>
      <p:nvGrpSpPr>
        <p:cNvPr id="1" name="Shape 677"/>
        <p:cNvGrpSpPr/>
        <p:nvPr/>
      </p:nvGrpSpPr>
      <p:grpSpPr>
        <a:xfrm>
          <a:off x="0" y="0"/>
          <a:ext cx="0" cy="0"/>
          <a:chOff x="0" y="0"/>
          <a:chExt cx="0" cy="0"/>
        </a:xfrm>
      </p:grpSpPr>
      <p:sp>
        <p:nvSpPr>
          <p:cNvPr id="678" name="Google Shape;678;p774"/>
          <p:cNvSpPr>
            <a:spLocks noGrp="1"/>
          </p:cNvSpPr>
          <p:nvPr>
            <p:ph type="pic" idx="2"/>
          </p:nvPr>
        </p:nvSpPr>
        <p:spPr>
          <a:xfrm>
            <a:off x="7315201" y="0"/>
            <a:ext cx="3657600" cy="3429528"/>
          </a:xfrm>
          <a:prstGeom prst="rect">
            <a:avLst/>
          </a:prstGeom>
          <a:solidFill>
            <a:srgbClr val="353535">
              <a:alpha val="11372"/>
            </a:srgbClr>
          </a:solidFill>
          <a:ln>
            <a:noFill/>
          </a:ln>
        </p:spPr>
      </p:sp>
      <p:sp>
        <p:nvSpPr>
          <p:cNvPr id="679" name="Google Shape;679;p774"/>
          <p:cNvSpPr>
            <a:spLocks noGrp="1"/>
          </p:cNvSpPr>
          <p:nvPr>
            <p:ph type="pic" idx="3"/>
          </p:nvPr>
        </p:nvSpPr>
        <p:spPr>
          <a:xfrm>
            <a:off x="10972801" y="0"/>
            <a:ext cx="3657600" cy="3429528"/>
          </a:xfrm>
          <a:prstGeom prst="rect">
            <a:avLst/>
          </a:prstGeom>
          <a:solidFill>
            <a:srgbClr val="353535">
              <a:alpha val="11372"/>
            </a:srgbClr>
          </a:solidFill>
          <a:ln>
            <a:noFill/>
          </a:ln>
        </p:spPr>
      </p:sp>
      <p:sp>
        <p:nvSpPr>
          <p:cNvPr id="680" name="Google Shape;680;p774"/>
          <p:cNvSpPr>
            <a:spLocks noGrp="1"/>
          </p:cNvSpPr>
          <p:nvPr>
            <p:ph type="pic" idx="4"/>
          </p:nvPr>
        </p:nvSpPr>
        <p:spPr>
          <a:xfrm>
            <a:off x="14630400" y="0"/>
            <a:ext cx="3657600" cy="3429528"/>
          </a:xfrm>
          <a:prstGeom prst="rect">
            <a:avLst/>
          </a:prstGeom>
          <a:solidFill>
            <a:srgbClr val="353535">
              <a:alpha val="11372"/>
            </a:srgbClr>
          </a:solidFill>
          <a:ln>
            <a:noFill/>
          </a:ln>
        </p:spPr>
      </p:sp>
      <p:sp>
        <p:nvSpPr>
          <p:cNvPr id="681" name="Google Shape;681;p774"/>
          <p:cNvSpPr>
            <a:spLocks noGrp="1"/>
          </p:cNvSpPr>
          <p:nvPr>
            <p:ph type="pic" idx="5"/>
          </p:nvPr>
        </p:nvSpPr>
        <p:spPr>
          <a:xfrm>
            <a:off x="7315201" y="3429528"/>
            <a:ext cx="3657600" cy="3429528"/>
          </a:xfrm>
          <a:prstGeom prst="rect">
            <a:avLst/>
          </a:prstGeom>
          <a:solidFill>
            <a:srgbClr val="353535">
              <a:alpha val="11372"/>
            </a:srgbClr>
          </a:solidFill>
          <a:ln>
            <a:noFill/>
          </a:ln>
        </p:spPr>
      </p:sp>
      <p:sp>
        <p:nvSpPr>
          <p:cNvPr id="682" name="Google Shape;682;p774"/>
          <p:cNvSpPr>
            <a:spLocks noGrp="1"/>
          </p:cNvSpPr>
          <p:nvPr>
            <p:ph type="pic" idx="6"/>
          </p:nvPr>
        </p:nvSpPr>
        <p:spPr>
          <a:xfrm>
            <a:off x="10972801" y="3429528"/>
            <a:ext cx="3657600" cy="3429528"/>
          </a:xfrm>
          <a:prstGeom prst="rect">
            <a:avLst/>
          </a:prstGeom>
          <a:solidFill>
            <a:srgbClr val="353535">
              <a:alpha val="11372"/>
            </a:srgbClr>
          </a:solidFill>
          <a:ln>
            <a:noFill/>
          </a:ln>
        </p:spPr>
      </p:sp>
      <p:sp>
        <p:nvSpPr>
          <p:cNvPr id="683" name="Google Shape;683;p774"/>
          <p:cNvSpPr>
            <a:spLocks noGrp="1"/>
          </p:cNvSpPr>
          <p:nvPr>
            <p:ph type="pic" idx="7"/>
          </p:nvPr>
        </p:nvSpPr>
        <p:spPr>
          <a:xfrm>
            <a:off x="14630400" y="3429528"/>
            <a:ext cx="3657600" cy="3429528"/>
          </a:xfrm>
          <a:prstGeom prst="rect">
            <a:avLst/>
          </a:prstGeom>
          <a:solidFill>
            <a:srgbClr val="353535">
              <a:alpha val="11372"/>
            </a:srgbClr>
          </a:solidFill>
          <a:ln>
            <a:noFill/>
          </a:ln>
        </p:spPr>
      </p:sp>
      <p:sp>
        <p:nvSpPr>
          <p:cNvPr id="684" name="Google Shape;684;p774"/>
          <p:cNvSpPr>
            <a:spLocks noGrp="1"/>
          </p:cNvSpPr>
          <p:nvPr>
            <p:ph type="pic" idx="8"/>
          </p:nvPr>
        </p:nvSpPr>
        <p:spPr>
          <a:xfrm>
            <a:off x="7315201" y="6859060"/>
            <a:ext cx="3657600" cy="3429528"/>
          </a:xfrm>
          <a:prstGeom prst="rect">
            <a:avLst/>
          </a:prstGeom>
          <a:solidFill>
            <a:srgbClr val="353535">
              <a:alpha val="11372"/>
            </a:srgbClr>
          </a:solidFill>
          <a:ln>
            <a:noFill/>
          </a:ln>
        </p:spPr>
      </p:sp>
      <p:sp>
        <p:nvSpPr>
          <p:cNvPr id="685" name="Google Shape;685;p774"/>
          <p:cNvSpPr>
            <a:spLocks noGrp="1"/>
          </p:cNvSpPr>
          <p:nvPr>
            <p:ph type="pic" idx="9"/>
          </p:nvPr>
        </p:nvSpPr>
        <p:spPr>
          <a:xfrm>
            <a:off x="10972801" y="6859060"/>
            <a:ext cx="3657600" cy="3429528"/>
          </a:xfrm>
          <a:prstGeom prst="rect">
            <a:avLst/>
          </a:prstGeom>
          <a:solidFill>
            <a:srgbClr val="353535">
              <a:alpha val="11372"/>
            </a:srgbClr>
          </a:solidFill>
          <a:ln>
            <a:noFill/>
          </a:ln>
        </p:spPr>
      </p:sp>
      <p:sp>
        <p:nvSpPr>
          <p:cNvPr id="686" name="Google Shape;686;p774"/>
          <p:cNvSpPr>
            <a:spLocks noGrp="1"/>
          </p:cNvSpPr>
          <p:nvPr>
            <p:ph type="pic" idx="13"/>
          </p:nvPr>
        </p:nvSpPr>
        <p:spPr>
          <a:xfrm>
            <a:off x="14630400" y="6859060"/>
            <a:ext cx="3657600" cy="3429528"/>
          </a:xfrm>
          <a:prstGeom prst="rect">
            <a:avLst/>
          </a:prstGeom>
          <a:solidFill>
            <a:srgbClr val="353535">
              <a:alpha val="11372"/>
            </a:srgbClr>
          </a:solidFill>
          <a:ln>
            <a:noFill/>
          </a:ln>
        </p:spPr>
      </p:sp>
      <p:sp>
        <p:nvSpPr>
          <p:cNvPr id="687" name="Google Shape;687;p774"/>
          <p:cNvSpPr>
            <a:spLocks noGrp="1"/>
          </p:cNvSpPr>
          <p:nvPr>
            <p:ph type="pic" idx="14"/>
          </p:nvPr>
        </p:nvSpPr>
        <p:spPr>
          <a:xfrm>
            <a:off x="0" y="6859060"/>
            <a:ext cx="3657600" cy="3429528"/>
          </a:xfrm>
          <a:prstGeom prst="rect">
            <a:avLst/>
          </a:prstGeom>
          <a:solidFill>
            <a:srgbClr val="353535">
              <a:alpha val="11372"/>
            </a:srgbClr>
          </a:solidFill>
          <a:ln>
            <a:noFill/>
          </a:ln>
        </p:spPr>
      </p:sp>
      <p:sp>
        <p:nvSpPr>
          <p:cNvPr id="688" name="Google Shape;688;p774"/>
          <p:cNvSpPr>
            <a:spLocks noGrp="1"/>
          </p:cNvSpPr>
          <p:nvPr>
            <p:ph type="pic" idx="15"/>
          </p:nvPr>
        </p:nvSpPr>
        <p:spPr>
          <a:xfrm>
            <a:off x="3657600" y="6859060"/>
            <a:ext cx="3657600" cy="3429528"/>
          </a:xfrm>
          <a:prstGeom prst="rect">
            <a:avLst/>
          </a:prstGeom>
          <a:solidFill>
            <a:srgbClr val="353535">
              <a:alpha val="11372"/>
            </a:srgbClr>
          </a:solidFill>
          <a:ln>
            <a:noFill/>
          </a:ln>
        </p:spPr>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Portfolio 17">
  <p:cSld name="Portfolio 17">
    <p:spTree>
      <p:nvGrpSpPr>
        <p:cNvPr id="1" name="Shape 689"/>
        <p:cNvGrpSpPr/>
        <p:nvPr/>
      </p:nvGrpSpPr>
      <p:grpSpPr>
        <a:xfrm>
          <a:off x="0" y="0"/>
          <a:ext cx="0" cy="0"/>
          <a:chOff x="0" y="0"/>
          <a:chExt cx="0" cy="0"/>
        </a:xfrm>
      </p:grpSpPr>
      <p:sp>
        <p:nvSpPr>
          <p:cNvPr id="690" name="Google Shape;690;p775"/>
          <p:cNvSpPr>
            <a:spLocks noGrp="1"/>
          </p:cNvSpPr>
          <p:nvPr>
            <p:ph type="pic" idx="2"/>
          </p:nvPr>
        </p:nvSpPr>
        <p:spPr>
          <a:xfrm>
            <a:off x="0" y="5144294"/>
            <a:ext cx="5144294" cy="5144294"/>
          </a:xfrm>
          <a:prstGeom prst="rect">
            <a:avLst/>
          </a:prstGeom>
          <a:solidFill>
            <a:srgbClr val="353535">
              <a:alpha val="11372"/>
            </a:srgbClr>
          </a:solidFill>
          <a:ln>
            <a:noFill/>
          </a:ln>
        </p:spPr>
      </p:sp>
      <p:sp>
        <p:nvSpPr>
          <p:cNvPr id="691" name="Google Shape;691;p775"/>
          <p:cNvSpPr>
            <a:spLocks noGrp="1"/>
          </p:cNvSpPr>
          <p:nvPr>
            <p:ph type="pic" idx="3"/>
          </p:nvPr>
        </p:nvSpPr>
        <p:spPr>
          <a:xfrm>
            <a:off x="5144294" y="5144294"/>
            <a:ext cx="5144294" cy="5144294"/>
          </a:xfrm>
          <a:prstGeom prst="rect">
            <a:avLst/>
          </a:prstGeom>
          <a:solidFill>
            <a:srgbClr val="353535">
              <a:alpha val="11372"/>
            </a:srgbClr>
          </a:solidFill>
          <a:ln>
            <a:noFill/>
          </a:ln>
        </p:spPr>
      </p:sp>
      <p:sp>
        <p:nvSpPr>
          <p:cNvPr id="692" name="Google Shape;692;p775"/>
          <p:cNvSpPr>
            <a:spLocks noGrp="1"/>
          </p:cNvSpPr>
          <p:nvPr>
            <p:ph type="pic" idx="4"/>
          </p:nvPr>
        </p:nvSpPr>
        <p:spPr>
          <a:xfrm>
            <a:off x="10288588" y="0"/>
            <a:ext cx="7999412" cy="5144294"/>
          </a:xfrm>
          <a:prstGeom prst="rect">
            <a:avLst/>
          </a:prstGeom>
          <a:solidFill>
            <a:srgbClr val="353535">
              <a:alpha val="11372"/>
            </a:srgbClr>
          </a:solidFill>
          <a:ln>
            <a:noFill/>
          </a:ln>
        </p:spPr>
      </p:sp>
      <p:sp>
        <p:nvSpPr>
          <p:cNvPr id="693" name="Google Shape;693;p775"/>
          <p:cNvSpPr>
            <a:spLocks noGrp="1"/>
          </p:cNvSpPr>
          <p:nvPr>
            <p:ph type="pic" idx="5"/>
          </p:nvPr>
        </p:nvSpPr>
        <p:spPr>
          <a:xfrm>
            <a:off x="10288588" y="5144294"/>
            <a:ext cx="7999412" cy="5144294"/>
          </a:xfrm>
          <a:prstGeom prst="rect">
            <a:avLst/>
          </a:prstGeom>
          <a:solidFill>
            <a:srgbClr val="353535">
              <a:alpha val="11372"/>
            </a:srgbClr>
          </a:solidFill>
          <a:ln>
            <a:noFill/>
          </a:ln>
        </p:spPr>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Portfolio 24">
  <p:cSld name="Portfolio 24">
    <p:spTree>
      <p:nvGrpSpPr>
        <p:cNvPr id="1" name="Shape 694"/>
        <p:cNvGrpSpPr/>
        <p:nvPr/>
      </p:nvGrpSpPr>
      <p:grpSpPr>
        <a:xfrm>
          <a:off x="0" y="0"/>
          <a:ext cx="0" cy="0"/>
          <a:chOff x="0" y="0"/>
          <a:chExt cx="0" cy="0"/>
        </a:xfrm>
      </p:grpSpPr>
      <p:sp>
        <p:nvSpPr>
          <p:cNvPr id="695" name="Google Shape;695;p776"/>
          <p:cNvSpPr>
            <a:spLocks noGrp="1"/>
          </p:cNvSpPr>
          <p:nvPr>
            <p:ph type="pic" idx="2"/>
          </p:nvPr>
        </p:nvSpPr>
        <p:spPr>
          <a:xfrm>
            <a:off x="0" y="6082436"/>
            <a:ext cx="11258550" cy="4206152"/>
          </a:xfrm>
          <a:prstGeom prst="rect">
            <a:avLst/>
          </a:prstGeom>
          <a:solidFill>
            <a:srgbClr val="353535">
              <a:alpha val="11372"/>
            </a:srgbClr>
          </a:solidFill>
          <a:ln>
            <a:noFill/>
          </a:ln>
        </p:spPr>
      </p:sp>
      <p:sp>
        <p:nvSpPr>
          <p:cNvPr id="696" name="Google Shape;696;p776"/>
          <p:cNvSpPr>
            <a:spLocks noGrp="1"/>
          </p:cNvSpPr>
          <p:nvPr>
            <p:ph type="pic" idx="3"/>
          </p:nvPr>
        </p:nvSpPr>
        <p:spPr>
          <a:xfrm>
            <a:off x="7105650" y="0"/>
            <a:ext cx="4152900" cy="6082436"/>
          </a:xfrm>
          <a:prstGeom prst="rect">
            <a:avLst/>
          </a:prstGeom>
          <a:solidFill>
            <a:srgbClr val="353535">
              <a:alpha val="11372"/>
            </a:srgbClr>
          </a:solidFill>
          <a:ln>
            <a:noFill/>
          </a:ln>
        </p:spPr>
      </p:sp>
      <p:sp>
        <p:nvSpPr>
          <p:cNvPr id="697" name="Google Shape;697;p776"/>
          <p:cNvSpPr>
            <a:spLocks noGrp="1"/>
          </p:cNvSpPr>
          <p:nvPr>
            <p:ph type="pic" idx="4"/>
          </p:nvPr>
        </p:nvSpPr>
        <p:spPr>
          <a:xfrm>
            <a:off x="11258550" y="0"/>
            <a:ext cx="3524250" cy="3304494"/>
          </a:xfrm>
          <a:prstGeom prst="rect">
            <a:avLst/>
          </a:prstGeom>
          <a:solidFill>
            <a:srgbClr val="353535">
              <a:alpha val="11372"/>
            </a:srgbClr>
          </a:solidFill>
          <a:ln>
            <a:noFill/>
          </a:ln>
        </p:spPr>
      </p:sp>
      <p:sp>
        <p:nvSpPr>
          <p:cNvPr id="698" name="Google Shape;698;p776"/>
          <p:cNvSpPr>
            <a:spLocks noGrp="1"/>
          </p:cNvSpPr>
          <p:nvPr>
            <p:ph type="pic" idx="5"/>
          </p:nvPr>
        </p:nvSpPr>
        <p:spPr>
          <a:xfrm>
            <a:off x="14782800" y="0"/>
            <a:ext cx="3505200" cy="3304494"/>
          </a:xfrm>
          <a:prstGeom prst="rect">
            <a:avLst/>
          </a:prstGeom>
          <a:solidFill>
            <a:srgbClr val="353535">
              <a:alpha val="11372"/>
            </a:srgbClr>
          </a:solidFill>
          <a:ln>
            <a:noFill/>
          </a:ln>
        </p:spPr>
      </p:sp>
      <p:sp>
        <p:nvSpPr>
          <p:cNvPr id="699" name="Google Shape;699;p776"/>
          <p:cNvSpPr>
            <a:spLocks noGrp="1"/>
          </p:cNvSpPr>
          <p:nvPr>
            <p:ph type="pic" idx="6"/>
          </p:nvPr>
        </p:nvSpPr>
        <p:spPr>
          <a:xfrm>
            <a:off x="11258550" y="3304495"/>
            <a:ext cx="7029450" cy="2777942"/>
          </a:xfrm>
          <a:prstGeom prst="rect">
            <a:avLst/>
          </a:prstGeom>
          <a:solidFill>
            <a:srgbClr val="353535">
              <a:alpha val="11372"/>
            </a:srgbClr>
          </a:solidFill>
          <a:ln>
            <a:noFill/>
          </a:ln>
        </p:spPr>
      </p:sp>
      <p:sp>
        <p:nvSpPr>
          <p:cNvPr id="700" name="Google Shape;700;p776"/>
          <p:cNvSpPr>
            <a:spLocks noGrp="1"/>
          </p:cNvSpPr>
          <p:nvPr>
            <p:ph type="pic" idx="7"/>
          </p:nvPr>
        </p:nvSpPr>
        <p:spPr>
          <a:xfrm>
            <a:off x="11258550" y="6082435"/>
            <a:ext cx="3524250" cy="4206153"/>
          </a:xfrm>
          <a:prstGeom prst="rect">
            <a:avLst/>
          </a:prstGeom>
          <a:solidFill>
            <a:srgbClr val="353535">
              <a:alpha val="11372"/>
            </a:srgbClr>
          </a:solidFill>
          <a:ln>
            <a:noFill/>
          </a:ln>
        </p:spPr>
      </p:sp>
      <p:sp>
        <p:nvSpPr>
          <p:cNvPr id="701" name="Google Shape;701;p776"/>
          <p:cNvSpPr>
            <a:spLocks noGrp="1"/>
          </p:cNvSpPr>
          <p:nvPr>
            <p:ph type="pic" idx="8"/>
          </p:nvPr>
        </p:nvSpPr>
        <p:spPr>
          <a:xfrm>
            <a:off x="14782800" y="6082435"/>
            <a:ext cx="3505200" cy="4206153"/>
          </a:xfrm>
          <a:prstGeom prst="rect">
            <a:avLst/>
          </a:prstGeom>
          <a:solidFill>
            <a:srgbClr val="353535">
              <a:alpha val="11372"/>
            </a:srgbClr>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38_custom layout">
  <p:cSld name="138_custom layout">
    <p:spTree>
      <p:nvGrpSpPr>
        <p:cNvPr id="1" name="Shape 55"/>
        <p:cNvGrpSpPr/>
        <p:nvPr/>
      </p:nvGrpSpPr>
      <p:grpSpPr>
        <a:xfrm>
          <a:off x="0" y="0"/>
          <a:ext cx="0" cy="0"/>
          <a:chOff x="0" y="0"/>
          <a:chExt cx="0" cy="0"/>
        </a:xfrm>
      </p:grpSpPr>
      <p:sp>
        <p:nvSpPr>
          <p:cNvPr id="56" name="Google Shape;56;p610"/>
          <p:cNvSpPr>
            <a:spLocks noGrp="1"/>
          </p:cNvSpPr>
          <p:nvPr>
            <p:ph type="pic" idx="2"/>
          </p:nvPr>
        </p:nvSpPr>
        <p:spPr>
          <a:xfrm>
            <a:off x="504516" y="476249"/>
            <a:ext cx="17264526" cy="4429919"/>
          </a:xfrm>
          <a:prstGeom prst="rect">
            <a:avLst/>
          </a:prstGeom>
          <a:solidFill>
            <a:srgbClr val="353535">
              <a:alpha val="11372"/>
            </a:srgbClr>
          </a:solidFill>
          <a:ln>
            <a:noFill/>
          </a:ln>
        </p:spPr>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Portfolio 18">
  <p:cSld name="Portfolio 18">
    <p:spTree>
      <p:nvGrpSpPr>
        <p:cNvPr id="1" name="Shape 702"/>
        <p:cNvGrpSpPr/>
        <p:nvPr/>
      </p:nvGrpSpPr>
      <p:grpSpPr>
        <a:xfrm>
          <a:off x="0" y="0"/>
          <a:ext cx="0" cy="0"/>
          <a:chOff x="0" y="0"/>
          <a:chExt cx="0" cy="0"/>
        </a:xfrm>
      </p:grpSpPr>
      <p:sp>
        <p:nvSpPr>
          <p:cNvPr id="703" name="Google Shape;703;p777"/>
          <p:cNvSpPr>
            <a:spLocks noGrp="1"/>
          </p:cNvSpPr>
          <p:nvPr>
            <p:ph type="pic" idx="2"/>
          </p:nvPr>
        </p:nvSpPr>
        <p:spPr>
          <a:xfrm>
            <a:off x="-1" y="0"/>
            <a:ext cx="6016243" cy="3326647"/>
          </a:xfrm>
          <a:prstGeom prst="rect">
            <a:avLst/>
          </a:prstGeom>
          <a:solidFill>
            <a:srgbClr val="353535">
              <a:alpha val="11372"/>
            </a:srgbClr>
          </a:solidFill>
          <a:ln>
            <a:noFill/>
          </a:ln>
        </p:spPr>
      </p:sp>
      <p:sp>
        <p:nvSpPr>
          <p:cNvPr id="704" name="Google Shape;704;p777"/>
          <p:cNvSpPr>
            <a:spLocks noGrp="1"/>
          </p:cNvSpPr>
          <p:nvPr>
            <p:ph type="pic" idx="3"/>
          </p:nvPr>
        </p:nvSpPr>
        <p:spPr>
          <a:xfrm>
            <a:off x="-1" y="3463828"/>
            <a:ext cx="6016243" cy="3360932"/>
          </a:xfrm>
          <a:prstGeom prst="rect">
            <a:avLst/>
          </a:prstGeom>
          <a:solidFill>
            <a:srgbClr val="353535">
              <a:alpha val="11372"/>
            </a:srgbClr>
          </a:solidFill>
          <a:ln>
            <a:noFill/>
          </a:ln>
        </p:spPr>
      </p:sp>
      <p:sp>
        <p:nvSpPr>
          <p:cNvPr id="705" name="Google Shape;705;p777"/>
          <p:cNvSpPr>
            <a:spLocks noGrp="1"/>
          </p:cNvSpPr>
          <p:nvPr>
            <p:ph type="pic" idx="4"/>
          </p:nvPr>
        </p:nvSpPr>
        <p:spPr>
          <a:xfrm>
            <a:off x="-1" y="6961941"/>
            <a:ext cx="6016243" cy="3326647"/>
          </a:xfrm>
          <a:prstGeom prst="rect">
            <a:avLst/>
          </a:prstGeom>
          <a:solidFill>
            <a:srgbClr val="353535">
              <a:alpha val="11372"/>
            </a:srgbClr>
          </a:solidFill>
          <a:ln>
            <a:noFill/>
          </a:ln>
        </p:spPr>
      </p:sp>
      <p:sp>
        <p:nvSpPr>
          <p:cNvPr id="706" name="Google Shape;706;p777"/>
          <p:cNvSpPr>
            <a:spLocks noGrp="1"/>
          </p:cNvSpPr>
          <p:nvPr>
            <p:ph type="pic" idx="5"/>
          </p:nvPr>
        </p:nvSpPr>
        <p:spPr>
          <a:xfrm>
            <a:off x="6152953" y="0"/>
            <a:ext cx="5982093" cy="3326647"/>
          </a:xfrm>
          <a:prstGeom prst="rect">
            <a:avLst/>
          </a:prstGeom>
          <a:solidFill>
            <a:srgbClr val="353535">
              <a:alpha val="11372"/>
            </a:srgbClr>
          </a:solidFill>
          <a:ln>
            <a:noFill/>
          </a:ln>
        </p:spPr>
      </p:sp>
      <p:sp>
        <p:nvSpPr>
          <p:cNvPr id="707" name="Google Shape;707;p777"/>
          <p:cNvSpPr>
            <a:spLocks noGrp="1"/>
          </p:cNvSpPr>
          <p:nvPr>
            <p:ph type="pic" idx="6"/>
          </p:nvPr>
        </p:nvSpPr>
        <p:spPr>
          <a:xfrm>
            <a:off x="6152953" y="6961941"/>
            <a:ext cx="5982093" cy="3326647"/>
          </a:xfrm>
          <a:prstGeom prst="rect">
            <a:avLst/>
          </a:prstGeom>
          <a:solidFill>
            <a:srgbClr val="353535">
              <a:alpha val="11372"/>
            </a:srgbClr>
          </a:solidFill>
          <a:ln>
            <a:noFill/>
          </a:ln>
        </p:spPr>
      </p:sp>
      <p:sp>
        <p:nvSpPr>
          <p:cNvPr id="708" name="Google Shape;708;p777"/>
          <p:cNvSpPr>
            <a:spLocks noGrp="1"/>
          </p:cNvSpPr>
          <p:nvPr>
            <p:ph type="pic" idx="7"/>
          </p:nvPr>
        </p:nvSpPr>
        <p:spPr>
          <a:xfrm>
            <a:off x="12271756" y="0"/>
            <a:ext cx="6016244" cy="3326647"/>
          </a:xfrm>
          <a:prstGeom prst="rect">
            <a:avLst/>
          </a:prstGeom>
          <a:solidFill>
            <a:srgbClr val="353535">
              <a:alpha val="11372"/>
            </a:srgbClr>
          </a:solidFill>
          <a:ln>
            <a:noFill/>
          </a:ln>
        </p:spPr>
      </p:sp>
      <p:sp>
        <p:nvSpPr>
          <p:cNvPr id="709" name="Google Shape;709;p777"/>
          <p:cNvSpPr>
            <a:spLocks noGrp="1"/>
          </p:cNvSpPr>
          <p:nvPr>
            <p:ph type="pic" idx="8"/>
          </p:nvPr>
        </p:nvSpPr>
        <p:spPr>
          <a:xfrm>
            <a:off x="12271756" y="3463828"/>
            <a:ext cx="6016244" cy="3360932"/>
          </a:xfrm>
          <a:prstGeom prst="rect">
            <a:avLst/>
          </a:prstGeom>
          <a:solidFill>
            <a:srgbClr val="353535">
              <a:alpha val="11372"/>
            </a:srgbClr>
          </a:solidFill>
          <a:ln>
            <a:noFill/>
          </a:ln>
        </p:spPr>
      </p:sp>
      <p:sp>
        <p:nvSpPr>
          <p:cNvPr id="710" name="Google Shape;710;p777"/>
          <p:cNvSpPr>
            <a:spLocks noGrp="1"/>
          </p:cNvSpPr>
          <p:nvPr>
            <p:ph type="pic" idx="9"/>
          </p:nvPr>
        </p:nvSpPr>
        <p:spPr>
          <a:xfrm>
            <a:off x="12271756" y="6961941"/>
            <a:ext cx="6016244" cy="3326647"/>
          </a:xfrm>
          <a:prstGeom prst="rect">
            <a:avLst/>
          </a:prstGeom>
          <a:solidFill>
            <a:srgbClr val="353535">
              <a:alpha val="11372"/>
            </a:srgbClr>
          </a:solidFill>
          <a:ln>
            <a:noFill/>
          </a:ln>
        </p:spPr>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Portfolio 19">
  <p:cSld name="Portfolio 19">
    <p:spTree>
      <p:nvGrpSpPr>
        <p:cNvPr id="1" name="Shape 711"/>
        <p:cNvGrpSpPr/>
        <p:nvPr/>
      </p:nvGrpSpPr>
      <p:grpSpPr>
        <a:xfrm>
          <a:off x="0" y="0"/>
          <a:ext cx="0" cy="0"/>
          <a:chOff x="0" y="0"/>
          <a:chExt cx="0" cy="0"/>
        </a:xfrm>
      </p:grpSpPr>
      <p:sp>
        <p:nvSpPr>
          <p:cNvPr id="712" name="Google Shape;712;p778"/>
          <p:cNvSpPr>
            <a:spLocks noGrp="1"/>
          </p:cNvSpPr>
          <p:nvPr>
            <p:ph type="pic" idx="2"/>
          </p:nvPr>
        </p:nvSpPr>
        <p:spPr>
          <a:xfrm>
            <a:off x="0" y="0"/>
            <a:ext cx="4443796" cy="3326647"/>
          </a:xfrm>
          <a:prstGeom prst="rect">
            <a:avLst/>
          </a:prstGeom>
          <a:solidFill>
            <a:srgbClr val="353535">
              <a:alpha val="11372"/>
            </a:srgbClr>
          </a:solidFill>
          <a:ln>
            <a:noFill/>
          </a:ln>
        </p:spPr>
      </p:sp>
      <p:sp>
        <p:nvSpPr>
          <p:cNvPr id="713" name="Google Shape;713;p778"/>
          <p:cNvSpPr>
            <a:spLocks noGrp="1"/>
          </p:cNvSpPr>
          <p:nvPr>
            <p:ph type="pic" idx="3"/>
          </p:nvPr>
        </p:nvSpPr>
        <p:spPr>
          <a:xfrm>
            <a:off x="0" y="3463828"/>
            <a:ext cx="4443796" cy="3360932"/>
          </a:xfrm>
          <a:prstGeom prst="rect">
            <a:avLst/>
          </a:prstGeom>
          <a:solidFill>
            <a:srgbClr val="353535">
              <a:alpha val="11372"/>
            </a:srgbClr>
          </a:solidFill>
          <a:ln>
            <a:noFill/>
          </a:ln>
        </p:spPr>
      </p:sp>
      <p:sp>
        <p:nvSpPr>
          <p:cNvPr id="714" name="Google Shape;714;p778"/>
          <p:cNvSpPr>
            <a:spLocks noGrp="1"/>
          </p:cNvSpPr>
          <p:nvPr>
            <p:ph type="pic" idx="4"/>
          </p:nvPr>
        </p:nvSpPr>
        <p:spPr>
          <a:xfrm>
            <a:off x="0" y="6961941"/>
            <a:ext cx="4443796" cy="3326647"/>
          </a:xfrm>
          <a:prstGeom prst="rect">
            <a:avLst/>
          </a:prstGeom>
          <a:solidFill>
            <a:srgbClr val="353535">
              <a:alpha val="11372"/>
            </a:srgbClr>
          </a:solidFill>
          <a:ln>
            <a:noFill/>
          </a:ln>
        </p:spPr>
      </p:sp>
      <p:sp>
        <p:nvSpPr>
          <p:cNvPr id="715" name="Google Shape;715;p778"/>
          <p:cNvSpPr>
            <a:spLocks noGrp="1"/>
          </p:cNvSpPr>
          <p:nvPr>
            <p:ph type="pic" idx="5"/>
          </p:nvPr>
        </p:nvSpPr>
        <p:spPr>
          <a:xfrm>
            <a:off x="4614741" y="0"/>
            <a:ext cx="4443796" cy="3326647"/>
          </a:xfrm>
          <a:prstGeom prst="rect">
            <a:avLst/>
          </a:prstGeom>
          <a:solidFill>
            <a:srgbClr val="353535">
              <a:alpha val="11372"/>
            </a:srgbClr>
          </a:solidFill>
          <a:ln>
            <a:noFill/>
          </a:ln>
        </p:spPr>
      </p:sp>
      <p:sp>
        <p:nvSpPr>
          <p:cNvPr id="716" name="Google Shape;716;p778"/>
          <p:cNvSpPr>
            <a:spLocks noGrp="1"/>
          </p:cNvSpPr>
          <p:nvPr>
            <p:ph type="pic" idx="6"/>
          </p:nvPr>
        </p:nvSpPr>
        <p:spPr>
          <a:xfrm>
            <a:off x="4614741" y="6961941"/>
            <a:ext cx="4443796" cy="3326647"/>
          </a:xfrm>
          <a:prstGeom prst="rect">
            <a:avLst/>
          </a:prstGeom>
          <a:solidFill>
            <a:srgbClr val="353535">
              <a:alpha val="11372"/>
            </a:srgbClr>
          </a:solidFill>
          <a:ln>
            <a:noFill/>
          </a:ln>
        </p:spPr>
      </p:sp>
      <p:sp>
        <p:nvSpPr>
          <p:cNvPr id="717" name="Google Shape;717;p778"/>
          <p:cNvSpPr>
            <a:spLocks noGrp="1"/>
          </p:cNvSpPr>
          <p:nvPr>
            <p:ph type="pic" idx="7"/>
          </p:nvPr>
        </p:nvSpPr>
        <p:spPr>
          <a:xfrm>
            <a:off x="9229483" y="0"/>
            <a:ext cx="4443796" cy="3326647"/>
          </a:xfrm>
          <a:prstGeom prst="rect">
            <a:avLst/>
          </a:prstGeom>
          <a:solidFill>
            <a:srgbClr val="353535">
              <a:alpha val="11372"/>
            </a:srgbClr>
          </a:solidFill>
          <a:ln>
            <a:noFill/>
          </a:ln>
        </p:spPr>
      </p:sp>
      <p:sp>
        <p:nvSpPr>
          <p:cNvPr id="718" name="Google Shape;718;p778"/>
          <p:cNvSpPr>
            <a:spLocks noGrp="1"/>
          </p:cNvSpPr>
          <p:nvPr>
            <p:ph type="pic" idx="8"/>
          </p:nvPr>
        </p:nvSpPr>
        <p:spPr>
          <a:xfrm>
            <a:off x="9229483" y="6961941"/>
            <a:ext cx="4443796" cy="3326647"/>
          </a:xfrm>
          <a:prstGeom prst="rect">
            <a:avLst/>
          </a:prstGeom>
          <a:solidFill>
            <a:srgbClr val="353535">
              <a:alpha val="11372"/>
            </a:srgbClr>
          </a:solidFill>
          <a:ln>
            <a:noFill/>
          </a:ln>
        </p:spPr>
      </p:sp>
      <p:sp>
        <p:nvSpPr>
          <p:cNvPr id="719" name="Google Shape;719;p778"/>
          <p:cNvSpPr>
            <a:spLocks noGrp="1"/>
          </p:cNvSpPr>
          <p:nvPr>
            <p:ph type="pic" idx="9"/>
          </p:nvPr>
        </p:nvSpPr>
        <p:spPr>
          <a:xfrm>
            <a:off x="13844204" y="0"/>
            <a:ext cx="4443796" cy="3326647"/>
          </a:xfrm>
          <a:prstGeom prst="rect">
            <a:avLst/>
          </a:prstGeom>
          <a:solidFill>
            <a:srgbClr val="353535">
              <a:alpha val="11372"/>
            </a:srgbClr>
          </a:solidFill>
          <a:ln>
            <a:noFill/>
          </a:ln>
        </p:spPr>
      </p:sp>
      <p:sp>
        <p:nvSpPr>
          <p:cNvPr id="720" name="Google Shape;720;p778"/>
          <p:cNvSpPr>
            <a:spLocks noGrp="1"/>
          </p:cNvSpPr>
          <p:nvPr>
            <p:ph type="pic" idx="13"/>
          </p:nvPr>
        </p:nvSpPr>
        <p:spPr>
          <a:xfrm>
            <a:off x="13844204" y="3463828"/>
            <a:ext cx="4443796" cy="3360932"/>
          </a:xfrm>
          <a:prstGeom prst="rect">
            <a:avLst/>
          </a:prstGeom>
          <a:solidFill>
            <a:srgbClr val="353535">
              <a:alpha val="11372"/>
            </a:srgbClr>
          </a:solidFill>
          <a:ln>
            <a:noFill/>
          </a:ln>
        </p:spPr>
      </p:sp>
      <p:sp>
        <p:nvSpPr>
          <p:cNvPr id="721" name="Google Shape;721;p778"/>
          <p:cNvSpPr>
            <a:spLocks noGrp="1"/>
          </p:cNvSpPr>
          <p:nvPr>
            <p:ph type="pic" idx="14"/>
          </p:nvPr>
        </p:nvSpPr>
        <p:spPr>
          <a:xfrm>
            <a:off x="13844204" y="6961941"/>
            <a:ext cx="4443796" cy="3326647"/>
          </a:xfrm>
          <a:prstGeom prst="rect">
            <a:avLst/>
          </a:prstGeom>
          <a:solidFill>
            <a:srgbClr val="353535">
              <a:alpha val="11372"/>
            </a:srgbClr>
          </a:solidFill>
          <a:ln>
            <a:noFill/>
          </a:ln>
        </p:spPr>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Portfolio 20">
  <p:cSld name="Portfolio 20">
    <p:spTree>
      <p:nvGrpSpPr>
        <p:cNvPr id="1" name="Shape 722"/>
        <p:cNvGrpSpPr/>
        <p:nvPr/>
      </p:nvGrpSpPr>
      <p:grpSpPr>
        <a:xfrm>
          <a:off x="0" y="0"/>
          <a:ext cx="0" cy="0"/>
          <a:chOff x="0" y="0"/>
          <a:chExt cx="0" cy="0"/>
        </a:xfrm>
      </p:grpSpPr>
      <p:sp>
        <p:nvSpPr>
          <p:cNvPr id="723" name="Google Shape;723;p779"/>
          <p:cNvSpPr>
            <a:spLocks noGrp="1"/>
          </p:cNvSpPr>
          <p:nvPr>
            <p:ph type="pic" idx="2"/>
          </p:nvPr>
        </p:nvSpPr>
        <p:spPr>
          <a:xfrm>
            <a:off x="0" y="0"/>
            <a:ext cx="3555048" cy="3326647"/>
          </a:xfrm>
          <a:prstGeom prst="rect">
            <a:avLst/>
          </a:prstGeom>
          <a:solidFill>
            <a:srgbClr val="353535">
              <a:alpha val="11372"/>
            </a:srgbClr>
          </a:solidFill>
          <a:ln>
            <a:noFill/>
          </a:ln>
        </p:spPr>
      </p:sp>
      <p:sp>
        <p:nvSpPr>
          <p:cNvPr id="724" name="Google Shape;724;p779"/>
          <p:cNvSpPr>
            <a:spLocks noGrp="1"/>
          </p:cNvSpPr>
          <p:nvPr>
            <p:ph type="pic" idx="3"/>
          </p:nvPr>
        </p:nvSpPr>
        <p:spPr>
          <a:xfrm>
            <a:off x="0" y="3463828"/>
            <a:ext cx="3555048" cy="3360932"/>
          </a:xfrm>
          <a:prstGeom prst="rect">
            <a:avLst/>
          </a:prstGeom>
          <a:solidFill>
            <a:srgbClr val="353535">
              <a:alpha val="11372"/>
            </a:srgbClr>
          </a:solidFill>
          <a:ln>
            <a:noFill/>
          </a:ln>
        </p:spPr>
      </p:sp>
      <p:sp>
        <p:nvSpPr>
          <p:cNvPr id="725" name="Google Shape;725;p779"/>
          <p:cNvSpPr>
            <a:spLocks noGrp="1"/>
          </p:cNvSpPr>
          <p:nvPr>
            <p:ph type="pic" idx="4"/>
          </p:nvPr>
        </p:nvSpPr>
        <p:spPr>
          <a:xfrm>
            <a:off x="0" y="6961941"/>
            <a:ext cx="3555048" cy="3326647"/>
          </a:xfrm>
          <a:prstGeom prst="rect">
            <a:avLst/>
          </a:prstGeom>
          <a:solidFill>
            <a:srgbClr val="353535">
              <a:alpha val="11372"/>
            </a:srgbClr>
          </a:solidFill>
          <a:ln>
            <a:noFill/>
          </a:ln>
        </p:spPr>
      </p:sp>
      <p:sp>
        <p:nvSpPr>
          <p:cNvPr id="726" name="Google Shape;726;p779"/>
          <p:cNvSpPr>
            <a:spLocks noGrp="1"/>
          </p:cNvSpPr>
          <p:nvPr>
            <p:ph type="pic" idx="5"/>
          </p:nvPr>
        </p:nvSpPr>
        <p:spPr>
          <a:xfrm>
            <a:off x="3691781" y="0"/>
            <a:ext cx="3555048" cy="3326647"/>
          </a:xfrm>
          <a:prstGeom prst="rect">
            <a:avLst/>
          </a:prstGeom>
          <a:solidFill>
            <a:srgbClr val="353535">
              <a:alpha val="11372"/>
            </a:srgbClr>
          </a:solidFill>
          <a:ln>
            <a:noFill/>
          </a:ln>
        </p:spPr>
      </p:sp>
      <p:sp>
        <p:nvSpPr>
          <p:cNvPr id="727" name="Google Shape;727;p779"/>
          <p:cNvSpPr>
            <a:spLocks noGrp="1"/>
          </p:cNvSpPr>
          <p:nvPr>
            <p:ph type="pic" idx="6"/>
          </p:nvPr>
        </p:nvSpPr>
        <p:spPr>
          <a:xfrm>
            <a:off x="3691781" y="6961941"/>
            <a:ext cx="3555048" cy="3326647"/>
          </a:xfrm>
          <a:prstGeom prst="rect">
            <a:avLst/>
          </a:prstGeom>
          <a:solidFill>
            <a:srgbClr val="353535">
              <a:alpha val="11372"/>
            </a:srgbClr>
          </a:solidFill>
          <a:ln>
            <a:noFill/>
          </a:ln>
        </p:spPr>
      </p:sp>
      <p:sp>
        <p:nvSpPr>
          <p:cNvPr id="728" name="Google Shape;728;p779"/>
          <p:cNvSpPr>
            <a:spLocks noGrp="1"/>
          </p:cNvSpPr>
          <p:nvPr>
            <p:ph type="pic" idx="7"/>
          </p:nvPr>
        </p:nvSpPr>
        <p:spPr>
          <a:xfrm>
            <a:off x="7383562" y="0"/>
            <a:ext cx="3555048" cy="3326647"/>
          </a:xfrm>
          <a:prstGeom prst="rect">
            <a:avLst/>
          </a:prstGeom>
          <a:solidFill>
            <a:srgbClr val="353535">
              <a:alpha val="11372"/>
            </a:srgbClr>
          </a:solidFill>
          <a:ln>
            <a:noFill/>
          </a:ln>
        </p:spPr>
      </p:sp>
      <p:sp>
        <p:nvSpPr>
          <p:cNvPr id="729" name="Google Shape;729;p779"/>
          <p:cNvSpPr>
            <a:spLocks noGrp="1"/>
          </p:cNvSpPr>
          <p:nvPr>
            <p:ph type="pic" idx="8"/>
          </p:nvPr>
        </p:nvSpPr>
        <p:spPr>
          <a:xfrm>
            <a:off x="7383562" y="6961941"/>
            <a:ext cx="3555048" cy="3326647"/>
          </a:xfrm>
          <a:prstGeom prst="rect">
            <a:avLst/>
          </a:prstGeom>
          <a:solidFill>
            <a:srgbClr val="353535">
              <a:alpha val="11372"/>
            </a:srgbClr>
          </a:solidFill>
          <a:ln>
            <a:noFill/>
          </a:ln>
        </p:spPr>
      </p:sp>
      <p:sp>
        <p:nvSpPr>
          <p:cNvPr id="730" name="Google Shape;730;p779"/>
          <p:cNvSpPr>
            <a:spLocks noGrp="1"/>
          </p:cNvSpPr>
          <p:nvPr>
            <p:ph type="pic" idx="9"/>
          </p:nvPr>
        </p:nvSpPr>
        <p:spPr>
          <a:xfrm>
            <a:off x="11074400" y="0"/>
            <a:ext cx="3521818" cy="3326647"/>
          </a:xfrm>
          <a:prstGeom prst="rect">
            <a:avLst/>
          </a:prstGeom>
          <a:solidFill>
            <a:srgbClr val="353535">
              <a:alpha val="11372"/>
            </a:srgbClr>
          </a:solidFill>
          <a:ln>
            <a:noFill/>
          </a:ln>
        </p:spPr>
      </p:sp>
      <p:sp>
        <p:nvSpPr>
          <p:cNvPr id="731" name="Google Shape;731;p779"/>
          <p:cNvSpPr>
            <a:spLocks noGrp="1"/>
          </p:cNvSpPr>
          <p:nvPr>
            <p:ph type="pic" idx="13"/>
          </p:nvPr>
        </p:nvSpPr>
        <p:spPr>
          <a:xfrm>
            <a:off x="11074400" y="6961941"/>
            <a:ext cx="3521818" cy="3326647"/>
          </a:xfrm>
          <a:prstGeom prst="rect">
            <a:avLst/>
          </a:prstGeom>
          <a:solidFill>
            <a:srgbClr val="353535">
              <a:alpha val="11372"/>
            </a:srgbClr>
          </a:solidFill>
          <a:ln>
            <a:noFill/>
          </a:ln>
        </p:spPr>
      </p:sp>
      <p:sp>
        <p:nvSpPr>
          <p:cNvPr id="732" name="Google Shape;732;p779"/>
          <p:cNvSpPr>
            <a:spLocks noGrp="1"/>
          </p:cNvSpPr>
          <p:nvPr>
            <p:ph type="pic" idx="14"/>
          </p:nvPr>
        </p:nvSpPr>
        <p:spPr>
          <a:xfrm>
            <a:off x="14732952" y="0"/>
            <a:ext cx="3555048" cy="3326647"/>
          </a:xfrm>
          <a:prstGeom prst="rect">
            <a:avLst/>
          </a:prstGeom>
          <a:solidFill>
            <a:srgbClr val="353535">
              <a:alpha val="11372"/>
            </a:srgbClr>
          </a:solidFill>
          <a:ln>
            <a:noFill/>
          </a:ln>
        </p:spPr>
      </p:sp>
      <p:sp>
        <p:nvSpPr>
          <p:cNvPr id="733" name="Google Shape;733;p779"/>
          <p:cNvSpPr>
            <a:spLocks noGrp="1"/>
          </p:cNvSpPr>
          <p:nvPr>
            <p:ph type="pic" idx="15"/>
          </p:nvPr>
        </p:nvSpPr>
        <p:spPr>
          <a:xfrm>
            <a:off x="14732952" y="3463828"/>
            <a:ext cx="3555048" cy="3360932"/>
          </a:xfrm>
          <a:prstGeom prst="rect">
            <a:avLst/>
          </a:prstGeom>
          <a:solidFill>
            <a:srgbClr val="353535">
              <a:alpha val="11372"/>
            </a:srgbClr>
          </a:solidFill>
          <a:ln>
            <a:noFill/>
          </a:ln>
        </p:spPr>
      </p:sp>
      <p:sp>
        <p:nvSpPr>
          <p:cNvPr id="734" name="Google Shape;734;p779"/>
          <p:cNvSpPr>
            <a:spLocks noGrp="1"/>
          </p:cNvSpPr>
          <p:nvPr>
            <p:ph type="pic" idx="16"/>
          </p:nvPr>
        </p:nvSpPr>
        <p:spPr>
          <a:xfrm>
            <a:off x="14732952" y="6961941"/>
            <a:ext cx="3555048" cy="3326647"/>
          </a:xfrm>
          <a:prstGeom prst="rect">
            <a:avLst/>
          </a:prstGeom>
          <a:solidFill>
            <a:srgbClr val="353535">
              <a:alpha val="11372"/>
            </a:srgbClr>
          </a:solidFill>
          <a:ln>
            <a:noFill/>
          </a:ln>
        </p:spPr>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Portfolio 21">
  <p:cSld name="Portfolio 21">
    <p:spTree>
      <p:nvGrpSpPr>
        <p:cNvPr id="1" name="Shape 735"/>
        <p:cNvGrpSpPr/>
        <p:nvPr/>
      </p:nvGrpSpPr>
      <p:grpSpPr>
        <a:xfrm>
          <a:off x="0" y="0"/>
          <a:ext cx="0" cy="0"/>
          <a:chOff x="0" y="0"/>
          <a:chExt cx="0" cy="0"/>
        </a:xfrm>
      </p:grpSpPr>
      <p:sp>
        <p:nvSpPr>
          <p:cNvPr id="736" name="Google Shape;736;p780"/>
          <p:cNvSpPr>
            <a:spLocks noGrp="1"/>
          </p:cNvSpPr>
          <p:nvPr>
            <p:ph type="pic" idx="2"/>
          </p:nvPr>
        </p:nvSpPr>
        <p:spPr>
          <a:xfrm>
            <a:off x="0" y="1"/>
            <a:ext cx="2945258" cy="2469254"/>
          </a:xfrm>
          <a:prstGeom prst="rect">
            <a:avLst/>
          </a:prstGeom>
          <a:solidFill>
            <a:srgbClr val="353535">
              <a:alpha val="11372"/>
            </a:srgbClr>
          </a:solidFill>
          <a:ln>
            <a:noFill/>
          </a:ln>
        </p:spPr>
      </p:sp>
      <p:sp>
        <p:nvSpPr>
          <p:cNvPr id="737" name="Google Shape;737;p780"/>
          <p:cNvSpPr>
            <a:spLocks noGrp="1"/>
          </p:cNvSpPr>
          <p:nvPr>
            <p:ph type="pic" idx="3"/>
          </p:nvPr>
        </p:nvSpPr>
        <p:spPr>
          <a:xfrm>
            <a:off x="0" y="2606436"/>
            <a:ext cx="2945258" cy="2469256"/>
          </a:xfrm>
          <a:prstGeom prst="rect">
            <a:avLst/>
          </a:prstGeom>
          <a:solidFill>
            <a:srgbClr val="353535">
              <a:alpha val="11372"/>
            </a:srgbClr>
          </a:solidFill>
          <a:ln>
            <a:noFill/>
          </a:ln>
        </p:spPr>
      </p:sp>
      <p:sp>
        <p:nvSpPr>
          <p:cNvPr id="738" name="Google Shape;738;p780"/>
          <p:cNvSpPr>
            <a:spLocks noGrp="1"/>
          </p:cNvSpPr>
          <p:nvPr>
            <p:ph type="pic" idx="4"/>
          </p:nvPr>
        </p:nvSpPr>
        <p:spPr>
          <a:xfrm>
            <a:off x="0" y="5212874"/>
            <a:ext cx="2945258" cy="2440189"/>
          </a:xfrm>
          <a:prstGeom prst="rect">
            <a:avLst/>
          </a:prstGeom>
          <a:solidFill>
            <a:srgbClr val="353535">
              <a:alpha val="11372"/>
            </a:srgbClr>
          </a:solidFill>
          <a:ln>
            <a:noFill/>
          </a:ln>
        </p:spPr>
      </p:sp>
      <p:sp>
        <p:nvSpPr>
          <p:cNvPr id="739" name="Google Shape;739;p780"/>
          <p:cNvSpPr>
            <a:spLocks noGrp="1"/>
          </p:cNvSpPr>
          <p:nvPr>
            <p:ph type="pic" idx="5"/>
          </p:nvPr>
        </p:nvSpPr>
        <p:spPr>
          <a:xfrm>
            <a:off x="0" y="7785026"/>
            <a:ext cx="2945258" cy="2503562"/>
          </a:xfrm>
          <a:prstGeom prst="rect">
            <a:avLst/>
          </a:prstGeom>
          <a:solidFill>
            <a:srgbClr val="353535">
              <a:alpha val="11372"/>
            </a:srgbClr>
          </a:solidFill>
          <a:ln>
            <a:noFill/>
          </a:ln>
        </p:spPr>
      </p:sp>
      <p:sp>
        <p:nvSpPr>
          <p:cNvPr id="740" name="Google Shape;740;p780"/>
          <p:cNvSpPr>
            <a:spLocks noGrp="1"/>
          </p:cNvSpPr>
          <p:nvPr>
            <p:ph type="pic" idx="6"/>
          </p:nvPr>
        </p:nvSpPr>
        <p:spPr>
          <a:xfrm>
            <a:off x="3078956" y="1"/>
            <a:ext cx="2914290" cy="2469254"/>
          </a:xfrm>
          <a:prstGeom prst="rect">
            <a:avLst/>
          </a:prstGeom>
          <a:solidFill>
            <a:srgbClr val="353535">
              <a:alpha val="11372"/>
            </a:srgbClr>
          </a:solidFill>
          <a:ln>
            <a:noFill/>
          </a:ln>
        </p:spPr>
      </p:sp>
      <p:sp>
        <p:nvSpPr>
          <p:cNvPr id="741" name="Google Shape;741;p780"/>
          <p:cNvSpPr>
            <a:spLocks noGrp="1"/>
          </p:cNvSpPr>
          <p:nvPr>
            <p:ph type="pic" idx="7"/>
          </p:nvPr>
        </p:nvSpPr>
        <p:spPr>
          <a:xfrm>
            <a:off x="3078956" y="2606436"/>
            <a:ext cx="2914290" cy="2469256"/>
          </a:xfrm>
          <a:prstGeom prst="rect">
            <a:avLst/>
          </a:prstGeom>
          <a:solidFill>
            <a:srgbClr val="353535">
              <a:alpha val="11372"/>
            </a:srgbClr>
          </a:solidFill>
          <a:ln>
            <a:noFill/>
          </a:ln>
        </p:spPr>
      </p:sp>
      <p:sp>
        <p:nvSpPr>
          <p:cNvPr id="742" name="Google Shape;742;p780"/>
          <p:cNvSpPr>
            <a:spLocks noGrp="1"/>
          </p:cNvSpPr>
          <p:nvPr>
            <p:ph type="pic" idx="8"/>
          </p:nvPr>
        </p:nvSpPr>
        <p:spPr>
          <a:xfrm>
            <a:off x="3078956" y="5212874"/>
            <a:ext cx="2914290" cy="2440189"/>
          </a:xfrm>
          <a:prstGeom prst="rect">
            <a:avLst/>
          </a:prstGeom>
          <a:solidFill>
            <a:srgbClr val="353535">
              <a:alpha val="11372"/>
            </a:srgbClr>
          </a:solidFill>
          <a:ln>
            <a:noFill/>
          </a:ln>
        </p:spPr>
      </p:sp>
      <p:sp>
        <p:nvSpPr>
          <p:cNvPr id="743" name="Google Shape;743;p780"/>
          <p:cNvSpPr>
            <a:spLocks noGrp="1"/>
          </p:cNvSpPr>
          <p:nvPr>
            <p:ph type="pic" idx="9"/>
          </p:nvPr>
        </p:nvSpPr>
        <p:spPr>
          <a:xfrm>
            <a:off x="3078956" y="7785026"/>
            <a:ext cx="2914290" cy="2503562"/>
          </a:xfrm>
          <a:prstGeom prst="rect">
            <a:avLst/>
          </a:prstGeom>
          <a:solidFill>
            <a:srgbClr val="353535">
              <a:alpha val="11372"/>
            </a:srgbClr>
          </a:solidFill>
          <a:ln>
            <a:noFill/>
          </a:ln>
        </p:spPr>
      </p:sp>
      <p:sp>
        <p:nvSpPr>
          <p:cNvPr id="744" name="Google Shape;744;p780"/>
          <p:cNvSpPr>
            <a:spLocks noGrp="1"/>
          </p:cNvSpPr>
          <p:nvPr>
            <p:ph type="pic" idx="13"/>
          </p:nvPr>
        </p:nvSpPr>
        <p:spPr>
          <a:xfrm>
            <a:off x="6130237" y="1"/>
            <a:ext cx="2945258" cy="2469254"/>
          </a:xfrm>
          <a:prstGeom prst="rect">
            <a:avLst/>
          </a:prstGeom>
          <a:solidFill>
            <a:srgbClr val="353535">
              <a:alpha val="11372"/>
            </a:srgbClr>
          </a:solidFill>
          <a:ln>
            <a:noFill/>
          </a:ln>
        </p:spPr>
      </p:sp>
      <p:sp>
        <p:nvSpPr>
          <p:cNvPr id="745" name="Google Shape;745;p780"/>
          <p:cNvSpPr>
            <a:spLocks noGrp="1"/>
          </p:cNvSpPr>
          <p:nvPr>
            <p:ph type="pic" idx="14"/>
          </p:nvPr>
        </p:nvSpPr>
        <p:spPr>
          <a:xfrm>
            <a:off x="6130237" y="7785026"/>
            <a:ext cx="2945258" cy="2503562"/>
          </a:xfrm>
          <a:prstGeom prst="rect">
            <a:avLst/>
          </a:prstGeom>
          <a:solidFill>
            <a:srgbClr val="353535">
              <a:alpha val="11372"/>
            </a:srgbClr>
          </a:solidFill>
          <a:ln>
            <a:noFill/>
          </a:ln>
        </p:spPr>
      </p:sp>
      <p:sp>
        <p:nvSpPr>
          <p:cNvPr id="746" name="Google Shape;746;p780"/>
          <p:cNvSpPr>
            <a:spLocks noGrp="1"/>
          </p:cNvSpPr>
          <p:nvPr>
            <p:ph type="pic" idx="15"/>
          </p:nvPr>
        </p:nvSpPr>
        <p:spPr>
          <a:xfrm>
            <a:off x="9212483" y="1"/>
            <a:ext cx="2945259" cy="2469254"/>
          </a:xfrm>
          <a:prstGeom prst="rect">
            <a:avLst/>
          </a:prstGeom>
          <a:solidFill>
            <a:srgbClr val="353535">
              <a:alpha val="11372"/>
            </a:srgbClr>
          </a:solidFill>
          <a:ln>
            <a:noFill/>
          </a:ln>
        </p:spPr>
      </p:sp>
      <p:sp>
        <p:nvSpPr>
          <p:cNvPr id="747" name="Google Shape;747;p780"/>
          <p:cNvSpPr>
            <a:spLocks noGrp="1"/>
          </p:cNvSpPr>
          <p:nvPr>
            <p:ph type="pic" idx="16"/>
          </p:nvPr>
        </p:nvSpPr>
        <p:spPr>
          <a:xfrm>
            <a:off x="9212483" y="7785026"/>
            <a:ext cx="2945259" cy="2503562"/>
          </a:xfrm>
          <a:prstGeom prst="rect">
            <a:avLst/>
          </a:prstGeom>
          <a:solidFill>
            <a:srgbClr val="353535">
              <a:alpha val="11372"/>
            </a:srgbClr>
          </a:solidFill>
          <a:ln>
            <a:noFill/>
          </a:ln>
        </p:spPr>
      </p:sp>
      <p:sp>
        <p:nvSpPr>
          <p:cNvPr id="748" name="Google Shape;748;p780"/>
          <p:cNvSpPr>
            <a:spLocks noGrp="1"/>
          </p:cNvSpPr>
          <p:nvPr>
            <p:ph type="pic" idx="17"/>
          </p:nvPr>
        </p:nvSpPr>
        <p:spPr>
          <a:xfrm>
            <a:off x="12294732" y="1"/>
            <a:ext cx="2945258" cy="2469254"/>
          </a:xfrm>
          <a:prstGeom prst="rect">
            <a:avLst/>
          </a:prstGeom>
          <a:solidFill>
            <a:srgbClr val="353535">
              <a:alpha val="11372"/>
            </a:srgbClr>
          </a:solidFill>
          <a:ln>
            <a:noFill/>
          </a:ln>
        </p:spPr>
      </p:sp>
      <p:sp>
        <p:nvSpPr>
          <p:cNvPr id="749" name="Google Shape;749;p780"/>
          <p:cNvSpPr>
            <a:spLocks noGrp="1"/>
          </p:cNvSpPr>
          <p:nvPr>
            <p:ph type="pic" idx="18"/>
          </p:nvPr>
        </p:nvSpPr>
        <p:spPr>
          <a:xfrm>
            <a:off x="12294732" y="2606436"/>
            <a:ext cx="2945258" cy="2469256"/>
          </a:xfrm>
          <a:prstGeom prst="rect">
            <a:avLst/>
          </a:prstGeom>
          <a:solidFill>
            <a:srgbClr val="353535">
              <a:alpha val="11372"/>
            </a:srgbClr>
          </a:solidFill>
          <a:ln>
            <a:noFill/>
          </a:ln>
        </p:spPr>
      </p:sp>
      <p:sp>
        <p:nvSpPr>
          <p:cNvPr id="750" name="Google Shape;750;p780"/>
          <p:cNvSpPr>
            <a:spLocks noGrp="1"/>
          </p:cNvSpPr>
          <p:nvPr>
            <p:ph type="pic" idx="19"/>
          </p:nvPr>
        </p:nvSpPr>
        <p:spPr>
          <a:xfrm>
            <a:off x="12294732" y="5212874"/>
            <a:ext cx="2945258" cy="2440189"/>
          </a:xfrm>
          <a:prstGeom prst="rect">
            <a:avLst/>
          </a:prstGeom>
          <a:solidFill>
            <a:srgbClr val="353535">
              <a:alpha val="11372"/>
            </a:srgbClr>
          </a:solidFill>
          <a:ln>
            <a:noFill/>
          </a:ln>
        </p:spPr>
      </p:sp>
      <p:sp>
        <p:nvSpPr>
          <p:cNvPr id="751" name="Google Shape;751;p780"/>
          <p:cNvSpPr>
            <a:spLocks noGrp="1"/>
          </p:cNvSpPr>
          <p:nvPr>
            <p:ph type="pic" idx="20"/>
          </p:nvPr>
        </p:nvSpPr>
        <p:spPr>
          <a:xfrm>
            <a:off x="12294732" y="7785026"/>
            <a:ext cx="2945258" cy="2503562"/>
          </a:xfrm>
          <a:prstGeom prst="rect">
            <a:avLst/>
          </a:prstGeom>
          <a:solidFill>
            <a:srgbClr val="353535">
              <a:alpha val="11372"/>
            </a:srgbClr>
          </a:solidFill>
          <a:ln>
            <a:noFill/>
          </a:ln>
        </p:spPr>
      </p:sp>
      <p:sp>
        <p:nvSpPr>
          <p:cNvPr id="752" name="Google Shape;752;p780"/>
          <p:cNvSpPr>
            <a:spLocks noGrp="1"/>
          </p:cNvSpPr>
          <p:nvPr>
            <p:ph type="pic" idx="21"/>
          </p:nvPr>
        </p:nvSpPr>
        <p:spPr>
          <a:xfrm>
            <a:off x="15376977" y="1"/>
            <a:ext cx="2911023" cy="2469254"/>
          </a:xfrm>
          <a:prstGeom prst="rect">
            <a:avLst/>
          </a:prstGeom>
          <a:solidFill>
            <a:srgbClr val="353535">
              <a:alpha val="11372"/>
            </a:srgbClr>
          </a:solidFill>
          <a:ln>
            <a:noFill/>
          </a:ln>
        </p:spPr>
      </p:sp>
      <p:sp>
        <p:nvSpPr>
          <p:cNvPr id="753" name="Google Shape;753;p780"/>
          <p:cNvSpPr>
            <a:spLocks noGrp="1"/>
          </p:cNvSpPr>
          <p:nvPr>
            <p:ph type="pic" idx="22"/>
          </p:nvPr>
        </p:nvSpPr>
        <p:spPr>
          <a:xfrm>
            <a:off x="15376977" y="2606436"/>
            <a:ext cx="2911023" cy="2469256"/>
          </a:xfrm>
          <a:prstGeom prst="rect">
            <a:avLst/>
          </a:prstGeom>
          <a:solidFill>
            <a:srgbClr val="353535">
              <a:alpha val="11372"/>
            </a:srgbClr>
          </a:solidFill>
          <a:ln>
            <a:noFill/>
          </a:ln>
        </p:spPr>
      </p:sp>
      <p:sp>
        <p:nvSpPr>
          <p:cNvPr id="754" name="Google Shape;754;p780"/>
          <p:cNvSpPr>
            <a:spLocks noGrp="1"/>
          </p:cNvSpPr>
          <p:nvPr>
            <p:ph type="pic" idx="23"/>
          </p:nvPr>
        </p:nvSpPr>
        <p:spPr>
          <a:xfrm>
            <a:off x="15376977" y="5212874"/>
            <a:ext cx="2911023" cy="2440189"/>
          </a:xfrm>
          <a:prstGeom prst="rect">
            <a:avLst/>
          </a:prstGeom>
          <a:solidFill>
            <a:srgbClr val="353535">
              <a:alpha val="11372"/>
            </a:srgbClr>
          </a:solidFill>
          <a:ln>
            <a:noFill/>
          </a:ln>
        </p:spPr>
      </p:sp>
      <p:sp>
        <p:nvSpPr>
          <p:cNvPr id="755" name="Google Shape;755;p780"/>
          <p:cNvSpPr>
            <a:spLocks noGrp="1"/>
          </p:cNvSpPr>
          <p:nvPr>
            <p:ph type="pic" idx="24"/>
          </p:nvPr>
        </p:nvSpPr>
        <p:spPr>
          <a:xfrm>
            <a:off x="15376977" y="7785026"/>
            <a:ext cx="2911023" cy="2503562"/>
          </a:xfrm>
          <a:prstGeom prst="rect">
            <a:avLst/>
          </a:prstGeom>
          <a:solidFill>
            <a:srgbClr val="353535">
              <a:alpha val="11372"/>
            </a:srgbClr>
          </a:solidFill>
          <a:ln>
            <a:noFill/>
          </a:ln>
        </p:spPr>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Portfolio 22">
  <p:cSld name="Portfolio 22">
    <p:spTree>
      <p:nvGrpSpPr>
        <p:cNvPr id="1" name="Shape 756"/>
        <p:cNvGrpSpPr/>
        <p:nvPr/>
      </p:nvGrpSpPr>
      <p:grpSpPr>
        <a:xfrm>
          <a:off x="0" y="0"/>
          <a:ext cx="0" cy="0"/>
          <a:chOff x="0" y="0"/>
          <a:chExt cx="0" cy="0"/>
        </a:xfrm>
      </p:grpSpPr>
      <p:sp>
        <p:nvSpPr>
          <p:cNvPr id="757" name="Google Shape;757;p781"/>
          <p:cNvSpPr>
            <a:spLocks noGrp="1"/>
          </p:cNvSpPr>
          <p:nvPr>
            <p:ph type="pic" idx="2"/>
          </p:nvPr>
        </p:nvSpPr>
        <p:spPr>
          <a:xfrm>
            <a:off x="0" y="0"/>
            <a:ext cx="2153529" cy="2469259"/>
          </a:xfrm>
          <a:prstGeom prst="rect">
            <a:avLst/>
          </a:prstGeom>
          <a:solidFill>
            <a:srgbClr val="353535">
              <a:alpha val="11372"/>
            </a:srgbClr>
          </a:solidFill>
          <a:ln>
            <a:noFill/>
          </a:ln>
        </p:spPr>
      </p:sp>
      <p:sp>
        <p:nvSpPr>
          <p:cNvPr id="758" name="Google Shape;758;p781"/>
          <p:cNvSpPr>
            <a:spLocks noGrp="1"/>
          </p:cNvSpPr>
          <p:nvPr>
            <p:ph type="pic" idx="3"/>
          </p:nvPr>
        </p:nvSpPr>
        <p:spPr>
          <a:xfrm>
            <a:off x="0" y="2606440"/>
            <a:ext cx="2153529" cy="2469259"/>
          </a:xfrm>
          <a:prstGeom prst="rect">
            <a:avLst/>
          </a:prstGeom>
          <a:solidFill>
            <a:srgbClr val="353535">
              <a:alpha val="11372"/>
            </a:srgbClr>
          </a:solidFill>
          <a:ln>
            <a:noFill/>
          </a:ln>
        </p:spPr>
      </p:sp>
      <p:sp>
        <p:nvSpPr>
          <p:cNvPr id="759" name="Google Shape;759;p781"/>
          <p:cNvSpPr>
            <a:spLocks noGrp="1"/>
          </p:cNvSpPr>
          <p:nvPr>
            <p:ph type="pic" idx="4"/>
          </p:nvPr>
        </p:nvSpPr>
        <p:spPr>
          <a:xfrm>
            <a:off x="0" y="5212885"/>
            <a:ext cx="2153529" cy="2469259"/>
          </a:xfrm>
          <a:prstGeom prst="rect">
            <a:avLst/>
          </a:prstGeom>
          <a:solidFill>
            <a:srgbClr val="353535">
              <a:alpha val="11372"/>
            </a:srgbClr>
          </a:solidFill>
          <a:ln>
            <a:noFill/>
          </a:ln>
        </p:spPr>
      </p:sp>
      <p:sp>
        <p:nvSpPr>
          <p:cNvPr id="760" name="Google Shape;760;p781"/>
          <p:cNvSpPr>
            <a:spLocks noGrp="1"/>
          </p:cNvSpPr>
          <p:nvPr>
            <p:ph type="pic" idx="5"/>
          </p:nvPr>
        </p:nvSpPr>
        <p:spPr>
          <a:xfrm>
            <a:off x="0" y="7819329"/>
            <a:ext cx="2153529" cy="2469259"/>
          </a:xfrm>
          <a:prstGeom prst="rect">
            <a:avLst/>
          </a:prstGeom>
          <a:solidFill>
            <a:srgbClr val="353535">
              <a:alpha val="11372"/>
            </a:srgbClr>
          </a:solidFill>
          <a:ln>
            <a:noFill/>
          </a:ln>
        </p:spPr>
      </p:sp>
      <p:sp>
        <p:nvSpPr>
          <p:cNvPr id="761" name="Google Shape;761;p781"/>
          <p:cNvSpPr>
            <a:spLocks noGrp="1"/>
          </p:cNvSpPr>
          <p:nvPr>
            <p:ph type="pic" idx="6"/>
          </p:nvPr>
        </p:nvSpPr>
        <p:spPr>
          <a:xfrm>
            <a:off x="2290241" y="0"/>
            <a:ext cx="2187745" cy="2469259"/>
          </a:xfrm>
          <a:prstGeom prst="rect">
            <a:avLst/>
          </a:prstGeom>
          <a:solidFill>
            <a:srgbClr val="353535">
              <a:alpha val="11372"/>
            </a:srgbClr>
          </a:solidFill>
          <a:ln>
            <a:noFill/>
          </a:ln>
        </p:spPr>
      </p:sp>
      <p:sp>
        <p:nvSpPr>
          <p:cNvPr id="762" name="Google Shape;762;p781"/>
          <p:cNvSpPr>
            <a:spLocks noGrp="1"/>
          </p:cNvSpPr>
          <p:nvPr>
            <p:ph type="pic" idx="7"/>
          </p:nvPr>
        </p:nvSpPr>
        <p:spPr>
          <a:xfrm>
            <a:off x="2290241" y="2606440"/>
            <a:ext cx="2187745" cy="2469259"/>
          </a:xfrm>
          <a:prstGeom prst="rect">
            <a:avLst/>
          </a:prstGeom>
          <a:solidFill>
            <a:srgbClr val="353535">
              <a:alpha val="11372"/>
            </a:srgbClr>
          </a:solidFill>
          <a:ln>
            <a:noFill/>
          </a:ln>
        </p:spPr>
      </p:sp>
      <p:sp>
        <p:nvSpPr>
          <p:cNvPr id="763" name="Google Shape;763;p781"/>
          <p:cNvSpPr>
            <a:spLocks noGrp="1"/>
          </p:cNvSpPr>
          <p:nvPr>
            <p:ph type="pic" idx="8"/>
          </p:nvPr>
        </p:nvSpPr>
        <p:spPr>
          <a:xfrm>
            <a:off x="2290241" y="5212885"/>
            <a:ext cx="2187745" cy="2469259"/>
          </a:xfrm>
          <a:prstGeom prst="rect">
            <a:avLst/>
          </a:prstGeom>
          <a:solidFill>
            <a:srgbClr val="353535">
              <a:alpha val="11372"/>
            </a:srgbClr>
          </a:solidFill>
          <a:ln>
            <a:noFill/>
          </a:ln>
        </p:spPr>
      </p:sp>
      <p:sp>
        <p:nvSpPr>
          <p:cNvPr id="764" name="Google Shape;764;p781"/>
          <p:cNvSpPr>
            <a:spLocks noGrp="1"/>
          </p:cNvSpPr>
          <p:nvPr>
            <p:ph type="pic" idx="9"/>
          </p:nvPr>
        </p:nvSpPr>
        <p:spPr>
          <a:xfrm>
            <a:off x="2290241" y="7819329"/>
            <a:ext cx="2187745" cy="2469259"/>
          </a:xfrm>
          <a:prstGeom prst="rect">
            <a:avLst/>
          </a:prstGeom>
          <a:solidFill>
            <a:srgbClr val="353535">
              <a:alpha val="11372"/>
            </a:srgbClr>
          </a:solidFill>
          <a:ln>
            <a:noFill/>
          </a:ln>
        </p:spPr>
      </p:sp>
      <p:sp>
        <p:nvSpPr>
          <p:cNvPr id="765" name="Google Shape;765;p781"/>
          <p:cNvSpPr>
            <a:spLocks noGrp="1"/>
          </p:cNvSpPr>
          <p:nvPr>
            <p:ph type="pic" idx="13"/>
          </p:nvPr>
        </p:nvSpPr>
        <p:spPr>
          <a:xfrm>
            <a:off x="4614677" y="0"/>
            <a:ext cx="2153594" cy="2469259"/>
          </a:xfrm>
          <a:prstGeom prst="rect">
            <a:avLst/>
          </a:prstGeom>
          <a:solidFill>
            <a:srgbClr val="353535">
              <a:alpha val="11372"/>
            </a:srgbClr>
          </a:solidFill>
          <a:ln>
            <a:noFill/>
          </a:ln>
        </p:spPr>
      </p:sp>
      <p:sp>
        <p:nvSpPr>
          <p:cNvPr id="766" name="Google Shape;766;p781"/>
          <p:cNvSpPr>
            <a:spLocks noGrp="1"/>
          </p:cNvSpPr>
          <p:nvPr>
            <p:ph type="pic" idx="14"/>
          </p:nvPr>
        </p:nvSpPr>
        <p:spPr>
          <a:xfrm>
            <a:off x="4614677" y="2606440"/>
            <a:ext cx="2153594" cy="2469259"/>
          </a:xfrm>
          <a:prstGeom prst="rect">
            <a:avLst/>
          </a:prstGeom>
          <a:solidFill>
            <a:srgbClr val="353535">
              <a:alpha val="11372"/>
            </a:srgbClr>
          </a:solidFill>
          <a:ln>
            <a:noFill/>
          </a:ln>
        </p:spPr>
      </p:sp>
      <p:sp>
        <p:nvSpPr>
          <p:cNvPr id="767" name="Google Shape;767;p781"/>
          <p:cNvSpPr>
            <a:spLocks noGrp="1"/>
          </p:cNvSpPr>
          <p:nvPr>
            <p:ph type="pic" idx="15"/>
          </p:nvPr>
        </p:nvSpPr>
        <p:spPr>
          <a:xfrm>
            <a:off x="4614677" y="5212885"/>
            <a:ext cx="2153594" cy="2469259"/>
          </a:xfrm>
          <a:prstGeom prst="rect">
            <a:avLst/>
          </a:prstGeom>
          <a:solidFill>
            <a:srgbClr val="353535">
              <a:alpha val="11372"/>
            </a:srgbClr>
          </a:solidFill>
          <a:ln>
            <a:noFill/>
          </a:ln>
        </p:spPr>
      </p:sp>
      <p:sp>
        <p:nvSpPr>
          <p:cNvPr id="768" name="Google Shape;768;p781"/>
          <p:cNvSpPr>
            <a:spLocks noGrp="1"/>
          </p:cNvSpPr>
          <p:nvPr>
            <p:ph type="pic" idx="16"/>
          </p:nvPr>
        </p:nvSpPr>
        <p:spPr>
          <a:xfrm>
            <a:off x="4614677" y="7819329"/>
            <a:ext cx="2153594" cy="2469259"/>
          </a:xfrm>
          <a:prstGeom prst="rect">
            <a:avLst/>
          </a:prstGeom>
          <a:solidFill>
            <a:srgbClr val="353535">
              <a:alpha val="11372"/>
            </a:srgbClr>
          </a:solidFill>
          <a:ln>
            <a:noFill/>
          </a:ln>
        </p:spPr>
      </p:sp>
      <p:sp>
        <p:nvSpPr>
          <p:cNvPr id="769" name="Google Shape;769;p781"/>
          <p:cNvSpPr>
            <a:spLocks noGrp="1"/>
          </p:cNvSpPr>
          <p:nvPr>
            <p:ph type="pic" idx="17"/>
          </p:nvPr>
        </p:nvSpPr>
        <p:spPr>
          <a:xfrm>
            <a:off x="6904960" y="0"/>
            <a:ext cx="2187770" cy="2469259"/>
          </a:xfrm>
          <a:prstGeom prst="rect">
            <a:avLst/>
          </a:prstGeom>
          <a:solidFill>
            <a:srgbClr val="353535">
              <a:alpha val="11372"/>
            </a:srgbClr>
          </a:solidFill>
          <a:ln>
            <a:noFill/>
          </a:ln>
        </p:spPr>
      </p:sp>
      <p:sp>
        <p:nvSpPr>
          <p:cNvPr id="770" name="Google Shape;770;p781"/>
          <p:cNvSpPr>
            <a:spLocks noGrp="1"/>
          </p:cNvSpPr>
          <p:nvPr>
            <p:ph type="pic" idx="18"/>
          </p:nvPr>
        </p:nvSpPr>
        <p:spPr>
          <a:xfrm>
            <a:off x="6904960" y="7819329"/>
            <a:ext cx="2187770" cy="2469259"/>
          </a:xfrm>
          <a:prstGeom prst="rect">
            <a:avLst/>
          </a:prstGeom>
          <a:solidFill>
            <a:srgbClr val="353535">
              <a:alpha val="11372"/>
            </a:srgbClr>
          </a:solidFill>
          <a:ln>
            <a:noFill/>
          </a:ln>
        </p:spPr>
      </p:sp>
      <p:sp>
        <p:nvSpPr>
          <p:cNvPr id="771" name="Google Shape;771;p781"/>
          <p:cNvSpPr>
            <a:spLocks noGrp="1"/>
          </p:cNvSpPr>
          <p:nvPr>
            <p:ph type="pic" idx="19"/>
          </p:nvPr>
        </p:nvSpPr>
        <p:spPr>
          <a:xfrm>
            <a:off x="9229725" y="0"/>
            <a:ext cx="2153268" cy="2469259"/>
          </a:xfrm>
          <a:prstGeom prst="rect">
            <a:avLst/>
          </a:prstGeom>
          <a:solidFill>
            <a:srgbClr val="353535">
              <a:alpha val="11372"/>
            </a:srgbClr>
          </a:solidFill>
          <a:ln>
            <a:noFill/>
          </a:ln>
        </p:spPr>
      </p:sp>
      <p:sp>
        <p:nvSpPr>
          <p:cNvPr id="772" name="Google Shape;772;p781"/>
          <p:cNvSpPr>
            <a:spLocks noGrp="1"/>
          </p:cNvSpPr>
          <p:nvPr>
            <p:ph type="pic" idx="20"/>
          </p:nvPr>
        </p:nvSpPr>
        <p:spPr>
          <a:xfrm>
            <a:off x="9229725" y="7819329"/>
            <a:ext cx="2153268" cy="2469259"/>
          </a:xfrm>
          <a:prstGeom prst="rect">
            <a:avLst/>
          </a:prstGeom>
          <a:solidFill>
            <a:srgbClr val="353535">
              <a:alpha val="11372"/>
            </a:srgbClr>
          </a:solidFill>
          <a:ln>
            <a:noFill/>
          </a:ln>
        </p:spPr>
      </p:sp>
      <p:sp>
        <p:nvSpPr>
          <p:cNvPr id="773" name="Google Shape;773;p781"/>
          <p:cNvSpPr>
            <a:spLocks noGrp="1"/>
          </p:cNvSpPr>
          <p:nvPr>
            <p:ph type="pic" idx="21"/>
          </p:nvPr>
        </p:nvSpPr>
        <p:spPr>
          <a:xfrm>
            <a:off x="11519725" y="0"/>
            <a:ext cx="2153553" cy="2469259"/>
          </a:xfrm>
          <a:prstGeom prst="rect">
            <a:avLst/>
          </a:prstGeom>
          <a:solidFill>
            <a:srgbClr val="353535">
              <a:alpha val="11372"/>
            </a:srgbClr>
          </a:solidFill>
          <a:ln>
            <a:noFill/>
          </a:ln>
        </p:spPr>
      </p:sp>
      <p:sp>
        <p:nvSpPr>
          <p:cNvPr id="774" name="Google Shape;774;p781"/>
          <p:cNvSpPr>
            <a:spLocks noGrp="1"/>
          </p:cNvSpPr>
          <p:nvPr>
            <p:ph type="pic" idx="22"/>
          </p:nvPr>
        </p:nvSpPr>
        <p:spPr>
          <a:xfrm>
            <a:off x="11519725" y="2606440"/>
            <a:ext cx="2153553" cy="2469259"/>
          </a:xfrm>
          <a:prstGeom prst="rect">
            <a:avLst/>
          </a:prstGeom>
          <a:solidFill>
            <a:srgbClr val="353535">
              <a:alpha val="11372"/>
            </a:srgbClr>
          </a:solidFill>
          <a:ln>
            <a:noFill/>
          </a:ln>
        </p:spPr>
      </p:sp>
      <p:sp>
        <p:nvSpPr>
          <p:cNvPr id="775" name="Google Shape;775;p781"/>
          <p:cNvSpPr>
            <a:spLocks noGrp="1"/>
          </p:cNvSpPr>
          <p:nvPr>
            <p:ph type="pic" idx="23"/>
          </p:nvPr>
        </p:nvSpPr>
        <p:spPr>
          <a:xfrm>
            <a:off x="11519725" y="5212885"/>
            <a:ext cx="2153553" cy="2469259"/>
          </a:xfrm>
          <a:prstGeom prst="rect">
            <a:avLst/>
          </a:prstGeom>
          <a:solidFill>
            <a:srgbClr val="353535">
              <a:alpha val="11372"/>
            </a:srgbClr>
          </a:solidFill>
          <a:ln>
            <a:noFill/>
          </a:ln>
        </p:spPr>
      </p:sp>
      <p:sp>
        <p:nvSpPr>
          <p:cNvPr id="776" name="Google Shape;776;p781"/>
          <p:cNvSpPr>
            <a:spLocks noGrp="1"/>
          </p:cNvSpPr>
          <p:nvPr>
            <p:ph type="pic" idx="24"/>
          </p:nvPr>
        </p:nvSpPr>
        <p:spPr>
          <a:xfrm>
            <a:off x="11519725" y="7819329"/>
            <a:ext cx="2153553" cy="2469259"/>
          </a:xfrm>
          <a:prstGeom prst="rect">
            <a:avLst/>
          </a:prstGeom>
          <a:solidFill>
            <a:srgbClr val="353535">
              <a:alpha val="11372"/>
            </a:srgbClr>
          </a:solidFill>
          <a:ln>
            <a:noFill/>
          </a:ln>
        </p:spPr>
      </p:sp>
      <p:sp>
        <p:nvSpPr>
          <p:cNvPr id="777" name="Google Shape;777;p781"/>
          <p:cNvSpPr>
            <a:spLocks noGrp="1"/>
          </p:cNvSpPr>
          <p:nvPr>
            <p:ph type="pic" idx="25"/>
          </p:nvPr>
        </p:nvSpPr>
        <p:spPr>
          <a:xfrm>
            <a:off x="13809989" y="0"/>
            <a:ext cx="2187748" cy="2469259"/>
          </a:xfrm>
          <a:prstGeom prst="rect">
            <a:avLst/>
          </a:prstGeom>
          <a:solidFill>
            <a:srgbClr val="353535">
              <a:alpha val="11372"/>
            </a:srgbClr>
          </a:solidFill>
          <a:ln>
            <a:noFill/>
          </a:ln>
        </p:spPr>
      </p:sp>
      <p:sp>
        <p:nvSpPr>
          <p:cNvPr id="778" name="Google Shape;778;p781"/>
          <p:cNvSpPr>
            <a:spLocks noGrp="1"/>
          </p:cNvSpPr>
          <p:nvPr>
            <p:ph type="pic" idx="26"/>
          </p:nvPr>
        </p:nvSpPr>
        <p:spPr>
          <a:xfrm>
            <a:off x="13809989" y="2606440"/>
            <a:ext cx="2187748" cy="2469259"/>
          </a:xfrm>
          <a:prstGeom prst="rect">
            <a:avLst/>
          </a:prstGeom>
          <a:solidFill>
            <a:srgbClr val="353535">
              <a:alpha val="11372"/>
            </a:srgbClr>
          </a:solidFill>
          <a:ln>
            <a:noFill/>
          </a:ln>
        </p:spPr>
      </p:sp>
      <p:sp>
        <p:nvSpPr>
          <p:cNvPr id="779" name="Google Shape;779;p781"/>
          <p:cNvSpPr>
            <a:spLocks noGrp="1"/>
          </p:cNvSpPr>
          <p:nvPr>
            <p:ph type="pic" idx="27"/>
          </p:nvPr>
        </p:nvSpPr>
        <p:spPr>
          <a:xfrm>
            <a:off x="13809989" y="5212885"/>
            <a:ext cx="2187748" cy="2469259"/>
          </a:xfrm>
          <a:prstGeom prst="rect">
            <a:avLst/>
          </a:prstGeom>
          <a:solidFill>
            <a:srgbClr val="353535">
              <a:alpha val="11372"/>
            </a:srgbClr>
          </a:solidFill>
          <a:ln>
            <a:noFill/>
          </a:ln>
        </p:spPr>
      </p:sp>
      <p:sp>
        <p:nvSpPr>
          <p:cNvPr id="780" name="Google Shape;780;p781"/>
          <p:cNvSpPr>
            <a:spLocks noGrp="1"/>
          </p:cNvSpPr>
          <p:nvPr>
            <p:ph type="pic" idx="28"/>
          </p:nvPr>
        </p:nvSpPr>
        <p:spPr>
          <a:xfrm>
            <a:off x="13809989" y="7819329"/>
            <a:ext cx="2187748" cy="2469259"/>
          </a:xfrm>
          <a:prstGeom prst="rect">
            <a:avLst/>
          </a:prstGeom>
          <a:solidFill>
            <a:srgbClr val="353535">
              <a:alpha val="11372"/>
            </a:srgbClr>
          </a:solidFill>
          <a:ln>
            <a:noFill/>
          </a:ln>
        </p:spPr>
      </p:sp>
      <p:sp>
        <p:nvSpPr>
          <p:cNvPr id="781" name="Google Shape;781;p781"/>
          <p:cNvSpPr>
            <a:spLocks noGrp="1"/>
          </p:cNvSpPr>
          <p:nvPr>
            <p:ph type="pic" idx="29"/>
          </p:nvPr>
        </p:nvSpPr>
        <p:spPr>
          <a:xfrm>
            <a:off x="16149637" y="0"/>
            <a:ext cx="2138361" cy="2469259"/>
          </a:xfrm>
          <a:prstGeom prst="rect">
            <a:avLst/>
          </a:prstGeom>
          <a:solidFill>
            <a:srgbClr val="353535">
              <a:alpha val="11372"/>
            </a:srgbClr>
          </a:solidFill>
          <a:ln>
            <a:noFill/>
          </a:ln>
        </p:spPr>
      </p:sp>
      <p:sp>
        <p:nvSpPr>
          <p:cNvPr id="782" name="Google Shape;782;p781"/>
          <p:cNvSpPr>
            <a:spLocks noGrp="1"/>
          </p:cNvSpPr>
          <p:nvPr>
            <p:ph type="pic" idx="30"/>
          </p:nvPr>
        </p:nvSpPr>
        <p:spPr>
          <a:xfrm>
            <a:off x="16149637" y="2606440"/>
            <a:ext cx="2138361" cy="2469259"/>
          </a:xfrm>
          <a:prstGeom prst="rect">
            <a:avLst/>
          </a:prstGeom>
          <a:solidFill>
            <a:srgbClr val="353535">
              <a:alpha val="11372"/>
            </a:srgbClr>
          </a:solidFill>
          <a:ln>
            <a:noFill/>
          </a:ln>
        </p:spPr>
      </p:sp>
      <p:sp>
        <p:nvSpPr>
          <p:cNvPr id="783" name="Google Shape;783;p781"/>
          <p:cNvSpPr>
            <a:spLocks noGrp="1"/>
          </p:cNvSpPr>
          <p:nvPr>
            <p:ph type="pic" idx="31"/>
          </p:nvPr>
        </p:nvSpPr>
        <p:spPr>
          <a:xfrm>
            <a:off x="16149637" y="5212885"/>
            <a:ext cx="2138361" cy="2469259"/>
          </a:xfrm>
          <a:prstGeom prst="rect">
            <a:avLst/>
          </a:prstGeom>
          <a:solidFill>
            <a:srgbClr val="353535">
              <a:alpha val="11372"/>
            </a:srgbClr>
          </a:solidFill>
          <a:ln>
            <a:noFill/>
          </a:ln>
        </p:spPr>
      </p:sp>
      <p:sp>
        <p:nvSpPr>
          <p:cNvPr id="784" name="Google Shape;784;p781"/>
          <p:cNvSpPr>
            <a:spLocks noGrp="1"/>
          </p:cNvSpPr>
          <p:nvPr>
            <p:ph type="pic" idx="32"/>
          </p:nvPr>
        </p:nvSpPr>
        <p:spPr>
          <a:xfrm>
            <a:off x="16149637" y="7819329"/>
            <a:ext cx="2138361" cy="2469259"/>
          </a:xfrm>
          <a:prstGeom prst="rect">
            <a:avLst/>
          </a:prstGeom>
          <a:solidFill>
            <a:srgbClr val="353535">
              <a:alpha val="11372"/>
            </a:srgbClr>
          </a:solidFill>
          <a:ln>
            <a:noFill/>
          </a:ln>
        </p:spPr>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Portfolio 23">
  <p:cSld name="Portfolio 23">
    <p:spTree>
      <p:nvGrpSpPr>
        <p:cNvPr id="1" name="Shape 785"/>
        <p:cNvGrpSpPr/>
        <p:nvPr/>
      </p:nvGrpSpPr>
      <p:grpSpPr>
        <a:xfrm>
          <a:off x="0" y="0"/>
          <a:ext cx="0" cy="0"/>
          <a:chOff x="0" y="0"/>
          <a:chExt cx="0" cy="0"/>
        </a:xfrm>
      </p:grpSpPr>
      <p:sp>
        <p:nvSpPr>
          <p:cNvPr id="786" name="Google Shape;786;p782"/>
          <p:cNvSpPr>
            <a:spLocks noGrp="1"/>
          </p:cNvSpPr>
          <p:nvPr>
            <p:ph type="pic" idx="2"/>
          </p:nvPr>
        </p:nvSpPr>
        <p:spPr>
          <a:xfrm>
            <a:off x="1" y="0"/>
            <a:ext cx="1914256" cy="1954837"/>
          </a:xfrm>
          <a:prstGeom prst="rect">
            <a:avLst/>
          </a:prstGeom>
          <a:solidFill>
            <a:srgbClr val="353535">
              <a:alpha val="11372"/>
            </a:srgbClr>
          </a:solidFill>
          <a:ln>
            <a:noFill/>
          </a:ln>
        </p:spPr>
      </p:sp>
      <p:sp>
        <p:nvSpPr>
          <p:cNvPr id="787" name="Google Shape;787;p782"/>
          <p:cNvSpPr>
            <a:spLocks noGrp="1"/>
          </p:cNvSpPr>
          <p:nvPr>
            <p:ph type="pic" idx="3"/>
          </p:nvPr>
        </p:nvSpPr>
        <p:spPr>
          <a:xfrm>
            <a:off x="1" y="2092020"/>
            <a:ext cx="1914256" cy="1954837"/>
          </a:xfrm>
          <a:prstGeom prst="rect">
            <a:avLst/>
          </a:prstGeom>
          <a:solidFill>
            <a:srgbClr val="353535">
              <a:alpha val="11372"/>
            </a:srgbClr>
          </a:solidFill>
          <a:ln>
            <a:noFill/>
          </a:ln>
        </p:spPr>
      </p:sp>
      <p:sp>
        <p:nvSpPr>
          <p:cNvPr id="788" name="Google Shape;788;p782"/>
          <p:cNvSpPr>
            <a:spLocks noGrp="1"/>
          </p:cNvSpPr>
          <p:nvPr>
            <p:ph type="pic" idx="4"/>
          </p:nvPr>
        </p:nvSpPr>
        <p:spPr>
          <a:xfrm>
            <a:off x="1" y="4149711"/>
            <a:ext cx="1914256" cy="1954837"/>
          </a:xfrm>
          <a:prstGeom prst="rect">
            <a:avLst/>
          </a:prstGeom>
          <a:solidFill>
            <a:srgbClr val="353535">
              <a:alpha val="11372"/>
            </a:srgbClr>
          </a:solidFill>
          <a:ln>
            <a:noFill/>
          </a:ln>
        </p:spPr>
      </p:sp>
      <p:sp>
        <p:nvSpPr>
          <p:cNvPr id="789" name="Google Shape;789;p782"/>
          <p:cNvSpPr>
            <a:spLocks noGrp="1"/>
          </p:cNvSpPr>
          <p:nvPr>
            <p:ph type="pic" idx="5"/>
          </p:nvPr>
        </p:nvSpPr>
        <p:spPr>
          <a:xfrm>
            <a:off x="1" y="6241707"/>
            <a:ext cx="1914256" cy="1954837"/>
          </a:xfrm>
          <a:prstGeom prst="rect">
            <a:avLst/>
          </a:prstGeom>
          <a:solidFill>
            <a:srgbClr val="353535">
              <a:alpha val="11372"/>
            </a:srgbClr>
          </a:solidFill>
          <a:ln>
            <a:noFill/>
          </a:ln>
        </p:spPr>
      </p:sp>
      <p:sp>
        <p:nvSpPr>
          <p:cNvPr id="790" name="Google Shape;790;p782"/>
          <p:cNvSpPr>
            <a:spLocks noGrp="1"/>
          </p:cNvSpPr>
          <p:nvPr>
            <p:ph type="pic" idx="6"/>
          </p:nvPr>
        </p:nvSpPr>
        <p:spPr>
          <a:xfrm>
            <a:off x="1" y="8333751"/>
            <a:ext cx="1914256" cy="1954837"/>
          </a:xfrm>
          <a:prstGeom prst="rect">
            <a:avLst/>
          </a:prstGeom>
          <a:solidFill>
            <a:srgbClr val="353535">
              <a:alpha val="11372"/>
            </a:srgbClr>
          </a:solidFill>
          <a:ln>
            <a:noFill/>
          </a:ln>
        </p:spPr>
      </p:sp>
      <p:sp>
        <p:nvSpPr>
          <p:cNvPr id="791" name="Google Shape;791;p782"/>
          <p:cNvSpPr>
            <a:spLocks noGrp="1"/>
          </p:cNvSpPr>
          <p:nvPr>
            <p:ph type="pic" idx="7"/>
          </p:nvPr>
        </p:nvSpPr>
        <p:spPr>
          <a:xfrm>
            <a:off x="2050989" y="0"/>
            <a:ext cx="1914257" cy="1954837"/>
          </a:xfrm>
          <a:prstGeom prst="rect">
            <a:avLst/>
          </a:prstGeom>
          <a:solidFill>
            <a:srgbClr val="353535">
              <a:alpha val="11372"/>
            </a:srgbClr>
          </a:solidFill>
          <a:ln>
            <a:noFill/>
          </a:ln>
        </p:spPr>
      </p:sp>
      <p:sp>
        <p:nvSpPr>
          <p:cNvPr id="792" name="Google Shape;792;p782"/>
          <p:cNvSpPr>
            <a:spLocks noGrp="1"/>
          </p:cNvSpPr>
          <p:nvPr>
            <p:ph type="pic" idx="8"/>
          </p:nvPr>
        </p:nvSpPr>
        <p:spPr>
          <a:xfrm>
            <a:off x="2050989" y="2092020"/>
            <a:ext cx="1914257" cy="1954837"/>
          </a:xfrm>
          <a:prstGeom prst="rect">
            <a:avLst/>
          </a:prstGeom>
          <a:solidFill>
            <a:srgbClr val="353535">
              <a:alpha val="11372"/>
            </a:srgbClr>
          </a:solidFill>
          <a:ln>
            <a:noFill/>
          </a:ln>
        </p:spPr>
      </p:sp>
      <p:sp>
        <p:nvSpPr>
          <p:cNvPr id="793" name="Google Shape;793;p782"/>
          <p:cNvSpPr>
            <a:spLocks noGrp="1"/>
          </p:cNvSpPr>
          <p:nvPr>
            <p:ph type="pic" idx="9"/>
          </p:nvPr>
        </p:nvSpPr>
        <p:spPr>
          <a:xfrm>
            <a:off x="2050989" y="4149711"/>
            <a:ext cx="1914257" cy="1954837"/>
          </a:xfrm>
          <a:prstGeom prst="rect">
            <a:avLst/>
          </a:prstGeom>
          <a:solidFill>
            <a:srgbClr val="353535">
              <a:alpha val="11372"/>
            </a:srgbClr>
          </a:solidFill>
          <a:ln>
            <a:noFill/>
          </a:ln>
        </p:spPr>
      </p:sp>
      <p:sp>
        <p:nvSpPr>
          <p:cNvPr id="794" name="Google Shape;794;p782"/>
          <p:cNvSpPr>
            <a:spLocks noGrp="1"/>
          </p:cNvSpPr>
          <p:nvPr>
            <p:ph type="pic" idx="13"/>
          </p:nvPr>
        </p:nvSpPr>
        <p:spPr>
          <a:xfrm>
            <a:off x="2050989" y="6241707"/>
            <a:ext cx="1914257" cy="1954837"/>
          </a:xfrm>
          <a:prstGeom prst="rect">
            <a:avLst/>
          </a:prstGeom>
          <a:solidFill>
            <a:srgbClr val="353535">
              <a:alpha val="11372"/>
            </a:srgbClr>
          </a:solidFill>
          <a:ln>
            <a:noFill/>
          </a:ln>
        </p:spPr>
      </p:sp>
      <p:sp>
        <p:nvSpPr>
          <p:cNvPr id="795" name="Google Shape;795;p782"/>
          <p:cNvSpPr>
            <a:spLocks noGrp="1"/>
          </p:cNvSpPr>
          <p:nvPr>
            <p:ph type="pic" idx="14"/>
          </p:nvPr>
        </p:nvSpPr>
        <p:spPr>
          <a:xfrm>
            <a:off x="2050989" y="8333751"/>
            <a:ext cx="1914257" cy="1954837"/>
          </a:xfrm>
          <a:prstGeom prst="rect">
            <a:avLst/>
          </a:prstGeom>
          <a:solidFill>
            <a:srgbClr val="353535">
              <a:alpha val="11372"/>
            </a:srgbClr>
          </a:solidFill>
          <a:ln>
            <a:noFill/>
          </a:ln>
        </p:spPr>
      </p:sp>
      <p:sp>
        <p:nvSpPr>
          <p:cNvPr id="796" name="Google Shape;796;p782"/>
          <p:cNvSpPr>
            <a:spLocks noGrp="1"/>
          </p:cNvSpPr>
          <p:nvPr>
            <p:ph type="pic" idx="15"/>
          </p:nvPr>
        </p:nvSpPr>
        <p:spPr>
          <a:xfrm>
            <a:off x="4101978" y="0"/>
            <a:ext cx="1914257" cy="1954837"/>
          </a:xfrm>
          <a:prstGeom prst="rect">
            <a:avLst/>
          </a:prstGeom>
          <a:solidFill>
            <a:srgbClr val="353535">
              <a:alpha val="11372"/>
            </a:srgbClr>
          </a:solidFill>
          <a:ln>
            <a:noFill/>
          </a:ln>
        </p:spPr>
      </p:sp>
      <p:sp>
        <p:nvSpPr>
          <p:cNvPr id="797" name="Google Shape;797;p782"/>
          <p:cNvSpPr>
            <a:spLocks noGrp="1"/>
          </p:cNvSpPr>
          <p:nvPr>
            <p:ph type="pic" idx="16"/>
          </p:nvPr>
        </p:nvSpPr>
        <p:spPr>
          <a:xfrm>
            <a:off x="4101978" y="2092020"/>
            <a:ext cx="1914257" cy="1954837"/>
          </a:xfrm>
          <a:prstGeom prst="rect">
            <a:avLst/>
          </a:prstGeom>
          <a:solidFill>
            <a:srgbClr val="353535">
              <a:alpha val="11372"/>
            </a:srgbClr>
          </a:solidFill>
          <a:ln>
            <a:noFill/>
          </a:ln>
        </p:spPr>
      </p:sp>
      <p:sp>
        <p:nvSpPr>
          <p:cNvPr id="798" name="Google Shape;798;p782"/>
          <p:cNvSpPr>
            <a:spLocks noGrp="1"/>
          </p:cNvSpPr>
          <p:nvPr>
            <p:ph type="pic" idx="17"/>
          </p:nvPr>
        </p:nvSpPr>
        <p:spPr>
          <a:xfrm>
            <a:off x="4101978" y="4149711"/>
            <a:ext cx="1914257" cy="1954837"/>
          </a:xfrm>
          <a:prstGeom prst="rect">
            <a:avLst/>
          </a:prstGeom>
          <a:solidFill>
            <a:srgbClr val="353535">
              <a:alpha val="11372"/>
            </a:srgbClr>
          </a:solidFill>
          <a:ln>
            <a:noFill/>
          </a:ln>
        </p:spPr>
      </p:sp>
      <p:sp>
        <p:nvSpPr>
          <p:cNvPr id="799" name="Google Shape;799;p782"/>
          <p:cNvSpPr>
            <a:spLocks noGrp="1"/>
          </p:cNvSpPr>
          <p:nvPr>
            <p:ph type="pic" idx="18"/>
          </p:nvPr>
        </p:nvSpPr>
        <p:spPr>
          <a:xfrm>
            <a:off x="4101978" y="6241707"/>
            <a:ext cx="1914257" cy="1954837"/>
          </a:xfrm>
          <a:prstGeom prst="rect">
            <a:avLst/>
          </a:prstGeom>
          <a:solidFill>
            <a:srgbClr val="353535">
              <a:alpha val="11372"/>
            </a:srgbClr>
          </a:solidFill>
          <a:ln>
            <a:noFill/>
          </a:ln>
        </p:spPr>
      </p:sp>
      <p:sp>
        <p:nvSpPr>
          <p:cNvPr id="800" name="Google Shape;800;p782"/>
          <p:cNvSpPr>
            <a:spLocks noGrp="1"/>
          </p:cNvSpPr>
          <p:nvPr>
            <p:ph type="pic" idx="19"/>
          </p:nvPr>
        </p:nvSpPr>
        <p:spPr>
          <a:xfrm>
            <a:off x="4101978" y="8333751"/>
            <a:ext cx="1914257" cy="1954837"/>
          </a:xfrm>
          <a:prstGeom prst="rect">
            <a:avLst/>
          </a:prstGeom>
          <a:solidFill>
            <a:srgbClr val="353535">
              <a:alpha val="11372"/>
            </a:srgbClr>
          </a:solidFill>
          <a:ln>
            <a:noFill/>
          </a:ln>
        </p:spPr>
      </p:sp>
      <p:sp>
        <p:nvSpPr>
          <p:cNvPr id="801" name="Google Shape;801;p782"/>
          <p:cNvSpPr>
            <a:spLocks noGrp="1"/>
          </p:cNvSpPr>
          <p:nvPr>
            <p:ph type="pic" idx="20"/>
          </p:nvPr>
        </p:nvSpPr>
        <p:spPr>
          <a:xfrm>
            <a:off x="6152968" y="0"/>
            <a:ext cx="1914257" cy="1954837"/>
          </a:xfrm>
          <a:prstGeom prst="rect">
            <a:avLst/>
          </a:prstGeom>
          <a:solidFill>
            <a:srgbClr val="353535">
              <a:alpha val="11372"/>
            </a:srgbClr>
          </a:solidFill>
          <a:ln>
            <a:noFill/>
          </a:ln>
        </p:spPr>
      </p:sp>
      <p:sp>
        <p:nvSpPr>
          <p:cNvPr id="802" name="Google Shape;802;p782"/>
          <p:cNvSpPr>
            <a:spLocks noGrp="1"/>
          </p:cNvSpPr>
          <p:nvPr>
            <p:ph type="pic" idx="21"/>
          </p:nvPr>
        </p:nvSpPr>
        <p:spPr>
          <a:xfrm>
            <a:off x="6152968" y="8333751"/>
            <a:ext cx="1914257" cy="1954837"/>
          </a:xfrm>
          <a:prstGeom prst="rect">
            <a:avLst/>
          </a:prstGeom>
          <a:solidFill>
            <a:srgbClr val="353535">
              <a:alpha val="11372"/>
            </a:srgbClr>
          </a:solidFill>
          <a:ln>
            <a:noFill/>
          </a:ln>
        </p:spPr>
      </p:sp>
      <p:sp>
        <p:nvSpPr>
          <p:cNvPr id="803" name="Google Shape;803;p782"/>
          <p:cNvSpPr>
            <a:spLocks noGrp="1"/>
          </p:cNvSpPr>
          <p:nvPr>
            <p:ph type="pic" idx="22"/>
          </p:nvPr>
        </p:nvSpPr>
        <p:spPr>
          <a:xfrm>
            <a:off x="8201025" y="0"/>
            <a:ext cx="1889126" cy="1954837"/>
          </a:xfrm>
          <a:prstGeom prst="rect">
            <a:avLst/>
          </a:prstGeom>
          <a:solidFill>
            <a:srgbClr val="353535">
              <a:alpha val="11372"/>
            </a:srgbClr>
          </a:solidFill>
          <a:ln>
            <a:noFill/>
          </a:ln>
        </p:spPr>
      </p:sp>
      <p:sp>
        <p:nvSpPr>
          <p:cNvPr id="804" name="Google Shape;804;p782"/>
          <p:cNvSpPr>
            <a:spLocks noGrp="1"/>
          </p:cNvSpPr>
          <p:nvPr>
            <p:ph type="pic" idx="23"/>
          </p:nvPr>
        </p:nvSpPr>
        <p:spPr>
          <a:xfrm>
            <a:off x="8201025" y="8333751"/>
            <a:ext cx="1889126" cy="1954837"/>
          </a:xfrm>
          <a:prstGeom prst="rect">
            <a:avLst/>
          </a:prstGeom>
          <a:solidFill>
            <a:srgbClr val="353535">
              <a:alpha val="11372"/>
            </a:srgbClr>
          </a:solidFill>
          <a:ln>
            <a:noFill/>
          </a:ln>
        </p:spPr>
      </p:sp>
      <p:sp>
        <p:nvSpPr>
          <p:cNvPr id="805" name="Google Shape;805;p782"/>
          <p:cNvSpPr>
            <a:spLocks noGrp="1"/>
          </p:cNvSpPr>
          <p:nvPr>
            <p:ph type="pic" idx="24"/>
          </p:nvPr>
        </p:nvSpPr>
        <p:spPr>
          <a:xfrm>
            <a:off x="10220774" y="0"/>
            <a:ext cx="1948430" cy="1954837"/>
          </a:xfrm>
          <a:prstGeom prst="rect">
            <a:avLst/>
          </a:prstGeom>
          <a:solidFill>
            <a:srgbClr val="353535">
              <a:alpha val="11372"/>
            </a:srgbClr>
          </a:solidFill>
          <a:ln>
            <a:noFill/>
          </a:ln>
        </p:spPr>
      </p:sp>
      <p:sp>
        <p:nvSpPr>
          <p:cNvPr id="806" name="Google Shape;806;p782"/>
          <p:cNvSpPr>
            <a:spLocks noGrp="1"/>
          </p:cNvSpPr>
          <p:nvPr>
            <p:ph type="pic" idx="25"/>
          </p:nvPr>
        </p:nvSpPr>
        <p:spPr>
          <a:xfrm>
            <a:off x="10220774" y="8333751"/>
            <a:ext cx="1948430" cy="1954837"/>
          </a:xfrm>
          <a:prstGeom prst="rect">
            <a:avLst/>
          </a:prstGeom>
          <a:solidFill>
            <a:srgbClr val="353535">
              <a:alpha val="11372"/>
            </a:srgbClr>
          </a:solidFill>
          <a:ln>
            <a:noFill/>
          </a:ln>
        </p:spPr>
      </p:sp>
      <p:sp>
        <p:nvSpPr>
          <p:cNvPr id="807" name="Google Shape;807;p782"/>
          <p:cNvSpPr>
            <a:spLocks noGrp="1"/>
          </p:cNvSpPr>
          <p:nvPr>
            <p:ph type="pic" idx="26"/>
          </p:nvPr>
        </p:nvSpPr>
        <p:spPr>
          <a:xfrm>
            <a:off x="12294393" y="0"/>
            <a:ext cx="1904327" cy="1954837"/>
          </a:xfrm>
          <a:prstGeom prst="rect">
            <a:avLst/>
          </a:prstGeom>
          <a:solidFill>
            <a:srgbClr val="353535">
              <a:alpha val="11372"/>
            </a:srgbClr>
          </a:solidFill>
          <a:ln>
            <a:noFill/>
          </a:ln>
        </p:spPr>
      </p:sp>
      <p:sp>
        <p:nvSpPr>
          <p:cNvPr id="808" name="Google Shape;808;p782"/>
          <p:cNvSpPr>
            <a:spLocks noGrp="1"/>
          </p:cNvSpPr>
          <p:nvPr>
            <p:ph type="pic" idx="27"/>
          </p:nvPr>
        </p:nvSpPr>
        <p:spPr>
          <a:xfrm>
            <a:off x="12294393" y="2092020"/>
            <a:ext cx="1904327" cy="1954837"/>
          </a:xfrm>
          <a:prstGeom prst="rect">
            <a:avLst/>
          </a:prstGeom>
          <a:solidFill>
            <a:srgbClr val="353535">
              <a:alpha val="11372"/>
            </a:srgbClr>
          </a:solidFill>
          <a:ln>
            <a:noFill/>
          </a:ln>
        </p:spPr>
      </p:sp>
      <p:sp>
        <p:nvSpPr>
          <p:cNvPr id="809" name="Google Shape;809;p782"/>
          <p:cNvSpPr>
            <a:spLocks noGrp="1"/>
          </p:cNvSpPr>
          <p:nvPr>
            <p:ph type="pic" idx="28"/>
          </p:nvPr>
        </p:nvSpPr>
        <p:spPr>
          <a:xfrm>
            <a:off x="12294393" y="4149711"/>
            <a:ext cx="1904327" cy="1954837"/>
          </a:xfrm>
          <a:prstGeom prst="rect">
            <a:avLst/>
          </a:prstGeom>
          <a:solidFill>
            <a:srgbClr val="353535">
              <a:alpha val="11372"/>
            </a:srgbClr>
          </a:solidFill>
          <a:ln>
            <a:noFill/>
          </a:ln>
        </p:spPr>
      </p:sp>
      <p:sp>
        <p:nvSpPr>
          <p:cNvPr id="810" name="Google Shape;810;p782"/>
          <p:cNvSpPr>
            <a:spLocks noGrp="1"/>
          </p:cNvSpPr>
          <p:nvPr>
            <p:ph type="pic" idx="29"/>
          </p:nvPr>
        </p:nvSpPr>
        <p:spPr>
          <a:xfrm>
            <a:off x="12294393" y="6241707"/>
            <a:ext cx="1904327" cy="1954837"/>
          </a:xfrm>
          <a:prstGeom prst="rect">
            <a:avLst/>
          </a:prstGeom>
          <a:solidFill>
            <a:srgbClr val="353535">
              <a:alpha val="11372"/>
            </a:srgbClr>
          </a:solidFill>
          <a:ln>
            <a:noFill/>
          </a:ln>
        </p:spPr>
      </p:sp>
      <p:sp>
        <p:nvSpPr>
          <p:cNvPr id="811" name="Google Shape;811;p782"/>
          <p:cNvSpPr>
            <a:spLocks noGrp="1"/>
          </p:cNvSpPr>
          <p:nvPr>
            <p:ph type="pic" idx="30"/>
          </p:nvPr>
        </p:nvSpPr>
        <p:spPr>
          <a:xfrm>
            <a:off x="12294393" y="8333751"/>
            <a:ext cx="1904327" cy="1954837"/>
          </a:xfrm>
          <a:prstGeom prst="rect">
            <a:avLst/>
          </a:prstGeom>
          <a:solidFill>
            <a:srgbClr val="353535">
              <a:alpha val="11372"/>
            </a:srgbClr>
          </a:solidFill>
          <a:ln>
            <a:noFill/>
          </a:ln>
        </p:spPr>
      </p:sp>
      <p:sp>
        <p:nvSpPr>
          <p:cNvPr id="812" name="Google Shape;812;p782"/>
          <p:cNvSpPr>
            <a:spLocks noGrp="1"/>
          </p:cNvSpPr>
          <p:nvPr>
            <p:ph type="pic" idx="31"/>
          </p:nvPr>
        </p:nvSpPr>
        <p:spPr>
          <a:xfrm>
            <a:off x="14322753" y="0"/>
            <a:ext cx="1914258" cy="1954837"/>
          </a:xfrm>
          <a:prstGeom prst="rect">
            <a:avLst/>
          </a:prstGeom>
          <a:solidFill>
            <a:srgbClr val="353535">
              <a:alpha val="11372"/>
            </a:srgbClr>
          </a:solidFill>
          <a:ln>
            <a:noFill/>
          </a:ln>
        </p:spPr>
      </p:sp>
      <p:sp>
        <p:nvSpPr>
          <p:cNvPr id="813" name="Google Shape;813;p782"/>
          <p:cNvSpPr>
            <a:spLocks noGrp="1"/>
          </p:cNvSpPr>
          <p:nvPr>
            <p:ph type="pic" idx="32"/>
          </p:nvPr>
        </p:nvSpPr>
        <p:spPr>
          <a:xfrm>
            <a:off x="14322753" y="2092020"/>
            <a:ext cx="1914258" cy="1954837"/>
          </a:xfrm>
          <a:prstGeom prst="rect">
            <a:avLst/>
          </a:prstGeom>
          <a:solidFill>
            <a:srgbClr val="353535">
              <a:alpha val="11372"/>
            </a:srgbClr>
          </a:solidFill>
          <a:ln>
            <a:noFill/>
          </a:ln>
        </p:spPr>
      </p:sp>
      <p:sp>
        <p:nvSpPr>
          <p:cNvPr id="814" name="Google Shape;814;p782"/>
          <p:cNvSpPr>
            <a:spLocks noGrp="1"/>
          </p:cNvSpPr>
          <p:nvPr>
            <p:ph type="pic" idx="33"/>
          </p:nvPr>
        </p:nvSpPr>
        <p:spPr>
          <a:xfrm>
            <a:off x="14322753" y="4149711"/>
            <a:ext cx="1914258" cy="1954837"/>
          </a:xfrm>
          <a:prstGeom prst="rect">
            <a:avLst/>
          </a:prstGeom>
          <a:solidFill>
            <a:srgbClr val="353535">
              <a:alpha val="11372"/>
            </a:srgbClr>
          </a:solidFill>
          <a:ln>
            <a:noFill/>
          </a:ln>
        </p:spPr>
      </p:sp>
      <p:sp>
        <p:nvSpPr>
          <p:cNvPr id="815" name="Google Shape;815;p782"/>
          <p:cNvSpPr>
            <a:spLocks noGrp="1"/>
          </p:cNvSpPr>
          <p:nvPr>
            <p:ph type="pic" idx="34"/>
          </p:nvPr>
        </p:nvSpPr>
        <p:spPr>
          <a:xfrm>
            <a:off x="14322753" y="6241707"/>
            <a:ext cx="1914258" cy="1954837"/>
          </a:xfrm>
          <a:prstGeom prst="rect">
            <a:avLst/>
          </a:prstGeom>
          <a:solidFill>
            <a:srgbClr val="353535">
              <a:alpha val="11372"/>
            </a:srgbClr>
          </a:solidFill>
          <a:ln>
            <a:noFill/>
          </a:ln>
        </p:spPr>
      </p:sp>
      <p:sp>
        <p:nvSpPr>
          <p:cNvPr id="816" name="Google Shape;816;p782"/>
          <p:cNvSpPr>
            <a:spLocks noGrp="1"/>
          </p:cNvSpPr>
          <p:nvPr>
            <p:ph type="pic" idx="35"/>
          </p:nvPr>
        </p:nvSpPr>
        <p:spPr>
          <a:xfrm>
            <a:off x="14322753" y="8333751"/>
            <a:ext cx="1914258" cy="1954837"/>
          </a:xfrm>
          <a:prstGeom prst="rect">
            <a:avLst/>
          </a:prstGeom>
          <a:solidFill>
            <a:srgbClr val="353535">
              <a:alpha val="11372"/>
            </a:srgbClr>
          </a:solidFill>
          <a:ln>
            <a:noFill/>
          </a:ln>
        </p:spPr>
      </p:sp>
      <p:sp>
        <p:nvSpPr>
          <p:cNvPr id="817" name="Google Shape;817;p782"/>
          <p:cNvSpPr>
            <a:spLocks noGrp="1"/>
          </p:cNvSpPr>
          <p:nvPr>
            <p:ph type="pic" idx="36"/>
          </p:nvPr>
        </p:nvSpPr>
        <p:spPr>
          <a:xfrm>
            <a:off x="16373742" y="0"/>
            <a:ext cx="1914257" cy="1954837"/>
          </a:xfrm>
          <a:prstGeom prst="rect">
            <a:avLst/>
          </a:prstGeom>
          <a:solidFill>
            <a:srgbClr val="353535">
              <a:alpha val="11372"/>
            </a:srgbClr>
          </a:solidFill>
          <a:ln>
            <a:noFill/>
          </a:ln>
        </p:spPr>
      </p:sp>
      <p:sp>
        <p:nvSpPr>
          <p:cNvPr id="818" name="Google Shape;818;p782"/>
          <p:cNvSpPr>
            <a:spLocks noGrp="1"/>
          </p:cNvSpPr>
          <p:nvPr>
            <p:ph type="pic" idx="37"/>
          </p:nvPr>
        </p:nvSpPr>
        <p:spPr>
          <a:xfrm>
            <a:off x="16373742" y="2092020"/>
            <a:ext cx="1914257" cy="1954837"/>
          </a:xfrm>
          <a:prstGeom prst="rect">
            <a:avLst/>
          </a:prstGeom>
          <a:solidFill>
            <a:srgbClr val="353535">
              <a:alpha val="11372"/>
            </a:srgbClr>
          </a:solidFill>
          <a:ln>
            <a:noFill/>
          </a:ln>
        </p:spPr>
      </p:sp>
      <p:sp>
        <p:nvSpPr>
          <p:cNvPr id="819" name="Google Shape;819;p782"/>
          <p:cNvSpPr>
            <a:spLocks noGrp="1"/>
          </p:cNvSpPr>
          <p:nvPr>
            <p:ph type="pic" idx="38"/>
          </p:nvPr>
        </p:nvSpPr>
        <p:spPr>
          <a:xfrm>
            <a:off x="16373742" y="4149711"/>
            <a:ext cx="1914257" cy="1954837"/>
          </a:xfrm>
          <a:prstGeom prst="rect">
            <a:avLst/>
          </a:prstGeom>
          <a:solidFill>
            <a:srgbClr val="353535">
              <a:alpha val="11372"/>
            </a:srgbClr>
          </a:solidFill>
          <a:ln>
            <a:noFill/>
          </a:ln>
        </p:spPr>
      </p:sp>
      <p:sp>
        <p:nvSpPr>
          <p:cNvPr id="820" name="Google Shape;820;p782"/>
          <p:cNvSpPr>
            <a:spLocks noGrp="1"/>
          </p:cNvSpPr>
          <p:nvPr>
            <p:ph type="pic" idx="39"/>
          </p:nvPr>
        </p:nvSpPr>
        <p:spPr>
          <a:xfrm>
            <a:off x="16373742" y="6241707"/>
            <a:ext cx="1914257" cy="1954837"/>
          </a:xfrm>
          <a:prstGeom prst="rect">
            <a:avLst/>
          </a:prstGeom>
          <a:solidFill>
            <a:srgbClr val="353535">
              <a:alpha val="11372"/>
            </a:srgbClr>
          </a:solidFill>
          <a:ln>
            <a:noFill/>
          </a:ln>
        </p:spPr>
      </p:sp>
      <p:sp>
        <p:nvSpPr>
          <p:cNvPr id="821" name="Google Shape;821;p782"/>
          <p:cNvSpPr>
            <a:spLocks noGrp="1"/>
          </p:cNvSpPr>
          <p:nvPr>
            <p:ph type="pic" idx="40"/>
          </p:nvPr>
        </p:nvSpPr>
        <p:spPr>
          <a:xfrm>
            <a:off x="16373742" y="8333751"/>
            <a:ext cx="1914257" cy="1954837"/>
          </a:xfrm>
          <a:prstGeom prst="rect">
            <a:avLst/>
          </a:prstGeom>
          <a:solidFill>
            <a:srgbClr val="353535">
              <a:alpha val="11372"/>
            </a:srgbClr>
          </a:solidFill>
          <a:ln>
            <a:noFill/>
          </a:ln>
        </p:spPr>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t of brush stroke 10">
  <p:cSld name="Set of brush stroke 10">
    <p:spTree>
      <p:nvGrpSpPr>
        <p:cNvPr id="1" name="Shape 822"/>
        <p:cNvGrpSpPr/>
        <p:nvPr/>
      </p:nvGrpSpPr>
      <p:grpSpPr>
        <a:xfrm>
          <a:off x="0" y="0"/>
          <a:ext cx="0" cy="0"/>
          <a:chOff x="0" y="0"/>
          <a:chExt cx="0" cy="0"/>
        </a:xfrm>
      </p:grpSpPr>
      <p:sp>
        <p:nvSpPr>
          <p:cNvPr id="823" name="Google Shape;823;p783"/>
          <p:cNvSpPr>
            <a:spLocks noGrp="1"/>
          </p:cNvSpPr>
          <p:nvPr>
            <p:ph type="pic" idx="2"/>
          </p:nvPr>
        </p:nvSpPr>
        <p:spPr>
          <a:xfrm>
            <a:off x="7555796" y="441428"/>
            <a:ext cx="10732204" cy="9847160"/>
          </a:xfrm>
          <a:prstGeom prst="rect">
            <a:avLst/>
          </a:prstGeom>
          <a:solidFill>
            <a:srgbClr val="353535">
              <a:alpha val="11372"/>
            </a:srgbClr>
          </a:solidFill>
          <a:ln>
            <a:noFill/>
          </a:ln>
        </p:spPr>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t of brush stroke 02">
  <p:cSld name="Set of brush stroke 02">
    <p:spTree>
      <p:nvGrpSpPr>
        <p:cNvPr id="1" name="Shape 824"/>
        <p:cNvGrpSpPr/>
        <p:nvPr/>
      </p:nvGrpSpPr>
      <p:grpSpPr>
        <a:xfrm>
          <a:off x="0" y="0"/>
          <a:ext cx="0" cy="0"/>
          <a:chOff x="0" y="0"/>
          <a:chExt cx="0" cy="0"/>
        </a:xfrm>
      </p:grpSpPr>
      <p:sp>
        <p:nvSpPr>
          <p:cNvPr id="825" name="Google Shape;825;p784"/>
          <p:cNvSpPr>
            <a:spLocks noGrp="1"/>
          </p:cNvSpPr>
          <p:nvPr>
            <p:ph type="pic" idx="2"/>
          </p:nvPr>
        </p:nvSpPr>
        <p:spPr>
          <a:xfrm>
            <a:off x="5512061" y="678368"/>
            <a:ext cx="12775939" cy="9610220"/>
          </a:xfrm>
          <a:prstGeom prst="rect">
            <a:avLst/>
          </a:prstGeom>
          <a:solidFill>
            <a:srgbClr val="353535">
              <a:alpha val="11372"/>
            </a:srgbClr>
          </a:solidFill>
          <a:ln>
            <a:noFill/>
          </a:ln>
        </p:spPr>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t of brush stroke 03">
  <p:cSld name="Set of brush stroke 03">
    <p:spTree>
      <p:nvGrpSpPr>
        <p:cNvPr id="1" name="Shape 826"/>
        <p:cNvGrpSpPr/>
        <p:nvPr/>
      </p:nvGrpSpPr>
      <p:grpSpPr>
        <a:xfrm>
          <a:off x="0" y="0"/>
          <a:ext cx="0" cy="0"/>
          <a:chOff x="0" y="0"/>
          <a:chExt cx="0" cy="0"/>
        </a:xfrm>
      </p:grpSpPr>
      <p:sp>
        <p:nvSpPr>
          <p:cNvPr id="827" name="Google Shape;827;p785"/>
          <p:cNvSpPr>
            <a:spLocks noGrp="1"/>
          </p:cNvSpPr>
          <p:nvPr>
            <p:ph type="pic" idx="2"/>
          </p:nvPr>
        </p:nvSpPr>
        <p:spPr>
          <a:xfrm>
            <a:off x="6258266" y="0"/>
            <a:ext cx="12029734" cy="9610220"/>
          </a:xfrm>
          <a:prstGeom prst="rect">
            <a:avLst/>
          </a:prstGeom>
          <a:solidFill>
            <a:srgbClr val="353535">
              <a:alpha val="11372"/>
            </a:srgbClr>
          </a:solidFill>
          <a:ln>
            <a:noFill/>
          </a:ln>
        </p:spPr>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t of brush stroke 04">
  <p:cSld name="Set of brush stroke 04">
    <p:spTree>
      <p:nvGrpSpPr>
        <p:cNvPr id="1" name="Shape 828"/>
        <p:cNvGrpSpPr/>
        <p:nvPr/>
      </p:nvGrpSpPr>
      <p:grpSpPr>
        <a:xfrm>
          <a:off x="0" y="0"/>
          <a:ext cx="0" cy="0"/>
          <a:chOff x="0" y="0"/>
          <a:chExt cx="0" cy="0"/>
        </a:xfrm>
      </p:grpSpPr>
      <p:sp>
        <p:nvSpPr>
          <p:cNvPr id="829" name="Google Shape;829;p786"/>
          <p:cNvSpPr>
            <a:spLocks noGrp="1"/>
          </p:cNvSpPr>
          <p:nvPr>
            <p:ph type="pic" idx="2"/>
          </p:nvPr>
        </p:nvSpPr>
        <p:spPr>
          <a:xfrm>
            <a:off x="0" y="0"/>
            <a:ext cx="10548633" cy="10288588"/>
          </a:xfrm>
          <a:prstGeom prst="rect">
            <a:avLst/>
          </a:prstGeom>
          <a:solidFill>
            <a:srgbClr val="353535">
              <a:alpha val="11372"/>
            </a:srgbClr>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39_custom layout">
  <p:cSld name="139_custom layout">
    <p:spTree>
      <p:nvGrpSpPr>
        <p:cNvPr id="1" name="Shape 57"/>
        <p:cNvGrpSpPr/>
        <p:nvPr/>
      </p:nvGrpSpPr>
      <p:grpSpPr>
        <a:xfrm>
          <a:off x="0" y="0"/>
          <a:ext cx="0" cy="0"/>
          <a:chOff x="0" y="0"/>
          <a:chExt cx="0" cy="0"/>
        </a:xfrm>
      </p:grpSpPr>
      <p:sp>
        <p:nvSpPr>
          <p:cNvPr id="58" name="Google Shape;58;p611"/>
          <p:cNvSpPr>
            <a:spLocks noGrp="1"/>
          </p:cNvSpPr>
          <p:nvPr>
            <p:ph type="pic" idx="2"/>
          </p:nvPr>
        </p:nvSpPr>
        <p:spPr>
          <a:xfrm>
            <a:off x="504516" y="5382416"/>
            <a:ext cx="17264526" cy="4429919"/>
          </a:xfrm>
          <a:prstGeom prst="rect">
            <a:avLst/>
          </a:prstGeom>
          <a:solidFill>
            <a:srgbClr val="353535">
              <a:alpha val="11372"/>
            </a:srgbClr>
          </a:solidFill>
          <a:ln>
            <a:noFill/>
          </a:ln>
        </p:spPr>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Set of brush stroke 05">
  <p:cSld name="Set of brush stroke 05">
    <p:spTree>
      <p:nvGrpSpPr>
        <p:cNvPr id="1" name="Shape 830"/>
        <p:cNvGrpSpPr/>
        <p:nvPr/>
      </p:nvGrpSpPr>
      <p:grpSpPr>
        <a:xfrm>
          <a:off x="0" y="0"/>
          <a:ext cx="0" cy="0"/>
          <a:chOff x="0" y="0"/>
          <a:chExt cx="0" cy="0"/>
        </a:xfrm>
      </p:grpSpPr>
      <p:sp>
        <p:nvSpPr>
          <p:cNvPr id="831" name="Google Shape;831;p787"/>
          <p:cNvSpPr>
            <a:spLocks noGrp="1"/>
          </p:cNvSpPr>
          <p:nvPr>
            <p:ph type="pic" idx="2"/>
          </p:nvPr>
        </p:nvSpPr>
        <p:spPr>
          <a:xfrm>
            <a:off x="0" y="0"/>
            <a:ext cx="10548633" cy="10288588"/>
          </a:xfrm>
          <a:prstGeom prst="rect">
            <a:avLst/>
          </a:prstGeom>
          <a:solidFill>
            <a:srgbClr val="353535">
              <a:alpha val="11372"/>
            </a:srgbClr>
          </a:solidFill>
          <a:ln>
            <a:noFill/>
          </a:ln>
        </p:spPr>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Set of brush stroke 11">
  <p:cSld name="Set of brush stroke 11">
    <p:spTree>
      <p:nvGrpSpPr>
        <p:cNvPr id="1" name="Shape 832"/>
        <p:cNvGrpSpPr/>
        <p:nvPr/>
      </p:nvGrpSpPr>
      <p:grpSpPr>
        <a:xfrm>
          <a:off x="0" y="0"/>
          <a:ext cx="0" cy="0"/>
          <a:chOff x="0" y="0"/>
          <a:chExt cx="0" cy="0"/>
        </a:xfrm>
      </p:grpSpPr>
      <p:sp>
        <p:nvSpPr>
          <p:cNvPr id="833" name="Google Shape;833;p788"/>
          <p:cNvSpPr>
            <a:spLocks noGrp="1"/>
          </p:cNvSpPr>
          <p:nvPr>
            <p:ph type="pic" idx="2"/>
          </p:nvPr>
        </p:nvSpPr>
        <p:spPr>
          <a:xfrm>
            <a:off x="0" y="0"/>
            <a:ext cx="10706100" cy="10288588"/>
          </a:xfrm>
          <a:prstGeom prst="rect">
            <a:avLst/>
          </a:prstGeom>
          <a:solidFill>
            <a:srgbClr val="353535">
              <a:alpha val="11372"/>
            </a:srgbClr>
          </a:solidFill>
          <a:ln>
            <a:noFill/>
          </a:ln>
        </p:spPr>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Set of brush stroke 06">
  <p:cSld name="Set of brush stroke 06">
    <p:spTree>
      <p:nvGrpSpPr>
        <p:cNvPr id="1" name="Shape 834"/>
        <p:cNvGrpSpPr/>
        <p:nvPr/>
      </p:nvGrpSpPr>
      <p:grpSpPr>
        <a:xfrm>
          <a:off x="0" y="0"/>
          <a:ext cx="0" cy="0"/>
          <a:chOff x="0" y="0"/>
          <a:chExt cx="0" cy="0"/>
        </a:xfrm>
      </p:grpSpPr>
      <p:sp>
        <p:nvSpPr>
          <p:cNvPr id="835" name="Google Shape;835;p789"/>
          <p:cNvSpPr>
            <a:spLocks noGrp="1"/>
          </p:cNvSpPr>
          <p:nvPr>
            <p:ph type="pic" idx="2"/>
          </p:nvPr>
        </p:nvSpPr>
        <p:spPr>
          <a:xfrm>
            <a:off x="0" y="4076700"/>
            <a:ext cx="18288000" cy="6211888"/>
          </a:xfrm>
          <a:prstGeom prst="rect">
            <a:avLst/>
          </a:prstGeom>
          <a:solidFill>
            <a:srgbClr val="353535">
              <a:alpha val="11372"/>
            </a:srgbClr>
          </a:solidFill>
          <a:ln>
            <a:noFill/>
          </a:ln>
        </p:spPr>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Set of brush stroke 12">
  <p:cSld name="Set of brush stroke 12">
    <p:spTree>
      <p:nvGrpSpPr>
        <p:cNvPr id="1" name="Shape 836"/>
        <p:cNvGrpSpPr/>
        <p:nvPr/>
      </p:nvGrpSpPr>
      <p:grpSpPr>
        <a:xfrm>
          <a:off x="0" y="0"/>
          <a:ext cx="0" cy="0"/>
          <a:chOff x="0" y="0"/>
          <a:chExt cx="0" cy="0"/>
        </a:xfrm>
      </p:grpSpPr>
      <p:sp>
        <p:nvSpPr>
          <p:cNvPr id="837" name="Google Shape;837;p790"/>
          <p:cNvSpPr>
            <a:spLocks noGrp="1"/>
          </p:cNvSpPr>
          <p:nvPr>
            <p:ph type="pic" idx="2"/>
          </p:nvPr>
        </p:nvSpPr>
        <p:spPr>
          <a:xfrm>
            <a:off x="0" y="2171700"/>
            <a:ext cx="18288000" cy="8116888"/>
          </a:xfrm>
          <a:prstGeom prst="rect">
            <a:avLst/>
          </a:prstGeom>
          <a:solidFill>
            <a:srgbClr val="353535">
              <a:alpha val="11372"/>
            </a:srgbClr>
          </a:solidFill>
          <a:ln>
            <a:noFill/>
          </a:ln>
        </p:spPr>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Set of brush stroke 14">
  <p:cSld name="Set of brush stroke 14">
    <p:spTree>
      <p:nvGrpSpPr>
        <p:cNvPr id="1" name="Shape 838"/>
        <p:cNvGrpSpPr/>
        <p:nvPr/>
      </p:nvGrpSpPr>
      <p:grpSpPr>
        <a:xfrm>
          <a:off x="0" y="0"/>
          <a:ext cx="0" cy="0"/>
          <a:chOff x="0" y="0"/>
          <a:chExt cx="0" cy="0"/>
        </a:xfrm>
      </p:grpSpPr>
      <p:sp>
        <p:nvSpPr>
          <p:cNvPr id="839" name="Google Shape;839;p791"/>
          <p:cNvSpPr>
            <a:spLocks noGrp="1"/>
          </p:cNvSpPr>
          <p:nvPr>
            <p:ph type="pic" idx="2"/>
          </p:nvPr>
        </p:nvSpPr>
        <p:spPr>
          <a:xfrm>
            <a:off x="0" y="3179696"/>
            <a:ext cx="18288001" cy="7108892"/>
          </a:xfrm>
          <a:prstGeom prst="rect">
            <a:avLst/>
          </a:prstGeom>
          <a:solidFill>
            <a:srgbClr val="353535">
              <a:alpha val="11372"/>
            </a:srgbClr>
          </a:solidFill>
          <a:ln>
            <a:noFill/>
          </a:ln>
        </p:spPr>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Set of brush stroke 08">
  <p:cSld name="Set of brush stroke 08">
    <p:spTree>
      <p:nvGrpSpPr>
        <p:cNvPr id="1" name="Shape 840"/>
        <p:cNvGrpSpPr/>
        <p:nvPr/>
      </p:nvGrpSpPr>
      <p:grpSpPr>
        <a:xfrm>
          <a:off x="0" y="0"/>
          <a:ext cx="0" cy="0"/>
          <a:chOff x="0" y="0"/>
          <a:chExt cx="0" cy="0"/>
        </a:xfrm>
      </p:grpSpPr>
      <p:sp>
        <p:nvSpPr>
          <p:cNvPr id="841" name="Google Shape;841;p792"/>
          <p:cNvSpPr>
            <a:spLocks noGrp="1"/>
          </p:cNvSpPr>
          <p:nvPr>
            <p:ph type="pic" idx="2"/>
          </p:nvPr>
        </p:nvSpPr>
        <p:spPr>
          <a:xfrm>
            <a:off x="3800475" y="0"/>
            <a:ext cx="14487525" cy="10288588"/>
          </a:xfrm>
          <a:prstGeom prst="rect">
            <a:avLst/>
          </a:prstGeom>
          <a:solidFill>
            <a:srgbClr val="353535">
              <a:alpha val="11372"/>
            </a:srgbClr>
          </a:solidFill>
          <a:ln>
            <a:noFill/>
          </a:ln>
        </p:spPr>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Set of brush stroke 01">
  <p:cSld name="Set of brush stroke 01">
    <p:spTree>
      <p:nvGrpSpPr>
        <p:cNvPr id="1" name="Shape 842"/>
        <p:cNvGrpSpPr/>
        <p:nvPr/>
      </p:nvGrpSpPr>
      <p:grpSpPr>
        <a:xfrm>
          <a:off x="0" y="0"/>
          <a:ext cx="0" cy="0"/>
          <a:chOff x="0" y="0"/>
          <a:chExt cx="0" cy="0"/>
        </a:xfrm>
      </p:grpSpPr>
      <p:sp>
        <p:nvSpPr>
          <p:cNvPr id="843" name="Google Shape;843;p793"/>
          <p:cNvSpPr>
            <a:spLocks noGrp="1"/>
          </p:cNvSpPr>
          <p:nvPr>
            <p:ph type="pic" idx="2"/>
          </p:nvPr>
        </p:nvSpPr>
        <p:spPr>
          <a:xfrm>
            <a:off x="6210300" y="0"/>
            <a:ext cx="12077700" cy="10288588"/>
          </a:xfrm>
          <a:prstGeom prst="rect">
            <a:avLst/>
          </a:prstGeom>
          <a:solidFill>
            <a:srgbClr val="353535">
              <a:alpha val="11372"/>
            </a:srgbClr>
          </a:solidFill>
          <a:ln>
            <a:noFill/>
          </a:ln>
        </p:spPr>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Set of brush stroke 18">
  <p:cSld name="Set of brush stroke 18">
    <p:spTree>
      <p:nvGrpSpPr>
        <p:cNvPr id="1" name="Shape 844"/>
        <p:cNvGrpSpPr/>
        <p:nvPr/>
      </p:nvGrpSpPr>
      <p:grpSpPr>
        <a:xfrm>
          <a:off x="0" y="0"/>
          <a:ext cx="0" cy="0"/>
          <a:chOff x="0" y="0"/>
          <a:chExt cx="0" cy="0"/>
        </a:xfrm>
      </p:grpSpPr>
      <p:sp>
        <p:nvSpPr>
          <p:cNvPr id="845" name="Google Shape;845;p794"/>
          <p:cNvSpPr>
            <a:spLocks noGrp="1"/>
          </p:cNvSpPr>
          <p:nvPr>
            <p:ph type="pic" idx="2"/>
          </p:nvPr>
        </p:nvSpPr>
        <p:spPr>
          <a:xfrm>
            <a:off x="6521277" y="0"/>
            <a:ext cx="11766722" cy="10288588"/>
          </a:xfrm>
          <a:prstGeom prst="rect">
            <a:avLst/>
          </a:prstGeom>
          <a:solidFill>
            <a:srgbClr val="353535">
              <a:alpha val="11372"/>
            </a:srgbClr>
          </a:solidFill>
          <a:ln>
            <a:noFill/>
          </a:ln>
        </p:spPr>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Set of brush stroke 07">
  <p:cSld name="Set of brush stroke 07">
    <p:spTree>
      <p:nvGrpSpPr>
        <p:cNvPr id="1" name="Shape 846"/>
        <p:cNvGrpSpPr/>
        <p:nvPr/>
      </p:nvGrpSpPr>
      <p:grpSpPr>
        <a:xfrm>
          <a:off x="0" y="0"/>
          <a:ext cx="0" cy="0"/>
          <a:chOff x="0" y="0"/>
          <a:chExt cx="0" cy="0"/>
        </a:xfrm>
      </p:grpSpPr>
      <p:sp>
        <p:nvSpPr>
          <p:cNvPr id="847" name="Google Shape;847;p795"/>
          <p:cNvSpPr>
            <a:spLocks noGrp="1"/>
          </p:cNvSpPr>
          <p:nvPr>
            <p:ph type="pic" idx="2"/>
          </p:nvPr>
        </p:nvSpPr>
        <p:spPr>
          <a:xfrm>
            <a:off x="0" y="1"/>
            <a:ext cx="18288000" cy="6515100"/>
          </a:xfrm>
          <a:prstGeom prst="rect">
            <a:avLst/>
          </a:prstGeom>
          <a:solidFill>
            <a:srgbClr val="353535">
              <a:alpha val="11372"/>
            </a:srgbClr>
          </a:solidFill>
          <a:ln>
            <a:noFill/>
          </a:ln>
        </p:spPr>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Set of brush stroke 13">
  <p:cSld name="Set of brush stroke 13">
    <p:spTree>
      <p:nvGrpSpPr>
        <p:cNvPr id="1" name="Shape 848"/>
        <p:cNvGrpSpPr/>
        <p:nvPr/>
      </p:nvGrpSpPr>
      <p:grpSpPr>
        <a:xfrm>
          <a:off x="0" y="0"/>
          <a:ext cx="0" cy="0"/>
          <a:chOff x="0" y="0"/>
          <a:chExt cx="0" cy="0"/>
        </a:xfrm>
      </p:grpSpPr>
      <p:sp>
        <p:nvSpPr>
          <p:cNvPr id="849" name="Google Shape;849;p796"/>
          <p:cNvSpPr>
            <a:spLocks noGrp="1"/>
          </p:cNvSpPr>
          <p:nvPr>
            <p:ph type="pic" idx="2"/>
          </p:nvPr>
        </p:nvSpPr>
        <p:spPr>
          <a:xfrm>
            <a:off x="0" y="0"/>
            <a:ext cx="18288000" cy="7665342"/>
          </a:xfrm>
          <a:prstGeom prst="rect">
            <a:avLst/>
          </a:prstGeom>
          <a:solidFill>
            <a:srgbClr val="353535">
              <a:alpha val="11372"/>
            </a:srgbClr>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59"/>
        <p:cNvGrpSpPr/>
        <p:nvPr/>
      </p:nvGrpSpPr>
      <p:grpSpPr>
        <a:xfrm>
          <a:off x="0" y="0"/>
          <a:ext cx="0" cy="0"/>
          <a:chOff x="0" y="0"/>
          <a:chExt cx="0" cy="0"/>
        </a:xfrm>
      </p:grpSpPr>
      <p:sp>
        <p:nvSpPr>
          <p:cNvPr id="60" name="Google Shape;60;p612"/>
          <p:cNvSpPr>
            <a:spLocks noGrp="1"/>
          </p:cNvSpPr>
          <p:nvPr>
            <p:ph type="pic" idx="2"/>
          </p:nvPr>
        </p:nvSpPr>
        <p:spPr>
          <a:xfrm>
            <a:off x="9410700" y="1408112"/>
            <a:ext cx="7467600" cy="7472362"/>
          </a:xfrm>
          <a:prstGeom prst="rect">
            <a:avLst/>
          </a:prstGeom>
          <a:solidFill>
            <a:srgbClr val="353535">
              <a:alpha val="11372"/>
            </a:srgbClr>
          </a:solidFill>
          <a:ln>
            <a:noFill/>
          </a:ln>
        </p:spPr>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Set of brush stroke 15">
  <p:cSld name="Set of brush stroke 15">
    <p:spTree>
      <p:nvGrpSpPr>
        <p:cNvPr id="1" name="Shape 850"/>
        <p:cNvGrpSpPr/>
        <p:nvPr/>
      </p:nvGrpSpPr>
      <p:grpSpPr>
        <a:xfrm>
          <a:off x="0" y="0"/>
          <a:ext cx="0" cy="0"/>
          <a:chOff x="0" y="0"/>
          <a:chExt cx="0" cy="0"/>
        </a:xfrm>
      </p:grpSpPr>
      <p:sp>
        <p:nvSpPr>
          <p:cNvPr id="851" name="Google Shape;851;p797"/>
          <p:cNvSpPr>
            <a:spLocks noGrp="1"/>
          </p:cNvSpPr>
          <p:nvPr>
            <p:ph type="pic" idx="2"/>
          </p:nvPr>
        </p:nvSpPr>
        <p:spPr>
          <a:xfrm>
            <a:off x="1" y="0"/>
            <a:ext cx="17839430" cy="7188388"/>
          </a:xfrm>
          <a:prstGeom prst="rect">
            <a:avLst/>
          </a:prstGeom>
          <a:solidFill>
            <a:srgbClr val="353535">
              <a:alpha val="11372"/>
            </a:srgbClr>
          </a:solidFill>
          <a:ln>
            <a:noFill/>
          </a:ln>
        </p:spPr>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Set of brush stroke 16">
  <p:cSld name="Set of brush stroke 16">
    <p:spTree>
      <p:nvGrpSpPr>
        <p:cNvPr id="1" name="Shape 852"/>
        <p:cNvGrpSpPr/>
        <p:nvPr/>
      </p:nvGrpSpPr>
      <p:grpSpPr>
        <a:xfrm>
          <a:off x="0" y="0"/>
          <a:ext cx="0" cy="0"/>
          <a:chOff x="0" y="0"/>
          <a:chExt cx="0" cy="0"/>
        </a:xfrm>
      </p:grpSpPr>
      <p:sp>
        <p:nvSpPr>
          <p:cNvPr id="853" name="Google Shape;853;p798"/>
          <p:cNvSpPr>
            <a:spLocks noGrp="1"/>
          </p:cNvSpPr>
          <p:nvPr>
            <p:ph type="pic" idx="2"/>
          </p:nvPr>
        </p:nvSpPr>
        <p:spPr>
          <a:xfrm>
            <a:off x="0" y="0"/>
            <a:ext cx="18288000" cy="5997886"/>
          </a:xfrm>
          <a:prstGeom prst="rect">
            <a:avLst/>
          </a:prstGeom>
          <a:solidFill>
            <a:srgbClr val="353535">
              <a:alpha val="11372"/>
            </a:srgbClr>
          </a:solidFill>
          <a:ln>
            <a:noFill/>
          </a:ln>
        </p:spPr>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Set of brush stroke 17">
  <p:cSld name="Set of brush stroke 17">
    <p:spTree>
      <p:nvGrpSpPr>
        <p:cNvPr id="1" name="Shape 854"/>
        <p:cNvGrpSpPr/>
        <p:nvPr/>
      </p:nvGrpSpPr>
      <p:grpSpPr>
        <a:xfrm>
          <a:off x="0" y="0"/>
          <a:ext cx="0" cy="0"/>
          <a:chOff x="0" y="0"/>
          <a:chExt cx="0" cy="0"/>
        </a:xfrm>
      </p:grpSpPr>
      <p:sp>
        <p:nvSpPr>
          <p:cNvPr id="855" name="Google Shape;855;p799"/>
          <p:cNvSpPr>
            <a:spLocks noGrp="1"/>
          </p:cNvSpPr>
          <p:nvPr>
            <p:ph type="pic" idx="2"/>
          </p:nvPr>
        </p:nvSpPr>
        <p:spPr>
          <a:xfrm>
            <a:off x="0" y="0"/>
            <a:ext cx="18288000" cy="5604735"/>
          </a:xfrm>
          <a:prstGeom prst="rect">
            <a:avLst/>
          </a:prstGeom>
          <a:solidFill>
            <a:srgbClr val="353535">
              <a:alpha val="11372"/>
            </a:srgbClr>
          </a:solidFill>
          <a:ln>
            <a:noFill/>
          </a:ln>
        </p:spPr>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Set of brush stroke 22">
  <p:cSld name="Set of brush stroke 22">
    <p:spTree>
      <p:nvGrpSpPr>
        <p:cNvPr id="1" name="Shape 856"/>
        <p:cNvGrpSpPr/>
        <p:nvPr/>
      </p:nvGrpSpPr>
      <p:grpSpPr>
        <a:xfrm>
          <a:off x="0" y="0"/>
          <a:ext cx="0" cy="0"/>
          <a:chOff x="0" y="0"/>
          <a:chExt cx="0" cy="0"/>
        </a:xfrm>
      </p:grpSpPr>
      <p:sp>
        <p:nvSpPr>
          <p:cNvPr id="857" name="Google Shape;857;p800"/>
          <p:cNvSpPr>
            <a:spLocks noGrp="1"/>
          </p:cNvSpPr>
          <p:nvPr>
            <p:ph type="pic" idx="2"/>
          </p:nvPr>
        </p:nvSpPr>
        <p:spPr>
          <a:xfrm>
            <a:off x="0" y="0"/>
            <a:ext cx="17204096" cy="9163050"/>
          </a:xfrm>
          <a:prstGeom prst="rect">
            <a:avLst/>
          </a:prstGeom>
          <a:solidFill>
            <a:srgbClr val="353535">
              <a:alpha val="11372"/>
            </a:srgbClr>
          </a:solidFill>
          <a:ln>
            <a:noFill/>
          </a:ln>
        </p:spPr>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Set of brush stroke 19">
  <p:cSld name="Set of brush stroke 19">
    <p:spTree>
      <p:nvGrpSpPr>
        <p:cNvPr id="1" name="Shape 858"/>
        <p:cNvGrpSpPr/>
        <p:nvPr/>
      </p:nvGrpSpPr>
      <p:grpSpPr>
        <a:xfrm>
          <a:off x="0" y="0"/>
          <a:ext cx="0" cy="0"/>
          <a:chOff x="0" y="0"/>
          <a:chExt cx="0" cy="0"/>
        </a:xfrm>
      </p:grpSpPr>
      <p:sp>
        <p:nvSpPr>
          <p:cNvPr id="859" name="Google Shape;859;p801"/>
          <p:cNvSpPr>
            <a:spLocks noGrp="1"/>
          </p:cNvSpPr>
          <p:nvPr>
            <p:ph type="pic" idx="2"/>
          </p:nvPr>
        </p:nvSpPr>
        <p:spPr>
          <a:xfrm>
            <a:off x="0" y="0"/>
            <a:ext cx="10854813" cy="10288588"/>
          </a:xfrm>
          <a:prstGeom prst="rect">
            <a:avLst/>
          </a:prstGeom>
          <a:solidFill>
            <a:srgbClr val="353535">
              <a:alpha val="11372"/>
            </a:srgbClr>
          </a:solidFill>
          <a:ln>
            <a:noFill/>
          </a:ln>
        </p:spPr>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Set of brush stroke 21">
  <p:cSld name="Set of brush stroke 21">
    <p:spTree>
      <p:nvGrpSpPr>
        <p:cNvPr id="1" name="Shape 860"/>
        <p:cNvGrpSpPr/>
        <p:nvPr/>
      </p:nvGrpSpPr>
      <p:grpSpPr>
        <a:xfrm>
          <a:off x="0" y="0"/>
          <a:ext cx="0" cy="0"/>
          <a:chOff x="0" y="0"/>
          <a:chExt cx="0" cy="0"/>
        </a:xfrm>
      </p:grpSpPr>
      <p:sp>
        <p:nvSpPr>
          <p:cNvPr id="861" name="Google Shape;861;p802"/>
          <p:cNvSpPr>
            <a:spLocks noGrp="1"/>
          </p:cNvSpPr>
          <p:nvPr>
            <p:ph type="pic" idx="2"/>
          </p:nvPr>
        </p:nvSpPr>
        <p:spPr>
          <a:xfrm>
            <a:off x="0" y="0"/>
            <a:ext cx="11596914" cy="10288588"/>
          </a:xfrm>
          <a:prstGeom prst="rect">
            <a:avLst/>
          </a:prstGeom>
          <a:solidFill>
            <a:srgbClr val="353535">
              <a:alpha val="11372"/>
            </a:srgbClr>
          </a:solidFill>
          <a:ln>
            <a:noFill/>
          </a:ln>
        </p:spPr>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Set of brush stroke 20">
  <p:cSld name="Set of brush stroke 20">
    <p:spTree>
      <p:nvGrpSpPr>
        <p:cNvPr id="1" name="Shape 862"/>
        <p:cNvGrpSpPr/>
        <p:nvPr/>
      </p:nvGrpSpPr>
      <p:grpSpPr>
        <a:xfrm>
          <a:off x="0" y="0"/>
          <a:ext cx="0" cy="0"/>
          <a:chOff x="0" y="0"/>
          <a:chExt cx="0" cy="0"/>
        </a:xfrm>
      </p:grpSpPr>
      <p:sp>
        <p:nvSpPr>
          <p:cNvPr id="863" name="Google Shape;863;p803"/>
          <p:cNvSpPr>
            <a:spLocks noGrp="1"/>
          </p:cNvSpPr>
          <p:nvPr>
            <p:ph type="pic" idx="2"/>
          </p:nvPr>
        </p:nvSpPr>
        <p:spPr>
          <a:xfrm>
            <a:off x="0" y="0"/>
            <a:ext cx="10287000" cy="10288588"/>
          </a:xfrm>
          <a:prstGeom prst="rect">
            <a:avLst/>
          </a:prstGeom>
          <a:solidFill>
            <a:srgbClr val="353535">
              <a:alpha val="11372"/>
            </a:srgbClr>
          </a:solidFill>
          <a:ln>
            <a:noFill/>
          </a:ln>
        </p:spPr>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Background 02">
  <p:cSld name="Background 02">
    <p:spTree>
      <p:nvGrpSpPr>
        <p:cNvPr id="1" name="Shape 864"/>
        <p:cNvGrpSpPr/>
        <p:nvPr/>
      </p:nvGrpSpPr>
      <p:grpSpPr>
        <a:xfrm>
          <a:off x="0" y="0"/>
          <a:ext cx="0" cy="0"/>
          <a:chOff x="0" y="0"/>
          <a:chExt cx="0" cy="0"/>
        </a:xfrm>
      </p:grpSpPr>
      <p:sp>
        <p:nvSpPr>
          <p:cNvPr id="865" name="Google Shape;865;p804"/>
          <p:cNvSpPr>
            <a:spLocks noGrp="1"/>
          </p:cNvSpPr>
          <p:nvPr>
            <p:ph type="pic" idx="2"/>
          </p:nvPr>
        </p:nvSpPr>
        <p:spPr>
          <a:xfrm>
            <a:off x="0" y="0"/>
            <a:ext cx="18288000" cy="10288588"/>
          </a:xfrm>
          <a:prstGeom prst="rect">
            <a:avLst/>
          </a:prstGeom>
          <a:solidFill>
            <a:srgbClr val="353535">
              <a:alpha val="11372"/>
            </a:srgbClr>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61"/>
        <p:cNvGrpSpPr/>
        <p:nvPr/>
      </p:nvGrpSpPr>
      <p:grpSpPr>
        <a:xfrm>
          <a:off x="0" y="0"/>
          <a:ext cx="0" cy="0"/>
          <a:chOff x="0" y="0"/>
          <a:chExt cx="0" cy="0"/>
        </a:xfrm>
      </p:grpSpPr>
      <p:sp>
        <p:nvSpPr>
          <p:cNvPr id="62" name="Google Shape;62;p613"/>
          <p:cNvSpPr>
            <a:spLocks noGrp="1"/>
          </p:cNvSpPr>
          <p:nvPr>
            <p:ph type="pic" idx="2"/>
          </p:nvPr>
        </p:nvSpPr>
        <p:spPr>
          <a:xfrm>
            <a:off x="9410700" y="1408112"/>
            <a:ext cx="7467600" cy="7472362"/>
          </a:xfrm>
          <a:prstGeom prst="rect">
            <a:avLst/>
          </a:prstGeom>
          <a:solidFill>
            <a:srgbClr val="353535">
              <a:alpha val="11372"/>
            </a:srgbClr>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63"/>
        <p:cNvGrpSpPr/>
        <p:nvPr/>
      </p:nvGrpSpPr>
      <p:grpSpPr>
        <a:xfrm>
          <a:off x="0" y="0"/>
          <a:ext cx="0" cy="0"/>
          <a:chOff x="0" y="0"/>
          <a:chExt cx="0" cy="0"/>
        </a:xfrm>
      </p:grpSpPr>
      <p:sp>
        <p:nvSpPr>
          <p:cNvPr id="64" name="Google Shape;64;p615"/>
          <p:cNvSpPr>
            <a:spLocks noGrp="1"/>
          </p:cNvSpPr>
          <p:nvPr>
            <p:ph type="pic" idx="2"/>
          </p:nvPr>
        </p:nvSpPr>
        <p:spPr>
          <a:xfrm>
            <a:off x="0" y="0"/>
            <a:ext cx="10162716" cy="10288588"/>
          </a:xfrm>
          <a:prstGeom prst="rect">
            <a:avLst/>
          </a:prstGeom>
          <a:solidFill>
            <a:srgbClr val="353535">
              <a:alpha val="11372"/>
            </a:srgbClr>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65"/>
        <p:cNvGrpSpPr/>
        <p:nvPr/>
      </p:nvGrpSpPr>
      <p:grpSpPr>
        <a:xfrm>
          <a:off x="0" y="0"/>
          <a:ext cx="0" cy="0"/>
          <a:chOff x="0" y="0"/>
          <a:chExt cx="0" cy="0"/>
        </a:xfrm>
      </p:grpSpPr>
      <p:sp>
        <p:nvSpPr>
          <p:cNvPr id="66" name="Google Shape;66;p617"/>
          <p:cNvSpPr>
            <a:spLocks noGrp="1"/>
          </p:cNvSpPr>
          <p:nvPr>
            <p:ph type="pic" idx="2"/>
          </p:nvPr>
        </p:nvSpPr>
        <p:spPr>
          <a:xfrm>
            <a:off x="0" y="0"/>
            <a:ext cx="9889254" cy="10288588"/>
          </a:xfrm>
          <a:prstGeom prst="rect">
            <a:avLst/>
          </a:prstGeom>
          <a:solidFill>
            <a:srgbClr val="353535">
              <a:alpha val="11372"/>
            </a:srgbClr>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44_custom layout">
  <p:cSld name="144_custom layout">
    <p:spTree>
      <p:nvGrpSpPr>
        <p:cNvPr id="1" name="Shape 67"/>
        <p:cNvGrpSpPr/>
        <p:nvPr/>
      </p:nvGrpSpPr>
      <p:grpSpPr>
        <a:xfrm>
          <a:off x="0" y="0"/>
          <a:ext cx="0" cy="0"/>
          <a:chOff x="0" y="0"/>
          <a:chExt cx="0" cy="0"/>
        </a:xfrm>
      </p:grpSpPr>
      <p:sp>
        <p:nvSpPr>
          <p:cNvPr id="68" name="Google Shape;68;p618"/>
          <p:cNvSpPr>
            <a:spLocks noGrp="1"/>
          </p:cNvSpPr>
          <p:nvPr>
            <p:ph type="pic" idx="2"/>
          </p:nvPr>
        </p:nvSpPr>
        <p:spPr>
          <a:xfrm>
            <a:off x="7605594" y="0"/>
            <a:ext cx="10682406" cy="10288588"/>
          </a:xfrm>
          <a:prstGeom prst="rect">
            <a:avLst/>
          </a:prstGeom>
          <a:solidFill>
            <a:srgbClr val="353535">
              <a:alpha val="11372"/>
            </a:srgbClr>
          </a:solidFill>
          <a:ln>
            <a:noFill/>
          </a:ln>
        </p:spPr>
      </p:sp>
      <p:sp>
        <p:nvSpPr>
          <p:cNvPr id="69" name="Google Shape;69;p618"/>
          <p:cNvSpPr>
            <a:spLocks noGrp="1"/>
          </p:cNvSpPr>
          <p:nvPr>
            <p:ph type="pic" idx="3"/>
          </p:nvPr>
        </p:nvSpPr>
        <p:spPr>
          <a:xfrm>
            <a:off x="0" y="0"/>
            <a:ext cx="10682406" cy="10288588"/>
          </a:xfrm>
          <a:prstGeom prst="rect">
            <a:avLst/>
          </a:prstGeom>
          <a:solidFill>
            <a:srgbClr val="353535">
              <a:alpha val="11372"/>
            </a:srgbClr>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45_custom layout">
  <p:cSld name="145_custom layout">
    <p:spTree>
      <p:nvGrpSpPr>
        <p:cNvPr id="1" name="Shape 70"/>
        <p:cNvGrpSpPr/>
        <p:nvPr/>
      </p:nvGrpSpPr>
      <p:grpSpPr>
        <a:xfrm>
          <a:off x="0" y="0"/>
          <a:ext cx="0" cy="0"/>
          <a:chOff x="0" y="0"/>
          <a:chExt cx="0" cy="0"/>
        </a:xfrm>
      </p:grpSpPr>
      <p:sp>
        <p:nvSpPr>
          <p:cNvPr id="71" name="Google Shape;71;p619"/>
          <p:cNvSpPr>
            <a:spLocks noGrp="1"/>
          </p:cNvSpPr>
          <p:nvPr>
            <p:ph type="pic" idx="2"/>
          </p:nvPr>
        </p:nvSpPr>
        <p:spPr>
          <a:xfrm>
            <a:off x="14865482" y="0"/>
            <a:ext cx="3422517" cy="10288588"/>
          </a:xfrm>
          <a:prstGeom prst="rect">
            <a:avLst/>
          </a:prstGeom>
          <a:solidFill>
            <a:srgbClr val="353535">
              <a:alpha val="11372"/>
            </a:srgbClr>
          </a:solidFill>
          <a:ln>
            <a:noFill/>
          </a:ln>
        </p:spPr>
      </p:sp>
      <p:sp>
        <p:nvSpPr>
          <p:cNvPr id="72" name="Google Shape;72;p619"/>
          <p:cNvSpPr>
            <a:spLocks noGrp="1"/>
          </p:cNvSpPr>
          <p:nvPr>
            <p:ph type="pic" idx="3"/>
          </p:nvPr>
        </p:nvSpPr>
        <p:spPr>
          <a:xfrm>
            <a:off x="5093444" y="0"/>
            <a:ext cx="8101117" cy="10288588"/>
          </a:xfrm>
          <a:prstGeom prst="rect">
            <a:avLst/>
          </a:prstGeom>
          <a:solidFill>
            <a:srgbClr val="353535">
              <a:alpha val="11372"/>
            </a:srgbClr>
          </a:solidFill>
          <a:ln>
            <a:noFill/>
          </a:ln>
        </p:spPr>
      </p:sp>
      <p:sp>
        <p:nvSpPr>
          <p:cNvPr id="73" name="Google Shape;73;p619"/>
          <p:cNvSpPr>
            <a:spLocks noGrp="1"/>
          </p:cNvSpPr>
          <p:nvPr>
            <p:ph type="pic" idx="4"/>
          </p:nvPr>
        </p:nvSpPr>
        <p:spPr>
          <a:xfrm>
            <a:off x="10094701" y="0"/>
            <a:ext cx="7882164" cy="10288588"/>
          </a:xfrm>
          <a:prstGeom prst="rect">
            <a:avLst/>
          </a:prstGeom>
          <a:solidFill>
            <a:srgbClr val="353535">
              <a:alpha val="11372"/>
            </a:srgbClr>
          </a:solidFill>
          <a:ln>
            <a:noFill/>
          </a:ln>
        </p:spPr>
      </p:sp>
      <p:sp>
        <p:nvSpPr>
          <p:cNvPr id="74" name="Google Shape;74;p619"/>
          <p:cNvSpPr>
            <a:spLocks noGrp="1"/>
          </p:cNvSpPr>
          <p:nvPr>
            <p:ph type="pic" idx="5"/>
          </p:nvPr>
        </p:nvSpPr>
        <p:spPr>
          <a:xfrm>
            <a:off x="311134" y="0"/>
            <a:ext cx="7882164" cy="10288588"/>
          </a:xfrm>
          <a:prstGeom prst="rect">
            <a:avLst/>
          </a:prstGeom>
          <a:solidFill>
            <a:srgbClr val="353535">
              <a:alpha val="11372"/>
            </a:srgbClr>
          </a:solidFill>
          <a:ln>
            <a:noFill/>
          </a:ln>
        </p:spPr>
      </p:sp>
      <p:sp>
        <p:nvSpPr>
          <p:cNvPr id="75" name="Google Shape;75;p619"/>
          <p:cNvSpPr>
            <a:spLocks noGrp="1"/>
          </p:cNvSpPr>
          <p:nvPr>
            <p:ph type="pic" idx="6"/>
          </p:nvPr>
        </p:nvSpPr>
        <p:spPr>
          <a:xfrm>
            <a:off x="0" y="0"/>
            <a:ext cx="3422522" cy="10288588"/>
          </a:xfrm>
          <a:prstGeom prst="rect">
            <a:avLst/>
          </a:prstGeom>
          <a:solidFill>
            <a:srgbClr val="353535">
              <a:alpha val="11372"/>
            </a:srgbClr>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9_custom layout">
  <p:cSld name="19_custom layout">
    <p:spTree>
      <p:nvGrpSpPr>
        <p:cNvPr id="1" name="Shape 76"/>
        <p:cNvGrpSpPr/>
        <p:nvPr/>
      </p:nvGrpSpPr>
      <p:grpSpPr>
        <a:xfrm>
          <a:off x="0" y="0"/>
          <a:ext cx="0" cy="0"/>
          <a:chOff x="0" y="0"/>
          <a:chExt cx="0" cy="0"/>
        </a:xfrm>
      </p:grpSpPr>
      <p:sp>
        <p:nvSpPr>
          <p:cNvPr id="77" name="Google Shape;77;p620"/>
          <p:cNvSpPr>
            <a:spLocks noGrp="1"/>
          </p:cNvSpPr>
          <p:nvPr>
            <p:ph type="pic" idx="2"/>
          </p:nvPr>
        </p:nvSpPr>
        <p:spPr>
          <a:xfrm>
            <a:off x="0" y="0"/>
            <a:ext cx="18288000" cy="10288588"/>
          </a:xfrm>
          <a:prstGeom prst="rect">
            <a:avLst/>
          </a:prstGeom>
          <a:solidFill>
            <a:srgbClr val="353535">
              <a:alpha val="11372"/>
            </a:srgbClr>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78"/>
        <p:cNvGrpSpPr/>
        <p:nvPr/>
      </p:nvGrpSpPr>
      <p:grpSpPr>
        <a:xfrm>
          <a:off x="0" y="0"/>
          <a:ext cx="0" cy="0"/>
          <a:chOff x="0" y="0"/>
          <a:chExt cx="0" cy="0"/>
        </a:xfrm>
      </p:grpSpPr>
      <p:sp>
        <p:nvSpPr>
          <p:cNvPr id="79" name="Google Shape;79;p621"/>
          <p:cNvSpPr>
            <a:spLocks noGrp="1"/>
          </p:cNvSpPr>
          <p:nvPr>
            <p:ph type="pic" idx="2"/>
          </p:nvPr>
        </p:nvSpPr>
        <p:spPr>
          <a:xfrm>
            <a:off x="0" y="0"/>
            <a:ext cx="18288000" cy="10288588"/>
          </a:xfrm>
          <a:prstGeom prst="rect">
            <a:avLst/>
          </a:prstGeom>
          <a:solidFill>
            <a:srgbClr val="353535">
              <a:alpha val="11372"/>
            </a:srgbClr>
          </a:solid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41_custom layout">
  <p:cSld name="141_custom layout">
    <p:spTree>
      <p:nvGrpSpPr>
        <p:cNvPr id="1" name="Shape 80"/>
        <p:cNvGrpSpPr/>
        <p:nvPr/>
      </p:nvGrpSpPr>
      <p:grpSpPr>
        <a:xfrm>
          <a:off x="0" y="0"/>
          <a:ext cx="0" cy="0"/>
          <a:chOff x="0" y="0"/>
          <a:chExt cx="0" cy="0"/>
        </a:xfrm>
      </p:grpSpPr>
      <p:sp>
        <p:nvSpPr>
          <p:cNvPr id="81" name="Google Shape;81;p623"/>
          <p:cNvSpPr>
            <a:spLocks noGrp="1"/>
          </p:cNvSpPr>
          <p:nvPr>
            <p:ph type="pic" idx="2"/>
          </p:nvPr>
        </p:nvSpPr>
        <p:spPr>
          <a:xfrm>
            <a:off x="1285229" y="1431766"/>
            <a:ext cx="7756249" cy="7379733"/>
          </a:xfrm>
          <a:prstGeom prst="rect">
            <a:avLst/>
          </a:prstGeom>
          <a:solidFill>
            <a:srgbClr val="353535">
              <a:alpha val="11372"/>
            </a:srgbClr>
          </a:solid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8_custom layout">
  <p:cSld name="18_custom layout">
    <p:spTree>
      <p:nvGrpSpPr>
        <p:cNvPr id="1" name="Shape 82"/>
        <p:cNvGrpSpPr/>
        <p:nvPr/>
      </p:nvGrpSpPr>
      <p:grpSpPr>
        <a:xfrm>
          <a:off x="0" y="0"/>
          <a:ext cx="0" cy="0"/>
          <a:chOff x="0" y="0"/>
          <a:chExt cx="0" cy="0"/>
        </a:xfrm>
      </p:grpSpPr>
      <p:sp>
        <p:nvSpPr>
          <p:cNvPr id="83" name="Google Shape;83;p624"/>
          <p:cNvSpPr>
            <a:spLocks noGrp="1"/>
          </p:cNvSpPr>
          <p:nvPr>
            <p:ph type="pic" idx="2"/>
          </p:nvPr>
        </p:nvSpPr>
        <p:spPr>
          <a:xfrm>
            <a:off x="2492378" y="2952750"/>
            <a:ext cx="13303247" cy="4592638"/>
          </a:xfrm>
          <a:prstGeom prst="rect">
            <a:avLst/>
          </a:prstGeom>
          <a:solidFill>
            <a:srgbClr val="353535">
              <a:alpha val="11372"/>
            </a:srgbClr>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5"/>
        <p:cNvGrpSpPr/>
        <p:nvPr/>
      </p:nvGrpSpPr>
      <p:grpSpPr>
        <a:xfrm>
          <a:off x="0" y="0"/>
          <a:ext cx="0" cy="0"/>
          <a:chOff x="0" y="0"/>
          <a:chExt cx="0" cy="0"/>
        </a:xfrm>
      </p:grpSpPr>
      <p:sp>
        <p:nvSpPr>
          <p:cNvPr id="16" name="Google Shape;16;p614"/>
          <p:cNvSpPr>
            <a:spLocks noGrp="1"/>
          </p:cNvSpPr>
          <p:nvPr>
            <p:ph type="pic" idx="2"/>
          </p:nvPr>
        </p:nvSpPr>
        <p:spPr>
          <a:xfrm>
            <a:off x="8125284" y="0"/>
            <a:ext cx="10162716" cy="10288588"/>
          </a:xfrm>
          <a:prstGeom prst="rect">
            <a:avLst/>
          </a:prstGeom>
          <a:solidFill>
            <a:srgbClr val="353535">
              <a:alpha val="11372"/>
            </a:srgbClr>
          </a:solid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84"/>
        <p:cNvGrpSpPr/>
        <p:nvPr/>
      </p:nvGrpSpPr>
      <p:grpSpPr>
        <a:xfrm>
          <a:off x="0" y="0"/>
          <a:ext cx="0" cy="0"/>
          <a:chOff x="0" y="0"/>
          <a:chExt cx="0" cy="0"/>
        </a:xfrm>
      </p:grpSpPr>
      <p:sp>
        <p:nvSpPr>
          <p:cNvPr id="85" name="Google Shape;85;p625"/>
          <p:cNvSpPr>
            <a:spLocks noGrp="1"/>
          </p:cNvSpPr>
          <p:nvPr>
            <p:ph type="pic" idx="2"/>
          </p:nvPr>
        </p:nvSpPr>
        <p:spPr>
          <a:xfrm>
            <a:off x="8498584" y="899238"/>
            <a:ext cx="9789415" cy="8496709"/>
          </a:xfrm>
          <a:prstGeom prst="rect">
            <a:avLst/>
          </a:prstGeom>
          <a:solidFill>
            <a:srgbClr val="353535">
              <a:alpha val="11372"/>
            </a:srgbClr>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86"/>
        <p:cNvGrpSpPr/>
        <p:nvPr/>
      </p:nvGrpSpPr>
      <p:grpSpPr>
        <a:xfrm>
          <a:off x="0" y="0"/>
          <a:ext cx="0" cy="0"/>
          <a:chOff x="0" y="0"/>
          <a:chExt cx="0" cy="0"/>
        </a:xfrm>
      </p:grpSpPr>
      <p:sp>
        <p:nvSpPr>
          <p:cNvPr id="87" name="Google Shape;87;p626"/>
          <p:cNvSpPr>
            <a:spLocks noGrp="1"/>
          </p:cNvSpPr>
          <p:nvPr>
            <p:ph type="pic" idx="2"/>
          </p:nvPr>
        </p:nvSpPr>
        <p:spPr>
          <a:xfrm>
            <a:off x="6582155" y="0"/>
            <a:ext cx="11705845" cy="10288588"/>
          </a:xfrm>
          <a:prstGeom prst="rect">
            <a:avLst/>
          </a:prstGeom>
          <a:solidFill>
            <a:srgbClr val="353535">
              <a:alpha val="11372"/>
            </a:srgbClr>
          </a:solidFill>
          <a:ln>
            <a:noFill/>
          </a:ln>
        </p:spPr>
      </p:sp>
      <p:sp>
        <p:nvSpPr>
          <p:cNvPr id="88" name="Google Shape;88;p626"/>
          <p:cNvSpPr>
            <a:spLocks noGrp="1"/>
          </p:cNvSpPr>
          <p:nvPr>
            <p:ph type="pic" idx="3"/>
          </p:nvPr>
        </p:nvSpPr>
        <p:spPr>
          <a:xfrm>
            <a:off x="6536930" y="5426948"/>
            <a:ext cx="9384097" cy="4861640"/>
          </a:xfrm>
          <a:prstGeom prst="rect">
            <a:avLst/>
          </a:prstGeom>
          <a:solidFill>
            <a:srgbClr val="353535">
              <a:alpha val="11372"/>
            </a:srgbClr>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89"/>
        <p:cNvGrpSpPr/>
        <p:nvPr/>
      </p:nvGrpSpPr>
      <p:grpSpPr>
        <a:xfrm>
          <a:off x="0" y="0"/>
          <a:ext cx="0" cy="0"/>
          <a:chOff x="0" y="0"/>
          <a:chExt cx="0" cy="0"/>
        </a:xfrm>
      </p:grpSpPr>
      <p:sp>
        <p:nvSpPr>
          <p:cNvPr id="90" name="Google Shape;90;p627"/>
          <p:cNvSpPr>
            <a:spLocks noGrp="1"/>
          </p:cNvSpPr>
          <p:nvPr>
            <p:ph type="pic" idx="2"/>
          </p:nvPr>
        </p:nvSpPr>
        <p:spPr>
          <a:xfrm>
            <a:off x="8349899" y="0"/>
            <a:ext cx="9938101" cy="10288588"/>
          </a:xfrm>
          <a:prstGeom prst="rect">
            <a:avLst/>
          </a:prstGeom>
          <a:solidFill>
            <a:srgbClr val="353535">
              <a:alpha val="11372"/>
            </a:srgbClr>
          </a:solidFill>
          <a:ln>
            <a:noFill/>
          </a:ln>
        </p:spPr>
      </p:sp>
      <p:sp>
        <p:nvSpPr>
          <p:cNvPr id="91" name="Google Shape;91;p627"/>
          <p:cNvSpPr>
            <a:spLocks noGrp="1"/>
          </p:cNvSpPr>
          <p:nvPr>
            <p:ph type="pic" idx="3"/>
          </p:nvPr>
        </p:nvSpPr>
        <p:spPr>
          <a:xfrm>
            <a:off x="8309099" y="2973511"/>
            <a:ext cx="9395407" cy="7315077"/>
          </a:xfrm>
          <a:prstGeom prst="rect">
            <a:avLst/>
          </a:prstGeom>
          <a:solidFill>
            <a:srgbClr val="353535">
              <a:alpha val="11372"/>
            </a:srgbClr>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4_custom layout">
  <p:cSld name="34_custom layout">
    <p:spTree>
      <p:nvGrpSpPr>
        <p:cNvPr id="1" name="Shape 92"/>
        <p:cNvGrpSpPr/>
        <p:nvPr/>
      </p:nvGrpSpPr>
      <p:grpSpPr>
        <a:xfrm>
          <a:off x="0" y="0"/>
          <a:ext cx="0" cy="0"/>
          <a:chOff x="0" y="0"/>
          <a:chExt cx="0" cy="0"/>
        </a:xfrm>
      </p:grpSpPr>
      <p:sp>
        <p:nvSpPr>
          <p:cNvPr id="93" name="Google Shape;93;p628"/>
          <p:cNvSpPr>
            <a:spLocks noGrp="1"/>
          </p:cNvSpPr>
          <p:nvPr>
            <p:ph type="pic" idx="2"/>
          </p:nvPr>
        </p:nvSpPr>
        <p:spPr>
          <a:xfrm>
            <a:off x="0" y="0"/>
            <a:ext cx="18288000" cy="7143751"/>
          </a:xfrm>
          <a:prstGeom prst="rect">
            <a:avLst/>
          </a:prstGeom>
          <a:solidFill>
            <a:srgbClr val="353535">
              <a:alpha val="11372"/>
            </a:srgbClr>
          </a:solid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5_custom layout">
  <p:cSld name="35_custom layout">
    <p:spTree>
      <p:nvGrpSpPr>
        <p:cNvPr id="1" name="Shape 94"/>
        <p:cNvGrpSpPr/>
        <p:nvPr/>
      </p:nvGrpSpPr>
      <p:grpSpPr>
        <a:xfrm>
          <a:off x="0" y="0"/>
          <a:ext cx="0" cy="0"/>
          <a:chOff x="0" y="0"/>
          <a:chExt cx="0" cy="0"/>
        </a:xfrm>
      </p:grpSpPr>
      <p:sp>
        <p:nvSpPr>
          <p:cNvPr id="95" name="Google Shape;95;p629"/>
          <p:cNvSpPr>
            <a:spLocks noGrp="1"/>
          </p:cNvSpPr>
          <p:nvPr>
            <p:ph type="pic" idx="2"/>
          </p:nvPr>
        </p:nvSpPr>
        <p:spPr>
          <a:xfrm>
            <a:off x="6589354" y="0"/>
            <a:ext cx="11698645" cy="9531080"/>
          </a:xfrm>
          <a:prstGeom prst="rect">
            <a:avLst/>
          </a:prstGeom>
          <a:solidFill>
            <a:srgbClr val="353535">
              <a:alpha val="11372"/>
            </a:srgbClr>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42_custom layout">
  <p:cSld name="142_custom layout">
    <p:spTree>
      <p:nvGrpSpPr>
        <p:cNvPr id="1" name="Shape 96"/>
        <p:cNvGrpSpPr/>
        <p:nvPr/>
      </p:nvGrpSpPr>
      <p:grpSpPr>
        <a:xfrm>
          <a:off x="0" y="0"/>
          <a:ext cx="0" cy="0"/>
          <a:chOff x="0" y="0"/>
          <a:chExt cx="0" cy="0"/>
        </a:xfrm>
      </p:grpSpPr>
      <p:sp>
        <p:nvSpPr>
          <p:cNvPr id="97" name="Google Shape;97;p630"/>
          <p:cNvSpPr>
            <a:spLocks noGrp="1"/>
          </p:cNvSpPr>
          <p:nvPr>
            <p:ph type="pic" idx="2"/>
          </p:nvPr>
        </p:nvSpPr>
        <p:spPr>
          <a:xfrm>
            <a:off x="8661045" y="1175840"/>
            <a:ext cx="7880385" cy="7936911"/>
          </a:xfrm>
          <a:prstGeom prst="rect">
            <a:avLst/>
          </a:prstGeom>
          <a:solidFill>
            <a:srgbClr val="353535">
              <a:alpha val="11372"/>
            </a:srgbClr>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43_custom layout">
  <p:cSld name="143_custom layout">
    <p:spTree>
      <p:nvGrpSpPr>
        <p:cNvPr id="1" name="Shape 98"/>
        <p:cNvGrpSpPr/>
        <p:nvPr/>
      </p:nvGrpSpPr>
      <p:grpSpPr>
        <a:xfrm>
          <a:off x="0" y="0"/>
          <a:ext cx="0" cy="0"/>
          <a:chOff x="0" y="0"/>
          <a:chExt cx="0" cy="0"/>
        </a:xfrm>
      </p:grpSpPr>
      <p:sp>
        <p:nvSpPr>
          <p:cNvPr id="99" name="Google Shape;99;p631"/>
          <p:cNvSpPr>
            <a:spLocks noGrp="1"/>
          </p:cNvSpPr>
          <p:nvPr>
            <p:ph type="pic" idx="2"/>
          </p:nvPr>
        </p:nvSpPr>
        <p:spPr>
          <a:xfrm>
            <a:off x="8420100" y="630228"/>
            <a:ext cx="9009976" cy="9028131"/>
          </a:xfrm>
          <a:prstGeom prst="rect">
            <a:avLst/>
          </a:prstGeom>
          <a:solidFill>
            <a:srgbClr val="353535">
              <a:alpha val="11372"/>
            </a:srgbClr>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100"/>
        <p:cNvGrpSpPr/>
        <p:nvPr/>
      </p:nvGrpSpPr>
      <p:grpSpPr>
        <a:xfrm>
          <a:off x="0" y="0"/>
          <a:ext cx="0" cy="0"/>
          <a:chOff x="0" y="0"/>
          <a:chExt cx="0" cy="0"/>
        </a:xfrm>
      </p:grpSpPr>
      <p:sp>
        <p:nvSpPr>
          <p:cNvPr id="101" name="Google Shape;101;p632"/>
          <p:cNvSpPr>
            <a:spLocks noGrp="1"/>
          </p:cNvSpPr>
          <p:nvPr>
            <p:ph type="pic" idx="2"/>
          </p:nvPr>
        </p:nvSpPr>
        <p:spPr>
          <a:xfrm>
            <a:off x="1588962" y="0"/>
            <a:ext cx="16699038" cy="10288588"/>
          </a:xfrm>
          <a:prstGeom prst="rect">
            <a:avLst/>
          </a:prstGeom>
          <a:solidFill>
            <a:srgbClr val="353535">
              <a:alpha val="11372"/>
            </a:srgbClr>
          </a:solid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36_custom layout">
  <p:cSld name="36_custom layout">
    <p:spTree>
      <p:nvGrpSpPr>
        <p:cNvPr id="1" name="Shape 102"/>
        <p:cNvGrpSpPr/>
        <p:nvPr/>
      </p:nvGrpSpPr>
      <p:grpSpPr>
        <a:xfrm>
          <a:off x="0" y="0"/>
          <a:ext cx="0" cy="0"/>
          <a:chOff x="0" y="0"/>
          <a:chExt cx="0" cy="0"/>
        </a:xfrm>
      </p:grpSpPr>
      <p:sp>
        <p:nvSpPr>
          <p:cNvPr id="103" name="Google Shape;103;p633"/>
          <p:cNvSpPr>
            <a:spLocks noGrp="1"/>
          </p:cNvSpPr>
          <p:nvPr>
            <p:ph type="pic" idx="2"/>
          </p:nvPr>
        </p:nvSpPr>
        <p:spPr>
          <a:xfrm>
            <a:off x="8370404" y="628197"/>
            <a:ext cx="9917595" cy="9141508"/>
          </a:xfrm>
          <a:prstGeom prst="rect">
            <a:avLst/>
          </a:prstGeom>
          <a:solidFill>
            <a:srgbClr val="353535">
              <a:alpha val="11372"/>
            </a:srgbClr>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37_custom layout">
  <p:cSld name="37_custom layout">
    <p:spTree>
      <p:nvGrpSpPr>
        <p:cNvPr id="1" name="Shape 104"/>
        <p:cNvGrpSpPr/>
        <p:nvPr/>
      </p:nvGrpSpPr>
      <p:grpSpPr>
        <a:xfrm>
          <a:off x="0" y="0"/>
          <a:ext cx="0" cy="0"/>
          <a:chOff x="0" y="0"/>
          <a:chExt cx="0" cy="0"/>
        </a:xfrm>
      </p:grpSpPr>
      <p:sp>
        <p:nvSpPr>
          <p:cNvPr id="105" name="Google Shape;105;p634"/>
          <p:cNvSpPr>
            <a:spLocks noGrp="1"/>
          </p:cNvSpPr>
          <p:nvPr>
            <p:ph type="pic" idx="2"/>
          </p:nvPr>
        </p:nvSpPr>
        <p:spPr>
          <a:xfrm>
            <a:off x="7207982" y="0"/>
            <a:ext cx="11080017" cy="10288588"/>
          </a:xfrm>
          <a:prstGeom prst="rect">
            <a:avLst/>
          </a:prstGeom>
          <a:solidFill>
            <a:srgbClr val="353535">
              <a:alpha val="11372"/>
            </a:srgbClr>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40_custom layout">
  <p:cSld name="140_custom layout">
    <p:spTree>
      <p:nvGrpSpPr>
        <p:cNvPr id="1" name="Shape 17"/>
        <p:cNvGrpSpPr/>
        <p:nvPr/>
      </p:nvGrpSpPr>
      <p:grpSpPr>
        <a:xfrm>
          <a:off x="0" y="0"/>
          <a:ext cx="0" cy="0"/>
          <a:chOff x="0" y="0"/>
          <a:chExt cx="0" cy="0"/>
        </a:xfrm>
      </p:grpSpPr>
      <p:sp>
        <p:nvSpPr>
          <p:cNvPr id="18" name="Google Shape;18;p622"/>
          <p:cNvSpPr>
            <a:spLocks noGrp="1"/>
          </p:cNvSpPr>
          <p:nvPr>
            <p:ph type="pic" idx="2"/>
          </p:nvPr>
        </p:nvSpPr>
        <p:spPr>
          <a:xfrm>
            <a:off x="1201090" y="1042455"/>
            <a:ext cx="7444500" cy="8192349"/>
          </a:xfrm>
          <a:prstGeom prst="rect">
            <a:avLst/>
          </a:prstGeom>
          <a:solidFill>
            <a:srgbClr val="353535">
              <a:alpha val="11372"/>
            </a:srgbClr>
          </a:solidFill>
          <a:ln>
            <a:no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8_custom layout">
  <p:cSld name="38_custom layout">
    <p:spTree>
      <p:nvGrpSpPr>
        <p:cNvPr id="1" name="Shape 106"/>
        <p:cNvGrpSpPr/>
        <p:nvPr/>
      </p:nvGrpSpPr>
      <p:grpSpPr>
        <a:xfrm>
          <a:off x="0" y="0"/>
          <a:ext cx="0" cy="0"/>
          <a:chOff x="0" y="0"/>
          <a:chExt cx="0" cy="0"/>
        </a:xfrm>
      </p:grpSpPr>
      <p:sp>
        <p:nvSpPr>
          <p:cNvPr id="107" name="Google Shape;107;p635"/>
          <p:cNvSpPr>
            <a:spLocks noGrp="1"/>
          </p:cNvSpPr>
          <p:nvPr>
            <p:ph type="pic" idx="2"/>
          </p:nvPr>
        </p:nvSpPr>
        <p:spPr>
          <a:xfrm>
            <a:off x="0" y="0"/>
            <a:ext cx="9938871" cy="10288588"/>
          </a:xfrm>
          <a:prstGeom prst="rect">
            <a:avLst/>
          </a:prstGeom>
          <a:solidFill>
            <a:srgbClr val="353535">
              <a:alpha val="11372"/>
            </a:srgbClr>
          </a:solid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ur team 01">
  <p:cSld name="Our team 01">
    <p:spTree>
      <p:nvGrpSpPr>
        <p:cNvPr id="1" name="Shape 108"/>
        <p:cNvGrpSpPr/>
        <p:nvPr/>
      </p:nvGrpSpPr>
      <p:grpSpPr>
        <a:xfrm>
          <a:off x="0" y="0"/>
          <a:ext cx="0" cy="0"/>
          <a:chOff x="0" y="0"/>
          <a:chExt cx="0" cy="0"/>
        </a:xfrm>
      </p:grpSpPr>
      <p:sp>
        <p:nvSpPr>
          <p:cNvPr id="109" name="Google Shape;109;p636"/>
          <p:cNvSpPr>
            <a:spLocks noGrp="1"/>
          </p:cNvSpPr>
          <p:nvPr>
            <p:ph type="pic" idx="2"/>
          </p:nvPr>
        </p:nvSpPr>
        <p:spPr>
          <a:xfrm>
            <a:off x="1782989" y="3423499"/>
            <a:ext cx="6854372" cy="4253651"/>
          </a:xfrm>
          <a:prstGeom prst="rect">
            <a:avLst/>
          </a:prstGeom>
          <a:solidFill>
            <a:srgbClr val="353535">
              <a:alpha val="11372"/>
            </a:srgbClr>
          </a:solidFill>
          <a:ln>
            <a:noFill/>
          </a:ln>
        </p:spPr>
      </p:sp>
      <p:sp>
        <p:nvSpPr>
          <p:cNvPr id="110" name="Google Shape;110;p636"/>
          <p:cNvSpPr>
            <a:spLocks noGrp="1"/>
          </p:cNvSpPr>
          <p:nvPr>
            <p:ph type="pic" idx="3"/>
          </p:nvPr>
        </p:nvSpPr>
        <p:spPr>
          <a:xfrm>
            <a:off x="9650639" y="3423499"/>
            <a:ext cx="6854372" cy="4253651"/>
          </a:xfrm>
          <a:prstGeom prst="rect">
            <a:avLst/>
          </a:prstGeom>
          <a:solidFill>
            <a:srgbClr val="353535">
              <a:alpha val="11372"/>
            </a:srgbClr>
          </a:solid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ur team 02">
  <p:cSld name="Our team 02">
    <p:spTree>
      <p:nvGrpSpPr>
        <p:cNvPr id="1" name="Shape 111"/>
        <p:cNvGrpSpPr/>
        <p:nvPr/>
      </p:nvGrpSpPr>
      <p:grpSpPr>
        <a:xfrm>
          <a:off x="0" y="0"/>
          <a:ext cx="0" cy="0"/>
          <a:chOff x="0" y="0"/>
          <a:chExt cx="0" cy="0"/>
        </a:xfrm>
      </p:grpSpPr>
      <p:sp>
        <p:nvSpPr>
          <p:cNvPr id="112" name="Google Shape;112;p637"/>
          <p:cNvSpPr>
            <a:spLocks noGrp="1"/>
          </p:cNvSpPr>
          <p:nvPr>
            <p:ph type="pic" idx="2"/>
          </p:nvPr>
        </p:nvSpPr>
        <p:spPr>
          <a:xfrm>
            <a:off x="2337710" y="3556851"/>
            <a:ext cx="3592280" cy="3443864"/>
          </a:xfrm>
          <a:prstGeom prst="rect">
            <a:avLst/>
          </a:prstGeom>
          <a:solidFill>
            <a:srgbClr val="353535">
              <a:alpha val="11372"/>
            </a:srgbClr>
          </a:solidFill>
          <a:ln>
            <a:noFill/>
          </a:ln>
        </p:spPr>
      </p:sp>
      <p:sp>
        <p:nvSpPr>
          <p:cNvPr id="113" name="Google Shape;113;p637"/>
          <p:cNvSpPr>
            <a:spLocks noGrp="1"/>
          </p:cNvSpPr>
          <p:nvPr>
            <p:ph type="pic" idx="3"/>
          </p:nvPr>
        </p:nvSpPr>
        <p:spPr>
          <a:xfrm>
            <a:off x="7347860" y="3556851"/>
            <a:ext cx="3592280" cy="3443864"/>
          </a:xfrm>
          <a:prstGeom prst="rect">
            <a:avLst/>
          </a:prstGeom>
          <a:solidFill>
            <a:srgbClr val="353535">
              <a:alpha val="11372"/>
            </a:srgbClr>
          </a:solidFill>
          <a:ln>
            <a:noFill/>
          </a:ln>
        </p:spPr>
      </p:sp>
      <p:sp>
        <p:nvSpPr>
          <p:cNvPr id="114" name="Google Shape;114;p637"/>
          <p:cNvSpPr>
            <a:spLocks noGrp="1"/>
          </p:cNvSpPr>
          <p:nvPr>
            <p:ph type="pic" idx="4"/>
          </p:nvPr>
        </p:nvSpPr>
        <p:spPr>
          <a:xfrm>
            <a:off x="12358010" y="3556851"/>
            <a:ext cx="3592280" cy="3443864"/>
          </a:xfrm>
          <a:prstGeom prst="rect">
            <a:avLst/>
          </a:prstGeom>
          <a:solidFill>
            <a:srgbClr val="353535">
              <a:alpha val="11372"/>
            </a:srgbClr>
          </a:solid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Our team 03">
  <p:cSld name="Our team 03">
    <p:spTree>
      <p:nvGrpSpPr>
        <p:cNvPr id="1" name="Shape 115"/>
        <p:cNvGrpSpPr/>
        <p:nvPr/>
      </p:nvGrpSpPr>
      <p:grpSpPr>
        <a:xfrm>
          <a:off x="0" y="0"/>
          <a:ext cx="0" cy="0"/>
          <a:chOff x="0" y="0"/>
          <a:chExt cx="0" cy="0"/>
        </a:xfrm>
      </p:grpSpPr>
      <p:sp>
        <p:nvSpPr>
          <p:cNvPr id="116" name="Google Shape;116;p638"/>
          <p:cNvSpPr>
            <a:spLocks noGrp="1"/>
          </p:cNvSpPr>
          <p:nvPr>
            <p:ph type="pic" idx="2"/>
          </p:nvPr>
        </p:nvSpPr>
        <p:spPr>
          <a:xfrm>
            <a:off x="1006930" y="3556851"/>
            <a:ext cx="3592280" cy="3443864"/>
          </a:xfrm>
          <a:prstGeom prst="rect">
            <a:avLst/>
          </a:prstGeom>
          <a:solidFill>
            <a:srgbClr val="353535">
              <a:alpha val="11372"/>
            </a:srgbClr>
          </a:solidFill>
          <a:ln>
            <a:noFill/>
          </a:ln>
        </p:spPr>
      </p:sp>
      <p:sp>
        <p:nvSpPr>
          <p:cNvPr id="117" name="Google Shape;117;p638"/>
          <p:cNvSpPr>
            <a:spLocks noGrp="1"/>
          </p:cNvSpPr>
          <p:nvPr>
            <p:ph type="pic" idx="3"/>
          </p:nvPr>
        </p:nvSpPr>
        <p:spPr>
          <a:xfrm>
            <a:off x="5234217" y="3556851"/>
            <a:ext cx="3592280" cy="3443864"/>
          </a:xfrm>
          <a:prstGeom prst="rect">
            <a:avLst/>
          </a:prstGeom>
          <a:solidFill>
            <a:srgbClr val="353535">
              <a:alpha val="11372"/>
            </a:srgbClr>
          </a:solidFill>
          <a:ln>
            <a:noFill/>
          </a:ln>
        </p:spPr>
      </p:sp>
      <p:sp>
        <p:nvSpPr>
          <p:cNvPr id="118" name="Google Shape;118;p638"/>
          <p:cNvSpPr>
            <a:spLocks noGrp="1"/>
          </p:cNvSpPr>
          <p:nvPr>
            <p:ph type="pic" idx="4"/>
          </p:nvPr>
        </p:nvSpPr>
        <p:spPr>
          <a:xfrm>
            <a:off x="9461504" y="3556851"/>
            <a:ext cx="3592280" cy="3443864"/>
          </a:xfrm>
          <a:prstGeom prst="rect">
            <a:avLst/>
          </a:prstGeom>
          <a:solidFill>
            <a:srgbClr val="353535">
              <a:alpha val="11372"/>
            </a:srgbClr>
          </a:solidFill>
          <a:ln>
            <a:noFill/>
          </a:ln>
        </p:spPr>
      </p:sp>
      <p:sp>
        <p:nvSpPr>
          <p:cNvPr id="119" name="Google Shape;119;p638"/>
          <p:cNvSpPr>
            <a:spLocks noGrp="1"/>
          </p:cNvSpPr>
          <p:nvPr>
            <p:ph type="pic" idx="5"/>
          </p:nvPr>
        </p:nvSpPr>
        <p:spPr>
          <a:xfrm>
            <a:off x="13688791" y="3556851"/>
            <a:ext cx="3592280" cy="3443864"/>
          </a:xfrm>
          <a:prstGeom prst="rect">
            <a:avLst/>
          </a:prstGeom>
          <a:solidFill>
            <a:srgbClr val="353535">
              <a:alpha val="11372"/>
            </a:srgbClr>
          </a:solid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Our team 04">
  <p:cSld name="Our team 04">
    <p:spTree>
      <p:nvGrpSpPr>
        <p:cNvPr id="1" name="Shape 120"/>
        <p:cNvGrpSpPr/>
        <p:nvPr/>
      </p:nvGrpSpPr>
      <p:grpSpPr>
        <a:xfrm>
          <a:off x="0" y="0"/>
          <a:ext cx="0" cy="0"/>
          <a:chOff x="0" y="0"/>
          <a:chExt cx="0" cy="0"/>
        </a:xfrm>
      </p:grpSpPr>
      <p:sp>
        <p:nvSpPr>
          <p:cNvPr id="121" name="Google Shape;121;p639"/>
          <p:cNvSpPr>
            <a:spLocks noGrp="1"/>
          </p:cNvSpPr>
          <p:nvPr>
            <p:ph type="pic" idx="2"/>
          </p:nvPr>
        </p:nvSpPr>
        <p:spPr>
          <a:xfrm>
            <a:off x="1373904" y="3004398"/>
            <a:ext cx="7539258" cy="5393321"/>
          </a:xfrm>
          <a:prstGeom prst="rect">
            <a:avLst/>
          </a:prstGeom>
          <a:solidFill>
            <a:srgbClr val="353535">
              <a:alpha val="11372"/>
            </a:srgbClr>
          </a:solidFill>
          <a:ln>
            <a:noFill/>
          </a:ln>
        </p:spPr>
      </p:sp>
      <p:sp>
        <p:nvSpPr>
          <p:cNvPr id="122" name="Google Shape;122;p639"/>
          <p:cNvSpPr>
            <a:spLocks noGrp="1"/>
          </p:cNvSpPr>
          <p:nvPr>
            <p:ph type="pic" idx="3"/>
          </p:nvPr>
        </p:nvSpPr>
        <p:spPr>
          <a:xfrm>
            <a:off x="14213114" y="3004398"/>
            <a:ext cx="1903186" cy="1903188"/>
          </a:xfrm>
          <a:prstGeom prst="rect">
            <a:avLst/>
          </a:prstGeom>
          <a:solidFill>
            <a:srgbClr val="353535">
              <a:alpha val="11372"/>
            </a:srgbClr>
          </a:solidFill>
          <a:ln>
            <a:noFill/>
          </a:ln>
        </p:spPr>
      </p:sp>
      <p:sp>
        <p:nvSpPr>
          <p:cNvPr id="123" name="Google Shape;123;p639"/>
          <p:cNvSpPr>
            <a:spLocks noGrp="1"/>
          </p:cNvSpPr>
          <p:nvPr>
            <p:ph type="pic" idx="4"/>
          </p:nvPr>
        </p:nvSpPr>
        <p:spPr>
          <a:xfrm>
            <a:off x="10917464" y="3004398"/>
            <a:ext cx="1903186" cy="1903188"/>
          </a:xfrm>
          <a:prstGeom prst="rect">
            <a:avLst/>
          </a:prstGeom>
          <a:solidFill>
            <a:srgbClr val="353535">
              <a:alpha val="11372"/>
            </a:srgbClr>
          </a:solidFill>
          <a:ln>
            <a:noFill/>
          </a:ln>
        </p:spPr>
      </p:sp>
      <p:sp>
        <p:nvSpPr>
          <p:cNvPr id="124" name="Google Shape;124;p639"/>
          <p:cNvSpPr>
            <a:spLocks noGrp="1"/>
          </p:cNvSpPr>
          <p:nvPr>
            <p:ph type="pic" idx="5"/>
          </p:nvPr>
        </p:nvSpPr>
        <p:spPr>
          <a:xfrm>
            <a:off x="14213114" y="6642950"/>
            <a:ext cx="1903186" cy="1903188"/>
          </a:xfrm>
          <a:prstGeom prst="rect">
            <a:avLst/>
          </a:prstGeom>
          <a:solidFill>
            <a:srgbClr val="353535">
              <a:alpha val="11372"/>
            </a:srgbClr>
          </a:solidFill>
          <a:ln>
            <a:noFill/>
          </a:ln>
        </p:spPr>
      </p:sp>
      <p:sp>
        <p:nvSpPr>
          <p:cNvPr id="125" name="Google Shape;125;p639"/>
          <p:cNvSpPr>
            <a:spLocks noGrp="1"/>
          </p:cNvSpPr>
          <p:nvPr>
            <p:ph type="pic" idx="6"/>
          </p:nvPr>
        </p:nvSpPr>
        <p:spPr>
          <a:xfrm>
            <a:off x="10917464" y="6642950"/>
            <a:ext cx="1903186" cy="1903188"/>
          </a:xfrm>
          <a:prstGeom prst="rect">
            <a:avLst/>
          </a:prstGeom>
          <a:solidFill>
            <a:srgbClr val="353535">
              <a:alpha val="11372"/>
            </a:srgbClr>
          </a:solid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Our team 05">
  <p:cSld name="Our team 05">
    <p:spTree>
      <p:nvGrpSpPr>
        <p:cNvPr id="1" name="Shape 126"/>
        <p:cNvGrpSpPr/>
        <p:nvPr/>
      </p:nvGrpSpPr>
      <p:grpSpPr>
        <a:xfrm>
          <a:off x="0" y="0"/>
          <a:ext cx="0" cy="0"/>
          <a:chOff x="0" y="0"/>
          <a:chExt cx="0" cy="0"/>
        </a:xfrm>
      </p:grpSpPr>
      <p:sp>
        <p:nvSpPr>
          <p:cNvPr id="127" name="Google Shape;127;p640"/>
          <p:cNvSpPr>
            <a:spLocks noGrp="1"/>
          </p:cNvSpPr>
          <p:nvPr>
            <p:ph type="pic" idx="2"/>
          </p:nvPr>
        </p:nvSpPr>
        <p:spPr>
          <a:xfrm>
            <a:off x="2867025" y="3290150"/>
            <a:ext cx="3295650" cy="1903188"/>
          </a:xfrm>
          <a:prstGeom prst="rect">
            <a:avLst/>
          </a:prstGeom>
          <a:solidFill>
            <a:srgbClr val="353535">
              <a:alpha val="11372"/>
            </a:srgbClr>
          </a:solidFill>
          <a:ln>
            <a:noFill/>
          </a:ln>
        </p:spPr>
      </p:sp>
      <p:sp>
        <p:nvSpPr>
          <p:cNvPr id="128" name="Google Shape;128;p640"/>
          <p:cNvSpPr>
            <a:spLocks noGrp="1"/>
          </p:cNvSpPr>
          <p:nvPr>
            <p:ph type="pic" idx="3"/>
          </p:nvPr>
        </p:nvSpPr>
        <p:spPr>
          <a:xfrm>
            <a:off x="7496175" y="3290150"/>
            <a:ext cx="3295650" cy="1903188"/>
          </a:xfrm>
          <a:prstGeom prst="rect">
            <a:avLst/>
          </a:prstGeom>
          <a:solidFill>
            <a:srgbClr val="353535">
              <a:alpha val="11372"/>
            </a:srgbClr>
          </a:solidFill>
          <a:ln>
            <a:noFill/>
          </a:ln>
        </p:spPr>
      </p:sp>
      <p:sp>
        <p:nvSpPr>
          <p:cNvPr id="129" name="Google Shape;129;p640"/>
          <p:cNvSpPr>
            <a:spLocks noGrp="1"/>
          </p:cNvSpPr>
          <p:nvPr>
            <p:ph type="pic" idx="4"/>
          </p:nvPr>
        </p:nvSpPr>
        <p:spPr>
          <a:xfrm>
            <a:off x="12125325" y="3290150"/>
            <a:ext cx="3295650" cy="1903188"/>
          </a:xfrm>
          <a:prstGeom prst="rect">
            <a:avLst/>
          </a:prstGeom>
          <a:solidFill>
            <a:srgbClr val="353535">
              <a:alpha val="11372"/>
            </a:srgbClr>
          </a:solidFill>
          <a:ln>
            <a:noFill/>
          </a:ln>
        </p:spPr>
      </p:sp>
      <p:sp>
        <p:nvSpPr>
          <p:cNvPr id="130" name="Google Shape;130;p640"/>
          <p:cNvSpPr>
            <a:spLocks noGrp="1"/>
          </p:cNvSpPr>
          <p:nvPr>
            <p:ph type="pic" idx="5"/>
          </p:nvPr>
        </p:nvSpPr>
        <p:spPr>
          <a:xfrm>
            <a:off x="2867025" y="6642950"/>
            <a:ext cx="3295650" cy="1903188"/>
          </a:xfrm>
          <a:prstGeom prst="rect">
            <a:avLst/>
          </a:prstGeom>
          <a:solidFill>
            <a:srgbClr val="353535">
              <a:alpha val="11372"/>
            </a:srgbClr>
          </a:solidFill>
          <a:ln>
            <a:noFill/>
          </a:ln>
        </p:spPr>
      </p:sp>
      <p:sp>
        <p:nvSpPr>
          <p:cNvPr id="131" name="Google Shape;131;p640"/>
          <p:cNvSpPr>
            <a:spLocks noGrp="1"/>
          </p:cNvSpPr>
          <p:nvPr>
            <p:ph type="pic" idx="6"/>
          </p:nvPr>
        </p:nvSpPr>
        <p:spPr>
          <a:xfrm>
            <a:off x="7496175" y="6642950"/>
            <a:ext cx="3295650" cy="1903188"/>
          </a:xfrm>
          <a:prstGeom prst="rect">
            <a:avLst/>
          </a:prstGeom>
          <a:solidFill>
            <a:srgbClr val="353535">
              <a:alpha val="11372"/>
            </a:srgbClr>
          </a:solidFill>
          <a:ln>
            <a:noFill/>
          </a:ln>
        </p:spPr>
      </p:sp>
      <p:sp>
        <p:nvSpPr>
          <p:cNvPr id="132" name="Google Shape;132;p640"/>
          <p:cNvSpPr>
            <a:spLocks noGrp="1"/>
          </p:cNvSpPr>
          <p:nvPr>
            <p:ph type="pic" idx="7"/>
          </p:nvPr>
        </p:nvSpPr>
        <p:spPr>
          <a:xfrm>
            <a:off x="12125325" y="6642950"/>
            <a:ext cx="3295650" cy="1903188"/>
          </a:xfrm>
          <a:prstGeom prst="rect">
            <a:avLst/>
          </a:prstGeom>
          <a:solidFill>
            <a:srgbClr val="353535">
              <a:alpha val="11372"/>
            </a:srgbClr>
          </a:solid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Our team 06">
  <p:cSld name="Our team 06">
    <p:spTree>
      <p:nvGrpSpPr>
        <p:cNvPr id="1" name="Shape 133"/>
        <p:cNvGrpSpPr/>
        <p:nvPr/>
      </p:nvGrpSpPr>
      <p:grpSpPr>
        <a:xfrm>
          <a:off x="0" y="0"/>
          <a:ext cx="0" cy="0"/>
          <a:chOff x="0" y="0"/>
          <a:chExt cx="0" cy="0"/>
        </a:xfrm>
      </p:grpSpPr>
      <p:sp>
        <p:nvSpPr>
          <p:cNvPr id="134" name="Google Shape;134;p641"/>
          <p:cNvSpPr>
            <a:spLocks noGrp="1"/>
          </p:cNvSpPr>
          <p:nvPr>
            <p:ph type="pic" idx="2"/>
          </p:nvPr>
        </p:nvSpPr>
        <p:spPr>
          <a:xfrm>
            <a:off x="11603264" y="3004398"/>
            <a:ext cx="1903186" cy="1903188"/>
          </a:xfrm>
          <a:prstGeom prst="rect">
            <a:avLst/>
          </a:prstGeom>
          <a:solidFill>
            <a:srgbClr val="353535">
              <a:alpha val="11372"/>
            </a:srgbClr>
          </a:solidFill>
          <a:ln>
            <a:noFill/>
          </a:ln>
        </p:spPr>
      </p:sp>
      <p:sp>
        <p:nvSpPr>
          <p:cNvPr id="135" name="Google Shape;135;p641"/>
          <p:cNvSpPr>
            <a:spLocks noGrp="1"/>
          </p:cNvSpPr>
          <p:nvPr>
            <p:ph type="pic" idx="3"/>
          </p:nvPr>
        </p:nvSpPr>
        <p:spPr>
          <a:xfrm>
            <a:off x="8307614" y="3004398"/>
            <a:ext cx="1903186" cy="1903188"/>
          </a:xfrm>
          <a:prstGeom prst="rect">
            <a:avLst/>
          </a:prstGeom>
          <a:solidFill>
            <a:srgbClr val="353535">
              <a:alpha val="11372"/>
            </a:srgbClr>
          </a:solidFill>
          <a:ln>
            <a:noFill/>
          </a:ln>
        </p:spPr>
      </p:sp>
      <p:sp>
        <p:nvSpPr>
          <p:cNvPr id="136" name="Google Shape;136;p641"/>
          <p:cNvSpPr>
            <a:spLocks noGrp="1"/>
          </p:cNvSpPr>
          <p:nvPr>
            <p:ph type="pic" idx="4"/>
          </p:nvPr>
        </p:nvSpPr>
        <p:spPr>
          <a:xfrm>
            <a:off x="14898914" y="3004398"/>
            <a:ext cx="1903186" cy="1903188"/>
          </a:xfrm>
          <a:prstGeom prst="rect">
            <a:avLst/>
          </a:prstGeom>
          <a:solidFill>
            <a:srgbClr val="353535">
              <a:alpha val="11372"/>
            </a:srgbClr>
          </a:solidFill>
          <a:ln>
            <a:noFill/>
          </a:ln>
        </p:spPr>
      </p:sp>
      <p:sp>
        <p:nvSpPr>
          <p:cNvPr id="137" name="Google Shape;137;p641"/>
          <p:cNvSpPr>
            <a:spLocks noGrp="1"/>
          </p:cNvSpPr>
          <p:nvPr>
            <p:ph type="pic" idx="5"/>
          </p:nvPr>
        </p:nvSpPr>
        <p:spPr>
          <a:xfrm>
            <a:off x="11603264" y="6642950"/>
            <a:ext cx="1903186" cy="1903188"/>
          </a:xfrm>
          <a:prstGeom prst="rect">
            <a:avLst/>
          </a:prstGeom>
          <a:solidFill>
            <a:srgbClr val="353535">
              <a:alpha val="11372"/>
            </a:srgbClr>
          </a:solidFill>
          <a:ln>
            <a:noFill/>
          </a:ln>
        </p:spPr>
      </p:sp>
      <p:sp>
        <p:nvSpPr>
          <p:cNvPr id="138" name="Google Shape;138;p641"/>
          <p:cNvSpPr>
            <a:spLocks noGrp="1"/>
          </p:cNvSpPr>
          <p:nvPr>
            <p:ph type="pic" idx="6"/>
          </p:nvPr>
        </p:nvSpPr>
        <p:spPr>
          <a:xfrm>
            <a:off x="8307614" y="6642950"/>
            <a:ext cx="1903186" cy="1903188"/>
          </a:xfrm>
          <a:prstGeom prst="rect">
            <a:avLst/>
          </a:prstGeom>
          <a:solidFill>
            <a:srgbClr val="353535">
              <a:alpha val="11372"/>
            </a:srgbClr>
          </a:solidFill>
          <a:ln>
            <a:noFill/>
          </a:ln>
        </p:spPr>
      </p:sp>
      <p:sp>
        <p:nvSpPr>
          <p:cNvPr id="139" name="Google Shape;139;p641"/>
          <p:cNvSpPr>
            <a:spLocks noGrp="1"/>
          </p:cNvSpPr>
          <p:nvPr>
            <p:ph type="pic" idx="7"/>
          </p:nvPr>
        </p:nvSpPr>
        <p:spPr>
          <a:xfrm>
            <a:off x="14898914" y="6642950"/>
            <a:ext cx="1903186" cy="1903188"/>
          </a:xfrm>
          <a:prstGeom prst="rect">
            <a:avLst/>
          </a:prstGeom>
          <a:solidFill>
            <a:srgbClr val="353535">
              <a:alpha val="11372"/>
            </a:srgbClr>
          </a:solidFill>
          <a:ln>
            <a:noFill/>
          </a:ln>
        </p:spPr>
      </p:sp>
      <p:sp>
        <p:nvSpPr>
          <p:cNvPr id="140" name="Google Shape;140;p641"/>
          <p:cNvSpPr>
            <a:spLocks noGrp="1"/>
          </p:cNvSpPr>
          <p:nvPr>
            <p:ph type="pic" idx="8"/>
          </p:nvPr>
        </p:nvSpPr>
        <p:spPr>
          <a:xfrm>
            <a:off x="1316726" y="3004398"/>
            <a:ext cx="5541737" cy="5393322"/>
          </a:xfrm>
          <a:prstGeom prst="rect">
            <a:avLst/>
          </a:prstGeom>
          <a:solidFill>
            <a:srgbClr val="353535">
              <a:alpha val="11372"/>
            </a:srgbClr>
          </a:soli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Our team 32">
  <p:cSld name="Our team 32">
    <p:spTree>
      <p:nvGrpSpPr>
        <p:cNvPr id="1" name="Shape 141"/>
        <p:cNvGrpSpPr/>
        <p:nvPr/>
      </p:nvGrpSpPr>
      <p:grpSpPr>
        <a:xfrm>
          <a:off x="0" y="0"/>
          <a:ext cx="0" cy="0"/>
          <a:chOff x="0" y="0"/>
          <a:chExt cx="0" cy="0"/>
        </a:xfrm>
      </p:grpSpPr>
      <p:sp>
        <p:nvSpPr>
          <p:cNvPr id="142" name="Google Shape;142;p642"/>
          <p:cNvSpPr>
            <a:spLocks noGrp="1"/>
          </p:cNvSpPr>
          <p:nvPr>
            <p:ph type="pic" idx="2"/>
          </p:nvPr>
        </p:nvSpPr>
        <p:spPr>
          <a:xfrm>
            <a:off x="3345242" y="3441701"/>
            <a:ext cx="3714732" cy="3714730"/>
          </a:xfrm>
          <a:prstGeom prst="ellipse">
            <a:avLst/>
          </a:prstGeom>
          <a:solidFill>
            <a:srgbClr val="D8D8D8"/>
          </a:solidFill>
          <a:ln>
            <a:noFill/>
          </a:ln>
          <a:effectLst>
            <a:outerShdw blurRad="736600" dist="50800" dir="3660000" algn="tl" rotWithShape="0">
              <a:srgbClr val="000000">
                <a:alpha val="53333"/>
              </a:srgbClr>
            </a:outerShdw>
          </a:effectLst>
        </p:spPr>
      </p:sp>
      <p:sp>
        <p:nvSpPr>
          <p:cNvPr id="143" name="Google Shape;143;p642"/>
          <p:cNvSpPr>
            <a:spLocks noGrp="1"/>
          </p:cNvSpPr>
          <p:nvPr>
            <p:ph type="pic" idx="3"/>
          </p:nvPr>
        </p:nvSpPr>
        <p:spPr>
          <a:xfrm>
            <a:off x="6417502" y="3078568"/>
            <a:ext cx="4440998" cy="4440996"/>
          </a:xfrm>
          <a:prstGeom prst="ellipse">
            <a:avLst/>
          </a:prstGeom>
          <a:solidFill>
            <a:srgbClr val="D8D8D8"/>
          </a:solidFill>
          <a:ln>
            <a:noFill/>
          </a:ln>
          <a:effectLst>
            <a:outerShdw blurRad="736600" dist="50800" dir="3660000" algn="tl" rotWithShape="0">
              <a:srgbClr val="000000">
                <a:alpha val="53333"/>
              </a:srgbClr>
            </a:outerShdw>
          </a:effectLst>
        </p:spPr>
      </p:sp>
      <p:sp>
        <p:nvSpPr>
          <p:cNvPr id="144" name="Google Shape;144;p642"/>
          <p:cNvSpPr>
            <a:spLocks noGrp="1"/>
          </p:cNvSpPr>
          <p:nvPr>
            <p:ph type="pic" idx="4"/>
          </p:nvPr>
        </p:nvSpPr>
        <p:spPr>
          <a:xfrm>
            <a:off x="10211880" y="2721507"/>
            <a:ext cx="5155120" cy="5155118"/>
          </a:xfrm>
          <a:prstGeom prst="ellipse">
            <a:avLst/>
          </a:prstGeom>
          <a:solidFill>
            <a:srgbClr val="D8D8D8"/>
          </a:solidFill>
          <a:ln>
            <a:noFill/>
          </a:ln>
          <a:effectLst>
            <a:outerShdw blurRad="736600" dist="50800" dir="3660000" algn="tl" rotWithShape="0">
              <a:srgbClr val="000000">
                <a:alpha val="53333"/>
              </a:srgbClr>
            </a:outerShdw>
          </a:effectLst>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Our team 31">
  <p:cSld name="Our team 31">
    <p:spTree>
      <p:nvGrpSpPr>
        <p:cNvPr id="1" name="Shape 145"/>
        <p:cNvGrpSpPr/>
        <p:nvPr/>
      </p:nvGrpSpPr>
      <p:grpSpPr>
        <a:xfrm>
          <a:off x="0" y="0"/>
          <a:ext cx="0" cy="0"/>
          <a:chOff x="0" y="0"/>
          <a:chExt cx="0" cy="0"/>
        </a:xfrm>
      </p:grpSpPr>
      <p:sp>
        <p:nvSpPr>
          <p:cNvPr id="146" name="Google Shape;146;p643"/>
          <p:cNvSpPr>
            <a:spLocks noGrp="1"/>
          </p:cNvSpPr>
          <p:nvPr>
            <p:ph type="pic" idx="2"/>
          </p:nvPr>
        </p:nvSpPr>
        <p:spPr>
          <a:xfrm>
            <a:off x="1622594" y="3751875"/>
            <a:ext cx="3224034" cy="3224033"/>
          </a:xfrm>
          <a:prstGeom prst="ellipse">
            <a:avLst/>
          </a:prstGeom>
          <a:solidFill>
            <a:srgbClr val="D8D8D8"/>
          </a:solidFill>
          <a:ln>
            <a:noFill/>
          </a:ln>
          <a:effectLst>
            <a:outerShdw blurRad="736600" dist="50800" dir="3660000" algn="tl" rotWithShape="0">
              <a:srgbClr val="000000">
                <a:alpha val="53333"/>
              </a:srgbClr>
            </a:outerShdw>
          </a:effectLst>
        </p:spPr>
      </p:sp>
      <p:sp>
        <p:nvSpPr>
          <p:cNvPr id="147" name="Google Shape;147;p643"/>
          <p:cNvSpPr>
            <a:spLocks noGrp="1"/>
          </p:cNvSpPr>
          <p:nvPr>
            <p:ph type="pic" idx="3"/>
          </p:nvPr>
        </p:nvSpPr>
        <p:spPr>
          <a:xfrm>
            <a:off x="4308764" y="3439214"/>
            <a:ext cx="3849358" cy="3849356"/>
          </a:xfrm>
          <a:prstGeom prst="ellipse">
            <a:avLst/>
          </a:prstGeom>
          <a:solidFill>
            <a:srgbClr val="D8D8D8"/>
          </a:solidFill>
          <a:ln>
            <a:noFill/>
          </a:ln>
          <a:effectLst>
            <a:outerShdw blurRad="736600" dist="50800" dir="3660000" algn="tl" rotWithShape="0">
              <a:srgbClr val="000000">
                <a:alpha val="53333"/>
              </a:srgbClr>
            </a:outerShdw>
          </a:effectLst>
        </p:spPr>
      </p:sp>
      <p:sp>
        <p:nvSpPr>
          <p:cNvPr id="148" name="Google Shape;148;p643"/>
          <p:cNvSpPr>
            <a:spLocks noGrp="1"/>
          </p:cNvSpPr>
          <p:nvPr>
            <p:ph type="pic" idx="4"/>
          </p:nvPr>
        </p:nvSpPr>
        <p:spPr>
          <a:xfrm>
            <a:off x="7606095" y="3114675"/>
            <a:ext cx="4498436" cy="4498434"/>
          </a:xfrm>
          <a:prstGeom prst="ellipse">
            <a:avLst/>
          </a:prstGeom>
          <a:solidFill>
            <a:srgbClr val="D8D8D8"/>
          </a:solidFill>
          <a:ln>
            <a:noFill/>
          </a:ln>
          <a:effectLst>
            <a:outerShdw blurRad="736600" dist="50800" dir="3660000" algn="tl" rotWithShape="0">
              <a:srgbClr val="000000">
                <a:alpha val="53333"/>
              </a:srgbClr>
            </a:outerShdw>
          </a:effectLst>
        </p:spPr>
      </p:sp>
      <p:sp>
        <p:nvSpPr>
          <p:cNvPr id="149" name="Google Shape;149;p643"/>
          <p:cNvSpPr>
            <a:spLocks noGrp="1"/>
          </p:cNvSpPr>
          <p:nvPr>
            <p:ph type="pic" idx="5"/>
          </p:nvPr>
        </p:nvSpPr>
        <p:spPr>
          <a:xfrm>
            <a:off x="11539396" y="2781300"/>
            <a:ext cx="5165186" cy="5165184"/>
          </a:xfrm>
          <a:prstGeom prst="ellipse">
            <a:avLst/>
          </a:prstGeom>
          <a:solidFill>
            <a:srgbClr val="D8D8D8"/>
          </a:solidFill>
          <a:ln>
            <a:noFill/>
          </a:ln>
          <a:effectLst>
            <a:outerShdw blurRad="736600" dist="50800" dir="3660000" algn="tl" rotWithShape="0">
              <a:srgbClr val="000000">
                <a:alpha val="53333"/>
              </a:srgbClr>
            </a:outerShdw>
          </a:effectLst>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ur team 34">
  <p:cSld name="Our team 34">
    <p:spTree>
      <p:nvGrpSpPr>
        <p:cNvPr id="1" name="Shape 150"/>
        <p:cNvGrpSpPr/>
        <p:nvPr/>
      </p:nvGrpSpPr>
      <p:grpSpPr>
        <a:xfrm>
          <a:off x="0" y="0"/>
          <a:ext cx="0" cy="0"/>
          <a:chOff x="0" y="0"/>
          <a:chExt cx="0" cy="0"/>
        </a:xfrm>
      </p:grpSpPr>
      <p:sp>
        <p:nvSpPr>
          <p:cNvPr id="151" name="Google Shape;151;p644"/>
          <p:cNvSpPr>
            <a:spLocks noGrp="1"/>
          </p:cNvSpPr>
          <p:nvPr>
            <p:ph type="pic" idx="2"/>
          </p:nvPr>
        </p:nvSpPr>
        <p:spPr>
          <a:xfrm>
            <a:off x="2590800" y="3693328"/>
            <a:ext cx="2743200" cy="2745336"/>
          </a:xfrm>
          <a:prstGeom prst="rect">
            <a:avLst/>
          </a:prstGeom>
          <a:solidFill>
            <a:schemeClr val="dk1">
              <a:alpha val="11372"/>
            </a:schemeClr>
          </a:solidFill>
          <a:ln>
            <a:noFill/>
          </a:ln>
        </p:spPr>
      </p:sp>
      <p:sp>
        <p:nvSpPr>
          <p:cNvPr id="152" name="Google Shape;152;p644"/>
          <p:cNvSpPr>
            <a:spLocks noGrp="1"/>
          </p:cNvSpPr>
          <p:nvPr>
            <p:ph type="pic" idx="3"/>
          </p:nvPr>
        </p:nvSpPr>
        <p:spPr>
          <a:xfrm>
            <a:off x="7772400" y="3693328"/>
            <a:ext cx="2743200" cy="2745336"/>
          </a:xfrm>
          <a:prstGeom prst="rect">
            <a:avLst/>
          </a:prstGeom>
          <a:solidFill>
            <a:schemeClr val="dk1">
              <a:alpha val="11372"/>
            </a:schemeClr>
          </a:solidFill>
          <a:ln>
            <a:noFill/>
          </a:ln>
        </p:spPr>
      </p:sp>
      <p:sp>
        <p:nvSpPr>
          <p:cNvPr id="153" name="Google Shape;153;p644"/>
          <p:cNvSpPr>
            <a:spLocks noGrp="1"/>
          </p:cNvSpPr>
          <p:nvPr>
            <p:ph type="pic" idx="4"/>
          </p:nvPr>
        </p:nvSpPr>
        <p:spPr>
          <a:xfrm>
            <a:off x="12954000" y="3693328"/>
            <a:ext cx="2743200" cy="2745336"/>
          </a:xfrm>
          <a:prstGeom prst="rect">
            <a:avLst/>
          </a:prstGeom>
          <a:solidFill>
            <a:schemeClr val="dk1">
              <a:alpha val="11372"/>
            </a:schemeClr>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19"/>
        <p:cNvGrpSpPr/>
        <p:nvPr/>
      </p:nvGrpSpPr>
      <p:grpSpPr>
        <a:xfrm>
          <a:off x="0" y="0"/>
          <a:ext cx="0" cy="0"/>
          <a:chOff x="0" y="0"/>
          <a:chExt cx="0" cy="0"/>
        </a:xfrm>
      </p:grpSpPr>
      <p:sp>
        <p:nvSpPr>
          <p:cNvPr id="20" name="Google Shape;20;p602"/>
          <p:cNvSpPr/>
          <p:nvPr/>
        </p:nvSpPr>
        <p:spPr>
          <a:xfrm>
            <a:off x="0" y="0"/>
            <a:ext cx="18288000" cy="10288588"/>
          </a:xfrm>
          <a:prstGeom prst="rect">
            <a:avLst/>
          </a:prstGeom>
          <a:solidFill>
            <a:srgbClr val="232B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 name="Google Shape;21;p602"/>
          <p:cNvSpPr>
            <a:spLocks noGrp="1"/>
          </p:cNvSpPr>
          <p:nvPr>
            <p:ph type="pic" idx="2"/>
          </p:nvPr>
        </p:nvSpPr>
        <p:spPr>
          <a:xfrm>
            <a:off x="9163114" y="0"/>
            <a:ext cx="9124886" cy="10288588"/>
          </a:xfrm>
          <a:prstGeom prst="rect">
            <a:avLst/>
          </a:prstGeom>
          <a:solidFill>
            <a:srgbClr val="353535">
              <a:alpha val="11372"/>
            </a:srgbClr>
          </a:solidFill>
          <a:ln>
            <a:noFill/>
          </a:ln>
        </p:spPr>
      </p:sp>
      <p:sp>
        <p:nvSpPr>
          <p:cNvPr id="22" name="Google Shape;22;p602"/>
          <p:cNvSpPr>
            <a:spLocks noGrp="1"/>
          </p:cNvSpPr>
          <p:nvPr>
            <p:ph type="pic" idx="3"/>
          </p:nvPr>
        </p:nvSpPr>
        <p:spPr>
          <a:xfrm>
            <a:off x="0" y="0"/>
            <a:ext cx="10237952" cy="10288588"/>
          </a:xfrm>
          <a:prstGeom prst="rect">
            <a:avLst/>
          </a:prstGeom>
          <a:solidFill>
            <a:srgbClr val="353535">
              <a:alpha val="11372"/>
            </a:srgbClr>
          </a:solidFill>
          <a:ln>
            <a:noFill/>
          </a:ln>
        </p:spPr>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Our team 33">
  <p:cSld name="Our team 33">
    <p:spTree>
      <p:nvGrpSpPr>
        <p:cNvPr id="1" name="Shape 154"/>
        <p:cNvGrpSpPr/>
        <p:nvPr/>
      </p:nvGrpSpPr>
      <p:grpSpPr>
        <a:xfrm>
          <a:off x="0" y="0"/>
          <a:ext cx="0" cy="0"/>
          <a:chOff x="0" y="0"/>
          <a:chExt cx="0" cy="0"/>
        </a:xfrm>
      </p:grpSpPr>
      <p:sp>
        <p:nvSpPr>
          <p:cNvPr id="155" name="Google Shape;155;p645"/>
          <p:cNvSpPr>
            <a:spLocks noGrp="1"/>
          </p:cNvSpPr>
          <p:nvPr>
            <p:ph type="pic" idx="2"/>
          </p:nvPr>
        </p:nvSpPr>
        <p:spPr>
          <a:xfrm>
            <a:off x="1395523" y="3924300"/>
            <a:ext cx="2484804" cy="2486738"/>
          </a:xfrm>
          <a:prstGeom prst="rect">
            <a:avLst/>
          </a:prstGeom>
          <a:solidFill>
            <a:schemeClr val="dk1">
              <a:alpha val="11372"/>
            </a:schemeClr>
          </a:solidFill>
          <a:ln>
            <a:noFill/>
          </a:ln>
        </p:spPr>
      </p:sp>
      <p:sp>
        <p:nvSpPr>
          <p:cNvPr id="156" name="Google Shape;156;p645"/>
          <p:cNvSpPr>
            <a:spLocks noGrp="1"/>
          </p:cNvSpPr>
          <p:nvPr>
            <p:ph type="pic" idx="3"/>
          </p:nvPr>
        </p:nvSpPr>
        <p:spPr>
          <a:xfrm>
            <a:off x="5727467" y="3924300"/>
            <a:ext cx="2484804" cy="2486738"/>
          </a:xfrm>
          <a:prstGeom prst="rect">
            <a:avLst/>
          </a:prstGeom>
          <a:solidFill>
            <a:schemeClr val="dk1">
              <a:alpha val="11372"/>
            </a:schemeClr>
          </a:solidFill>
          <a:ln>
            <a:noFill/>
          </a:ln>
        </p:spPr>
      </p:sp>
      <p:sp>
        <p:nvSpPr>
          <p:cNvPr id="157" name="Google Shape;157;p645"/>
          <p:cNvSpPr>
            <a:spLocks noGrp="1"/>
          </p:cNvSpPr>
          <p:nvPr>
            <p:ph type="pic" idx="4"/>
          </p:nvPr>
        </p:nvSpPr>
        <p:spPr>
          <a:xfrm>
            <a:off x="10068182" y="3924300"/>
            <a:ext cx="2484804" cy="2486738"/>
          </a:xfrm>
          <a:prstGeom prst="rect">
            <a:avLst/>
          </a:prstGeom>
          <a:solidFill>
            <a:schemeClr val="dk1">
              <a:alpha val="11372"/>
            </a:schemeClr>
          </a:solidFill>
          <a:ln>
            <a:noFill/>
          </a:ln>
        </p:spPr>
      </p:sp>
      <p:sp>
        <p:nvSpPr>
          <p:cNvPr id="158" name="Google Shape;158;p645"/>
          <p:cNvSpPr>
            <a:spLocks noGrp="1"/>
          </p:cNvSpPr>
          <p:nvPr>
            <p:ph type="pic" idx="5"/>
          </p:nvPr>
        </p:nvSpPr>
        <p:spPr>
          <a:xfrm>
            <a:off x="14408898" y="3924300"/>
            <a:ext cx="2484804" cy="2486738"/>
          </a:xfrm>
          <a:prstGeom prst="rect">
            <a:avLst/>
          </a:prstGeom>
          <a:solidFill>
            <a:schemeClr val="dk1">
              <a:alpha val="11372"/>
            </a:schemeClr>
          </a:solid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Our team 35">
  <p:cSld name="Our team 35">
    <p:spTree>
      <p:nvGrpSpPr>
        <p:cNvPr id="1" name="Shape 159"/>
        <p:cNvGrpSpPr/>
        <p:nvPr/>
      </p:nvGrpSpPr>
      <p:grpSpPr>
        <a:xfrm>
          <a:off x="0" y="0"/>
          <a:ext cx="0" cy="0"/>
          <a:chOff x="0" y="0"/>
          <a:chExt cx="0" cy="0"/>
        </a:xfrm>
      </p:grpSpPr>
      <p:sp>
        <p:nvSpPr>
          <p:cNvPr id="160" name="Google Shape;160;p646"/>
          <p:cNvSpPr>
            <a:spLocks noGrp="1"/>
          </p:cNvSpPr>
          <p:nvPr>
            <p:ph type="pic" idx="2"/>
          </p:nvPr>
        </p:nvSpPr>
        <p:spPr>
          <a:xfrm>
            <a:off x="835540" y="3239666"/>
            <a:ext cx="5415002" cy="4697110"/>
          </a:xfrm>
          <a:prstGeom prst="rect">
            <a:avLst/>
          </a:prstGeom>
          <a:solidFill>
            <a:schemeClr val="dk1">
              <a:alpha val="11372"/>
            </a:schemeClr>
          </a:solidFill>
          <a:ln>
            <a:noFill/>
          </a:ln>
        </p:spPr>
      </p:sp>
      <p:sp>
        <p:nvSpPr>
          <p:cNvPr id="161" name="Google Shape;161;p646"/>
          <p:cNvSpPr>
            <a:spLocks noGrp="1"/>
          </p:cNvSpPr>
          <p:nvPr>
            <p:ph type="pic" idx="3"/>
          </p:nvPr>
        </p:nvSpPr>
        <p:spPr>
          <a:xfrm>
            <a:off x="6557915" y="3239666"/>
            <a:ext cx="5415002" cy="4697110"/>
          </a:xfrm>
          <a:prstGeom prst="rect">
            <a:avLst/>
          </a:prstGeom>
          <a:solidFill>
            <a:schemeClr val="dk1">
              <a:alpha val="11372"/>
            </a:schemeClr>
          </a:solidFill>
          <a:ln>
            <a:noFill/>
          </a:ln>
        </p:spPr>
      </p:sp>
      <p:sp>
        <p:nvSpPr>
          <p:cNvPr id="162" name="Google Shape;162;p646"/>
          <p:cNvSpPr>
            <a:spLocks noGrp="1"/>
          </p:cNvSpPr>
          <p:nvPr>
            <p:ph type="pic" idx="4"/>
          </p:nvPr>
        </p:nvSpPr>
        <p:spPr>
          <a:xfrm>
            <a:off x="12280288" y="3239666"/>
            <a:ext cx="5415002" cy="4697110"/>
          </a:xfrm>
          <a:prstGeom prst="rect">
            <a:avLst/>
          </a:prstGeom>
          <a:solidFill>
            <a:schemeClr val="dk1">
              <a:alpha val="11372"/>
            </a:schemeClr>
          </a:solid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Our team 36">
  <p:cSld name="Our team 36">
    <p:spTree>
      <p:nvGrpSpPr>
        <p:cNvPr id="1" name="Shape 163"/>
        <p:cNvGrpSpPr/>
        <p:nvPr/>
      </p:nvGrpSpPr>
      <p:grpSpPr>
        <a:xfrm>
          <a:off x="0" y="0"/>
          <a:ext cx="0" cy="0"/>
          <a:chOff x="0" y="0"/>
          <a:chExt cx="0" cy="0"/>
        </a:xfrm>
      </p:grpSpPr>
      <p:sp>
        <p:nvSpPr>
          <p:cNvPr id="164" name="Google Shape;164;p647"/>
          <p:cNvSpPr>
            <a:spLocks noGrp="1"/>
          </p:cNvSpPr>
          <p:nvPr>
            <p:ph type="pic" idx="2"/>
          </p:nvPr>
        </p:nvSpPr>
        <p:spPr>
          <a:xfrm>
            <a:off x="210028" y="3109276"/>
            <a:ext cx="4441356" cy="3852545"/>
          </a:xfrm>
          <a:prstGeom prst="rect">
            <a:avLst/>
          </a:prstGeom>
          <a:solidFill>
            <a:schemeClr val="dk1">
              <a:alpha val="11372"/>
            </a:schemeClr>
          </a:solidFill>
          <a:ln>
            <a:noFill/>
          </a:ln>
        </p:spPr>
      </p:sp>
      <p:sp>
        <p:nvSpPr>
          <p:cNvPr id="165" name="Google Shape;165;p647"/>
          <p:cNvSpPr>
            <a:spLocks noGrp="1"/>
          </p:cNvSpPr>
          <p:nvPr>
            <p:ph type="pic" idx="3"/>
          </p:nvPr>
        </p:nvSpPr>
        <p:spPr>
          <a:xfrm>
            <a:off x="4817830" y="3109276"/>
            <a:ext cx="4441356" cy="3852545"/>
          </a:xfrm>
          <a:prstGeom prst="rect">
            <a:avLst/>
          </a:prstGeom>
          <a:solidFill>
            <a:schemeClr val="dk1">
              <a:alpha val="11372"/>
            </a:schemeClr>
          </a:solidFill>
          <a:ln>
            <a:noFill/>
          </a:ln>
        </p:spPr>
      </p:sp>
      <p:sp>
        <p:nvSpPr>
          <p:cNvPr id="166" name="Google Shape;166;p647"/>
          <p:cNvSpPr>
            <a:spLocks noGrp="1"/>
          </p:cNvSpPr>
          <p:nvPr>
            <p:ph type="pic" idx="4"/>
          </p:nvPr>
        </p:nvSpPr>
        <p:spPr>
          <a:xfrm>
            <a:off x="9430554" y="3109276"/>
            <a:ext cx="4441356" cy="3852545"/>
          </a:xfrm>
          <a:prstGeom prst="rect">
            <a:avLst/>
          </a:prstGeom>
          <a:solidFill>
            <a:schemeClr val="dk1">
              <a:alpha val="11372"/>
            </a:schemeClr>
          </a:solidFill>
          <a:ln>
            <a:noFill/>
          </a:ln>
        </p:spPr>
      </p:sp>
      <p:sp>
        <p:nvSpPr>
          <p:cNvPr id="167" name="Google Shape;167;p647"/>
          <p:cNvSpPr>
            <a:spLocks noGrp="1"/>
          </p:cNvSpPr>
          <p:nvPr>
            <p:ph type="pic" idx="5"/>
          </p:nvPr>
        </p:nvSpPr>
        <p:spPr>
          <a:xfrm>
            <a:off x="14043278" y="3109276"/>
            <a:ext cx="4441356" cy="3852545"/>
          </a:xfrm>
          <a:prstGeom prst="rect">
            <a:avLst/>
          </a:prstGeom>
          <a:solidFill>
            <a:schemeClr val="dk1">
              <a:alpha val="11372"/>
            </a:schemeClr>
          </a:solid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Our team 25">
  <p:cSld name="Our team 25">
    <p:spTree>
      <p:nvGrpSpPr>
        <p:cNvPr id="1" name="Shape 168"/>
        <p:cNvGrpSpPr/>
        <p:nvPr/>
      </p:nvGrpSpPr>
      <p:grpSpPr>
        <a:xfrm>
          <a:off x="0" y="0"/>
          <a:ext cx="0" cy="0"/>
          <a:chOff x="0" y="0"/>
          <a:chExt cx="0" cy="0"/>
        </a:xfrm>
      </p:grpSpPr>
      <p:sp>
        <p:nvSpPr>
          <p:cNvPr id="169" name="Google Shape;169;p648"/>
          <p:cNvSpPr>
            <a:spLocks noGrp="1"/>
          </p:cNvSpPr>
          <p:nvPr>
            <p:ph type="pic" idx="2"/>
          </p:nvPr>
        </p:nvSpPr>
        <p:spPr>
          <a:xfrm>
            <a:off x="1723660" y="1691300"/>
            <a:ext cx="6905990" cy="6905988"/>
          </a:xfrm>
          <a:prstGeom prst="ellipse">
            <a:avLst/>
          </a:prstGeom>
          <a:solidFill>
            <a:srgbClr val="F2F2F2"/>
          </a:solidFill>
          <a:ln>
            <a:noFill/>
          </a:ln>
        </p:spPr>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Our team 26">
  <p:cSld name="Our team 26">
    <p:spTree>
      <p:nvGrpSpPr>
        <p:cNvPr id="1" name="Shape 170"/>
        <p:cNvGrpSpPr/>
        <p:nvPr/>
      </p:nvGrpSpPr>
      <p:grpSpPr>
        <a:xfrm>
          <a:off x="0" y="0"/>
          <a:ext cx="0" cy="0"/>
          <a:chOff x="0" y="0"/>
          <a:chExt cx="0" cy="0"/>
        </a:xfrm>
      </p:grpSpPr>
      <p:sp>
        <p:nvSpPr>
          <p:cNvPr id="171" name="Google Shape;171;p649"/>
          <p:cNvSpPr>
            <a:spLocks noGrp="1"/>
          </p:cNvSpPr>
          <p:nvPr>
            <p:ph type="pic" idx="2"/>
          </p:nvPr>
        </p:nvSpPr>
        <p:spPr>
          <a:xfrm>
            <a:off x="1899260" y="1866900"/>
            <a:ext cx="6554790" cy="6554788"/>
          </a:xfrm>
          <a:prstGeom prst="rect">
            <a:avLst/>
          </a:prstGeom>
          <a:solidFill>
            <a:srgbClr val="F2F2F2"/>
          </a:solid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Our team 27">
  <p:cSld name="Our team 27">
    <p:spTree>
      <p:nvGrpSpPr>
        <p:cNvPr id="1" name="Shape 172"/>
        <p:cNvGrpSpPr/>
        <p:nvPr/>
      </p:nvGrpSpPr>
      <p:grpSpPr>
        <a:xfrm>
          <a:off x="0" y="0"/>
          <a:ext cx="0" cy="0"/>
          <a:chOff x="0" y="0"/>
          <a:chExt cx="0" cy="0"/>
        </a:xfrm>
      </p:grpSpPr>
      <p:sp>
        <p:nvSpPr>
          <p:cNvPr id="173" name="Google Shape;173;p650"/>
          <p:cNvSpPr>
            <a:spLocks noGrp="1"/>
          </p:cNvSpPr>
          <p:nvPr>
            <p:ph type="pic" idx="2"/>
          </p:nvPr>
        </p:nvSpPr>
        <p:spPr>
          <a:xfrm>
            <a:off x="1519409" y="1487049"/>
            <a:ext cx="7314492" cy="7314490"/>
          </a:xfrm>
          <a:prstGeom prst="rect">
            <a:avLst/>
          </a:prstGeom>
          <a:solidFill>
            <a:srgbClr val="F2F2F2"/>
          </a:solid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Our team 28">
  <p:cSld name="Our team 28">
    <p:spTree>
      <p:nvGrpSpPr>
        <p:cNvPr id="1" name="Shape 174"/>
        <p:cNvGrpSpPr/>
        <p:nvPr/>
      </p:nvGrpSpPr>
      <p:grpSpPr>
        <a:xfrm>
          <a:off x="0" y="0"/>
          <a:ext cx="0" cy="0"/>
          <a:chOff x="0" y="0"/>
          <a:chExt cx="0" cy="0"/>
        </a:xfrm>
      </p:grpSpPr>
      <p:sp>
        <p:nvSpPr>
          <p:cNvPr id="175" name="Google Shape;175;p651"/>
          <p:cNvSpPr>
            <a:spLocks noGrp="1"/>
          </p:cNvSpPr>
          <p:nvPr>
            <p:ph type="pic" idx="2"/>
          </p:nvPr>
        </p:nvSpPr>
        <p:spPr>
          <a:xfrm>
            <a:off x="0" y="0"/>
            <a:ext cx="9144000" cy="10288588"/>
          </a:xfrm>
          <a:prstGeom prst="rect">
            <a:avLst/>
          </a:prstGeom>
          <a:solidFill>
            <a:srgbClr val="353535">
              <a:alpha val="11372"/>
            </a:srgbClr>
          </a:solid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Our team 29">
  <p:cSld name="Our team 29">
    <p:spTree>
      <p:nvGrpSpPr>
        <p:cNvPr id="1" name="Shape 176"/>
        <p:cNvGrpSpPr/>
        <p:nvPr/>
      </p:nvGrpSpPr>
      <p:grpSpPr>
        <a:xfrm>
          <a:off x="0" y="0"/>
          <a:ext cx="0" cy="0"/>
          <a:chOff x="0" y="0"/>
          <a:chExt cx="0" cy="0"/>
        </a:xfrm>
      </p:grpSpPr>
      <p:sp>
        <p:nvSpPr>
          <p:cNvPr id="177" name="Google Shape;177;p652"/>
          <p:cNvSpPr>
            <a:spLocks noGrp="1"/>
          </p:cNvSpPr>
          <p:nvPr>
            <p:ph type="pic" idx="2"/>
          </p:nvPr>
        </p:nvSpPr>
        <p:spPr>
          <a:xfrm>
            <a:off x="0" y="0"/>
            <a:ext cx="4572000" cy="5144294"/>
          </a:xfrm>
          <a:prstGeom prst="rect">
            <a:avLst/>
          </a:prstGeom>
          <a:solidFill>
            <a:srgbClr val="353535">
              <a:alpha val="11372"/>
            </a:srgbClr>
          </a:solidFill>
          <a:ln>
            <a:noFill/>
          </a:ln>
        </p:spPr>
      </p:sp>
      <p:sp>
        <p:nvSpPr>
          <p:cNvPr id="178" name="Google Shape;178;p652"/>
          <p:cNvSpPr>
            <a:spLocks noGrp="1"/>
          </p:cNvSpPr>
          <p:nvPr>
            <p:ph type="pic" idx="3"/>
          </p:nvPr>
        </p:nvSpPr>
        <p:spPr>
          <a:xfrm>
            <a:off x="4572000" y="0"/>
            <a:ext cx="4572000" cy="5144294"/>
          </a:xfrm>
          <a:prstGeom prst="rect">
            <a:avLst/>
          </a:prstGeom>
          <a:solidFill>
            <a:srgbClr val="353535">
              <a:alpha val="11372"/>
            </a:srgbClr>
          </a:solidFill>
          <a:ln>
            <a:noFill/>
          </a:ln>
        </p:spPr>
      </p:sp>
      <p:sp>
        <p:nvSpPr>
          <p:cNvPr id="179" name="Google Shape;179;p652"/>
          <p:cNvSpPr>
            <a:spLocks noGrp="1"/>
          </p:cNvSpPr>
          <p:nvPr>
            <p:ph type="pic" idx="4"/>
          </p:nvPr>
        </p:nvSpPr>
        <p:spPr>
          <a:xfrm>
            <a:off x="0" y="5144294"/>
            <a:ext cx="4572000" cy="5144294"/>
          </a:xfrm>
          <a:prstGeom prst="rect">
            <a:avLst/>
          </a:prstGeom>
          <a:solidFill>
            <a:srgbClr val="353535">
              <a:alpha val="11372"/>
            </a:srgbClr>
          </a:solidFill>
          <a:ln>
            <a:noFill/>
          </a:ln>
        </p:spPr>
      </p:sp>
      <p:sp>
        <p:nvSpPr>
          <p:cNvPr id="180" name="Google Shape;180;p652"/>
          <p:cNvSpPr>
            <a:spLocks noGrp="1"/>
          </p:cNvSpPr>
          <p:nvPr>
            <p:ph type="pic" idx="5"/>
          </p:nvPr>
        </p:nvSpPr>
        <p:spPr>
          <a:xfrm>
            <a:off x="4572000" y="5144294"/>
            <a:ext cx="4572000" cy="5144294"/>
          </a:xfrm>
          <a:prstGeom prst="rect">
            <a:avLst/>
          </a:prstGeom>
          <a:solidFill>
            <a:srgbClr val="353535">
              <a:alpha val="11372"/>
            </a:srgbClr>
          </a:solidFill>
          <a:ln>
            <a:noFill/>
          </a:ln>
        </p:spPr>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Our team 30">
  <p:cSld name="Our team 30">
    <p:spTree>
      <p:nvGrpSpPr>
        <p:cNvPr id="1" name="Shape 181"/>
        <p:cNvGrpSpPr/>
        <p:nvPr/>
      </p:nvGrpSpPr>
      <p:grpSpPr>
        <a:xfrm>
          <a:off x="0" y="0"/>
          <a:ext cx="0" cy="0"/>
          <a:chOff x="0" y="0"/>
          <a:chExt cx="0" cy="0"/>
        </a:xfrm>
      </p:grpSpPr>
      <p:sp>
        <p:nvSpPr>
          <p:cNvPr id="182" name="Google Shape;182;p653"/>
          <p:cNvSpPr>
            <a:spLocks noGrp="1"/>
          </p:cNvSpPr>
          <p:nvPr>
            <p:ph type="pic" idx="2"/>
          </p:nvPr>
        </p:nvSpPr>
        <p:spPr>
          <a:xfrm>
            <a:off x="0" y="0"/>
            <a:ext cx="3048000" cy="3429528"/>
          </a:xfrm>
          <a:prstGeom prst="rect">
            <a:avLst/>
          </a:prstGeom>
          <a:solidFill>
            <a:srgbClr val="353535">
              <a:alpha val="11372"/>
            </a:srgbClr>
          </a:solidFill>
          <a:ln>
            <a:noFill/>
          </a:ln>
        </p:spPr>
      </p:sp>
      <p:sp>
        <p:nvSpPr>
          <p:cNvPr id="183" name="Google Shape;183;p653"/>
          <p:cNvSpPr>
            <a:spLocks noGrp="1"/>
          </p:cNvSpPr>
          <p:nvPr>
            <p:ph type="pic" idx="3"/>
          </p:nvPr>
        </p:nvSpPr>
        <p:spPr>
          <a:xfrm>
            <a:off x="3048000" y="0"/>
            <a:ext cx="3048000" cy="3429528"/>
          </a:xfrm>
          <a:prstGeom prst="rect">
            <a:avLst/>
          </a:prstGeom>
          <a:solidFill>
            <a:srgbClr val="353535">
              <a:alpha val="11372"/>
            </a:srgbClr>
          </a:solidFill>
          <a:ln>
            <a:noFill/>
          </a:ln>
        </p:spPr>
      </p:sp>
      <p:sp>
        <p:nvSpPr>
          <p:cNvPr id="184" name="Google Shape;184;p653"/>
          <p:cNvSpPr>
            <a:spLocks noGrp="1"/>
          </p:cNvSpPr>
          <p:nvPr>
            <p:ph type="pic" idx="4"/>
          </p:nvPr>
        </p:nvSpPr>
        <p:spPr>
          <a:xfrm>
            <a:off x="6096000" y="0"/>
            <a:ext cx="3048000" cy="3429528"/>
          </a:xfrm>
          <a:prstGeom prst="rect">
            <a:avLst/>
          </a:prstGeom>
          <a:solidFill>
            <a:srgbClr val="353535">
              <a:alpha val="11372"/>
            </a:srgbClr>
          </a:solidFill>
          <a:ln>
            <a:noFill/>
          </a:ln>
        </p:spPr>
      </p:sp>
      <p:sp>
        <p:nvSpPr>
          <p:cNvPr id="185" name="Google Shape;185;p653"/>
          <p:cNvSpPr>
            <a:spLocks noGrp="1"/>
          </p:cNvSpPr>
          <p:nvPr>
            <p:ph type="pic" idx="5"/>
          </p:nvPr>
        </p:nvSpPr>
        <p:spPr>
          <a:xfrm>
            <a:off x="0" y="3429528"/>
            <a:ext cx="3048000" cy="3429528"/>
          </a:xfrm>
          <a:prstGeom prst="rect">
            <a:avLst/>
          </a:prstGeom>
          <a:solidFill>
            <a:srgbClr val="353535">
              <a:alpha val="11372"/>
            </a:srgbClr>
          </a:solidFill>
          <a:ln>
            <a:noFill/>
          </a:ln>
        </p:spPr>
      </p:sp>
      <p:sp>
        <p:nvSpPr>
          <p:cNvPr id="186" name="Google Shape;186;p653"/>
          <p:cNvSpPr>
            <a:spLocks noGrp="1"/>
          </p:cNvSpPr>
          <p:nvPr>
            <p:ph type="pic" idx="6"/>
          </p:nvPr>
        </p:nvSpPr>
        <p:spPr>
          <a:xfrm>
            <a:off x="3048000" y="3429528"/>
            <a:ext cx="3048000" cy="3429528"/>
          </a:xfrm>
          <a:prstGeom prst="rect">
            <a:avLst/>
          </a:prstGeom>
          <a:solidFill>
            <a:srgbClr val="353535">
              <a:alpha val="11372"/>
            </a:srgbClr>
          </a:solidFill>
          <a:ln>
            <a:noFill/>
          </a:ln>
        </p:spPr>
      </p:sp>
      <p:sp>
        <p:nvSpPr>
          <p:cNvPr id="187" name="Google Shape;187;p653"/>
          <p:cNvSpPr>
            <a:spLocks noGrp="1"/>
          </p:cNvSpPr>
          <p:nvPr>
            <p:ph type="pic" idx="7"/>
          </p:nvPr>
        </p:nvSpPr>
        <p:spPr>
          <a:xfrm>
            <a:off x="6096000" y="3429528"/>
            <a:ext cx="3048000" cy="3429528"/>
          </a:xfrm>
          <a:prstGeom prst="rect">
            <a:avLst/>
          </a:prstGeom>
          <a:solidFill>
            <a:srgbClr val="353535">
              <a:alpha val="11372"/>
            </a:srgbClr>
          </a:solidFill>
          <a:ln>
            <a:noFill/>
          </a:ln>
        </p:spPr>
      </p:sp>
      <p:sp>
        <p:nvSpPr>
          <p:cNvPr id="188" name="Google Shape;188;p653"/>
          <p:cNvSpPr>
            <a:spLocks noGrp="1"/>
          </p:cNvSpPr>
          <p:nvPr>
            <p:ph type="pic" idx="8"/>
          </p:nvPr>
        </p:nvSpPr>
        <p:spPr>
          <a:xfrm>
            <a:off x="0" y="6859056"/>
            <a:ext cx="3048000" cy="3429528"/>
          </a:xfrm>
          <a:prstGeom prst="rect">
            <a:avLst/>
          </a:prstGeom>
          <a:solidFill>
            <a:srgbClr val="353535">
              <a:alpha val="11372"/>
            </a:srgbClr>
          </a:solidFill>
          <a:ln>
            <a:noFill/>
          </a:ln>
        </p:spPr>
      </p:sp>
      <p:sp>
        <p:nvSpPr>
          <p:cNvPr id="189" name="Google Shape;189;p653"/>
          <p:cNvSpPr>
            <a:spLocks noGrp="1"/>
          </p:cNvSpPr>
          <p:nvPr>
            <p:ph type="pic" idx="9"/>
          </p:nvPr>
        </p:nvSpPr>
        <p:spPr>
          <a:xfrm>
            <a:off x="3048000" y="6859056"/>
            <a:ext cx="3048000" cy="3429528"/>
          </a:xfrm>
          <a:prstGeom prst="rect">
            <a:avLst/>
          </a:prstGeom>
          <a:solidFill>
            <a:srgbClr val="353535">
              <a:alpha val="11372"/>
            </a:srgbClr>
          </a:solidFill>
          <a:ln>
            <a:noFill/>
          </a:ln>
        </p:spPr>
      </p:sp>
      <p:sp>
        <p:nvSpPr>
          <p:cNvPr id="190" name="Google Shape;190;p653"/>
          <p:cNvSpPr>
            <a:spLocks noGrp="1"/>
          </p:cNvSpPr>
          <p:nvPr>
            <p:ph type="pic" idx="13"/>
          </p:nvPr>
        </p:nvSpPr>
        <p:spPr>
          <a:xfrm>
            <a:off x="6096000" y="6859056"/>
            <a:ext cx="3048000" cy="3429528"/>
          </a:xfrm>
          <a:prstGeom prst="rect">
            <a:avLst/>
          </a:prstGeom>
          <a:solidFill>
            <a:srgbClr val="353535">
              <a:alpha val="11372"/>
            </a:srgbClr>
          </a:solidFill>
          <a:ln>
            <a:noFill/>
          </a:ln>
        </p:spPr>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Our team 07">
  <p:cSld name="Our team 07">
    <p:spTree>
      <p:nvGrpSpPr>
        <p:cNvPr id="1" name="Shape 191"/>
        <p:cNvGrpSpPr/>
        <p:nvPr/>
      </p:nvGrpSpPr>
      <p:grpSpPr>
        <a:xfrm>
          <a:off x="0" y="0"/>
          <a:ext cx="0" cy="0"/>
          <a:chOff x="0" y="0"/>
          <a:chExt cx="0" cy="0"/>
        </a:xfrm>
      </p:grpSpPr>
      <p:sp>
        <p:nvSpPr>
          <p:cNvPr id="192" name="Google Shape;192;p654"/>
          <p:cNvSpPr>
            <a:spLocks noGrp="1"/>
          </p:cNvSpPr>
          <p:nvPr>
            <p:ph type="pic" idx="2"/>
          </p:nvPr>
        </p:nvSpPr>
        <p:spPr>
          <a:xfrm>
            <a:off x="6629402" y="3138288"/>
            <a:ext cx="3295650" cy="4176912"/>
          </a:xfrm>
          <a:prstGeom prst="rect">
            <a:avLst/>
          </a:prstGeom>
          <a:solidFill>
            <a:srgbClr val="353535">
              <a:alpha val="11372"/>
            </a:srgbClr>
          </a:solidFill>
          <a:ln>
            <a:noFill/>
          </a:ln>
        </p:spPr>
      </p:sp>
      <p:sp>
        <p:nvSpPr>
          <p:cNvPr id="193" name="Google Shape;193;p654"/>
          <p:cNvSpPr>
            <a:spLocks noGrp="1"/>
          </p:cNvSpPr>
          <p:nvPr>
            <p:ph type="pic" idx="3"/>
          </p:nvPr>
        </p:nvSpPr>
        <p:spPr>
          <a:xfrm>
            <a:off x="10306051" y="3138288"/>
            <a:ext cx="3295650" cy="4176912"/>
          </a:xfrm>
          <a:prstGeom prst="rect">
            <a:avLst/>
          </a:prstGeom>
          <a:solidFill>
            <a:srgbClr val="353535">
              <a:alpha val="11372"/>
            </a:srgbClr>
          </a:solidFill>
          <a:ln>
            <a:noFill/>
          </a:ln>
        </p:spPr>
      </p:sp>
      <p:sp>
        <p:nvSpPr>
          <p:cNvPr id="194" name="Google Shape;194;p654"/>
          <p:cNvSpPr>
            <a:spLocks noGrp="1"/>
          </p:cNvSpPr>
          <p:nvPr>
            <p:ph type="pic" idx="4"/>
          </p:nvPr>
        </p:nvSpPr>
        <p:spPr>
          <a:xfrm>
            <a:off x="13982701" y="3138288"/>
            <a:ext cx="3295650" cy="4176912"/>
          </a:xfrm>
          <a:prstGeom prst="rect">
            <a:avLst/>
          </a:prstGeom>
          <a:solidFill>
            <a:srgbClr val="353535">
              <a:alpha val="11372"/>
            </a:srgbClr>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01">
  <p:cSld name="Background 01">
    <p:spTree>
      <p:nvGrpSpPr>
        <p:cNvPr id="1" name="Shape 23"/>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Our team 08">
  <p:cSld name="Our team 08">
    <p:spTree>
      <p:nvGrpSpPr>
        <p:cNvPr id="1" name="Shape 195"/>
        <p:cNvGrpSpPr/>
        <p:nvPr/>
      </p:nvGrpSpPr>
      <p:grpSpPr>
        <a:xfrm>
          <a:off x="0" y="0"/>
          <a:ext cx="0" cy="0"/>
          <a:chOff x="0" y="0"/>
          <a:chExt cx="0" cy="0"/>
        </a:xfrm>
      </p:grpSpPr>
      <p:sp>
        <p:nvSpPr>
          <p:cNvPr id="196" name="Google Shape;196;p655"/>
          <p:cNvSpPr>
            <a:spLocks noGrp="1"/>
          </p:cNvSpPr>
          <p:nvPr>
            <p:ph type="pic" idx="2"/>
          </p:nvPr>
        </p:nvSpPr>
        <p:spPr>
          <a:xfrm>
            <a:off x="11963400" y="2893704"/>
            <a:ext cx="3505200" cy="4061025"/>
          </a:xfrm>
          <a:prstGeom prst="rect">
            <a:avLst/>
          </a:prstGeom>
          <a:solidFill>
            <a:schemeClr val="dk1">
              <a:alpha val="11372"/>
            </a:schemeClr>
          </a:solidFill>
          <a:ln>
            <a:noFill/>
          </a:ln>
        </p:spPr>
      </p:sp>
      <p:sp>
        <p:nvSpPr>
          <p:cNvPr id="197" name="Google Shape;197;p655"/>
          <p:cNvSpPr>
            <a:spLocks noGrp="1"/>
          </p:cNvSpPr>
          <p:nvPr>
            <p:ph type="pic" idx="3"/>
          </p:nvPr>
        </p:nvSpPr>
        <p:spPr>
          <a:xfrm>
            <a:off x="2819400" y="2893704"/>
            <a:ext cx="3505200" cy="4061025"/>
          </a:xfrm>
          <a:prstGeom prst="rect">
            <a:avLst/>
          </a:prstGeom>
          <a:solidFill>
            <a:schemeClr val="dk1">
              <a:alpha val="11372"/>
            </a:schemeClr>
          </a:solidFill>
          <a:ln>
            <a:noFill/>
          </a:ln>
        </p:spPr>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Our team 09">
  <p:cSld name="Our team 09">
    <p:spTree>
      <p:nvGrpSpPr>
        <p:cNvPr id="1" name="Shape 198"/>
        <p:cNvGrpSpPr/>
        <p:nvPr/>
      </p:nvGrpSpPr>
      <p:grpSpPr>
        <a:xfrm>
          <a:off x="0" y="0"/>
          <a:ext cx="0" cy="0"/>
          <a:chOff x="0" y="0"/>
          <a:chExt cx="0" cy="0"/>
        </a:xfrm>
      </p:grpSpPr>
      <p:sp>
        <p:nvSpPr>
          <p:cNvPr id="199" name="Google Shape;199;p656"/>
          <p:cNvSpPr>
            <a:spLocks noGrp="1"/>
          </p:cNvSpPr>
          <p:nvPr>
            <p:ph type="pic" idx="2"/>
          </p:nvPr>
        </p:nvSpPr>
        <p:spPr>
          <a:xfrm>
            <a:off x="0" y="0"/>
            <a:ext cx="6096000" cy="10288588"/>
          </a:xfrm>
          <a:prstGeom prst="rect">
            <a:avLst/>
          </a:prstGeom>
          <a:solidFill>
            <a:srgbClr val="353535">
              <a:alpha val="11372"/>
            </a:srgbClr>
          </a:solidFill>
          <a:ln>
            <a:noFill/>
          </a:ln>
        </p:spPr>
      </p:sp>
      <p:sp>
        <p:nvSpPr>
          <p:cNvPr id="200" name="Google Shape;200;p656"/>
          <p:cNvSpPr>
            <a:spLocks noGrp="1"/>
          </p:cNvSpPr>
          <p:nvPr>
            <p:ph type="pic" idx="3"/>
          </p:nvPr>
        </p:nvSpPr>
        <p:spPr>
          <a:xfrm>
            <a:off x="6096000" y="0"/>
            <a:ext cx="6096000" cy="10288588"/>
          </a:xfrm>
          <a:prstGeom prst="rect">
            <a:avLst/>
          </a:prstGeom>
          <a:solidFill>
            <a:srgbClr val="353535">
              <a:alpha val="11372"/>
            </a:srgbClr>
          </a:solidFill>
          <a:ln>
            <a:noFill/>
          </a:ln>
        </p:spPr>
      </p:sp>
      <p:sp>
        <p:nvSpPr>
          <p:cNvPr id="201" name="Google Shape;201;p656"/>
          <p:cNvSpPr>
            <a:spLocks noGrp="1"/>
          </p:cNvSpPr>
          <p:nvPr>
            <p:ph type="pic" idx="4"/>
          </p:nvPr>
        </p:nvSpPr>
        <p:spPr>
          <a:xfrm>
            <a:off x="12192000" y="0"/>
            <a:ext cx="6096000" cy="10288588"/>
          </a:xfrm>
          <a:prstGeom prst="rect">
            <a:avLst/>
          </a:prstGeom>
          <a:solidFill>
            <a:srgbClr val="353535">
              <a:alpha val="11372"/>
            </a:srgbClr>
          </a:solidFill>
          <a:ln>
            <a:noFill/>
          </a:ln>
        </p:spPr>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Our team 10">
  <p:cSld name="Our team 10">
    <p:spTree>
      <p:nvGrpSpPr>
        <p:cNvPr id="1" name="Shape 202"/>
        <p:cNvGrpSpPr/>
        <p:nvPr/>
      </p:nvGrpSpPr>
      <p:grpSpPr>
        <a:xfrm>
          <a:off x="0" y="0"/>
          <a:ext cx="0" cy="0"/>
          <a:chOff x="0" y="0"/>
          <a:chExt cx="0" cy="0"/>
        </a:xfrm>
      </p:grpSpPr>
      <p:sp>
        <p:nvSpPr>
          <p:cNvPr id="203" name="Google Shape;203;p657"/>
          <p:cNvSpPr>
            <a:spLocks noGrp="1"/>
          </p:cNvSpPr>
          <p:nvPr>
            <p:ph type="pic" idx="2"/>
          </p:nvPr>
        </p:nvSpPr>
        <p:spPr>
          <a:xfrm>
            <a:off x="0" y="0"/>
            <a:ext cx="4572000" cy="10288588"/>
          </a:xfrm>
          <a:prstGeom prst="rect">
            <a:avLst/>
          </a:prstGeom>
          <a:solidFill>
            <a:srgbClr val="353535">
              <a:alpha val="11372"/>
            </a:srgbClr>
          </a:solidFill>
          <a:ln>
            <a:noFill/>
          </a:ln>
        </p:spPr>
      </p:sp>
      <p:sp>
        <p:nvSpPr>
          <p:cNvPr id="204" name="Google Shape;204;p657"/>
          <p:cNvSpPr>
            <a:spLocks noGrp="1"/>
          </p:cNvSpPr>
          <p:nvPr>
            <p:ph type="pic" idx="3"/>
          </p:nvPr>
        </p:nvSpPr>
        <p:spPr>
          <a:xfrm>
            <a:off x="4572000" y="0"/>
            <a:ext cx="4572000" cy="10288588"/>
          </a:xfrm>
          <a:prstGeom prst="rect">
            <a:avLst/>
          </a:prstGeom>
          <a:solidFill>
            <a:srgbClr val="353535">
              <a:alpha val="11372"/>
            </a:srgbClr>
          </a:solidFill>
          <a:ln>
            <a:noFill/>
          </a:ln>
        </p:spPr>
      </p:sp>
      <p:sp>
        <p:nvSpPr>
          <p:cNvPr id="205" name="Google Shape;205;p657"/>
          <p:cNvSpPr>
            <a:spLocks noGrp="1"/>
          </p:cNvSpPr>
          <p:nvPr>
            <p:ph type="pic" idx="4"/>
          </p:nvPr>
        </p:nvSpPr>
        <p:spPr>
          <a:xfrm>
            <a:off x="9144000" y="0"/>
            <a:ext cx="4572000" cy="10288588"/>
          </a:xfrm>
          <a:prstGeom prst="rect">
            <a:avLst/>
          </a:prstGeom>
          <a:solidFill>
            <a:srgbClr val="353535">
              <a:alpha val="11372"/>
            </a:srgbClr>
          </a:solidFill>
          <a:ln>
            <a:noFill/>
          </a:ln>
        </p:spPr>
      </p:sp>
      <p:sp>
        <p:nvSpPr>
          <p:cNvPr id="206" name="Google Shape;206;p657"/>
          <p:cNvSpPr>
            <a:spLocks noGrp="1"/>
          </p:cNvSpPr>
          <p:nvPr>
            <p:ph type="pic" idx="5"/>
          </p:nvPr>
        </p:nvSpPr>
        <p:spPr>
          <a:xfrm>
            <a:off x="13716000" y="0"/>
            <a:ext cx="4572000" cy="10288588"/>
          </a:xfrm>
          <a:prstGeom prst="rect">
            <a:avLst/>
          </a:prstGeom>
          <a:solidFill>
            <a:srgbClr val="353535">
              <a:alpha val="11372"/>
            </a:srgbClr>
          </a:solid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Our team 11">
  <p:cSld name="Our team 11">
    <p:spTree>
      <p:nvGrpSpPr>
        <p:cNvPr id="1" name="Shape 207"/>
        <p:cNvGrpSpPr/>
        <p:nvPr/>
      </p:nvGrpSpPr>
      <p:grpSpPr>
        <a:xfrm>
          <a:off x="0" y="0"/>
          <a:ext cx="0" cy="0"/>
          <a:chOff x="0" y="0"/>
          <a:chExt cx="0" cy="0"/>
        </a:xfrm>
      </p:grpSpPr>
      <p:sp>
        <p:nvSpPr>
          <p:cNvPr id="208" name="Google Shape;208;p658"/>
          <p:cNvSpPr>
            <a:spLocks noGrp="1"/>
          </p:cNvSpPr>
          <p:nvPr>
            <p:ph type="pic" idx="2"/>
          </p:nvPr>
        </p:nvSpPr>
        <p:spPr>
          <a:xfrm>
            <a:off x="683532" y="2987655"/>
            <a:ext cx="1915886" cy="1915640"/>
          </a:xfrm>
          <a:prstGeom prst="rect">
            <a:avLst/>
          </a:prstGeom>
          <a:solidFill>
            <a:srgbClr val="353535">
              <a:alpha val="11372"/>
            </a:srgbClr>
          </a:solidFill>
          <a:ln>
            <a:noFill/>
          </a:ln>
        </p:spPr>
      </p:sp>
      <p:sp>
        <p:nvSpPr>
          <p:cNvPr id="209" name="Google Shape;209;p658"/>
          <p:cNvSpPr>
            <a:spLocks noGrp="1"/>
          </p:cNvSpPr>
          <p:nvPr>
            <p:ph type="pic" idx="3"/>
          </p:nvPr>
        </p:nvSpPr>
        <p:spPr>
          <a:xfrm>
            <a:off x="683532" y="5266647"/>
            <a:ext cx="1915886" cy="1915640"/>
          </a:xfrm>
          <a:prstGeom prst="rect">
            <a:avLst/>
          </a:prstGeom>
          <a:solidFill>
            <a:srgbClr val="353535">
              <a:alpha val="11372"/>
            </a:srgbClr>
          </a:solidFill>
          <a:ln>
            <a:noFill/>
          </a:ln>
        </p:spPr>
      </p:sp>
      <p:sp>
        <p:nvSpPr>
          <p:cNvPr id="210" name="Google Shape;210;p658"/>
          <p:cNvSpPr>
            <a:spLocks noGrp="1"/>
          </p:cNvSpPr>
          <p:nvPr>
            <p:ph type="pic" idx="4"/>
          </p:nvPr>
        </p:nvSpPr>
        <p:spPr>
          <a:xfrm>
            <a:off x="683532" y="7545639"/>
            <a:ext cx="1915886" cy="1915640"/>
          </a:xfrm>
          <a:prstGeom prst="rect">
            <a:avLst/>
          </a:prstGeom>
          <a:solidFill>
            <a:srgbClr val="353535">
              <a:alpha val="11372"/>
            </a:srgbClr>
          </a:solidFill>
          <a:ln>
            <a:noFill/>
          </a:ln>
        </p:spPr>
      </p:sp>
      <p:sp>
        <p:nvSpPr>
          <p:cNvPr id="211" name="Google Shape;211;p658"/>
          <p:cNvSpPr>
            <a:spLocks noGrp="1"/>
          </p:cNvSpPr>
          <p:nvPr>
            <p:ph type="pic" idx="5"/>
          </p:nvPr>
        </p:nvSpPr>
        <p:spPr>
          <a:xfrm>
            <a:off x="6373132" y="2987655"/>
            <a:ext cx="1915886" cy="1915640"/>
          </a:xfrm>
          <a:prstGeom prst="rect">
            <a:avLst/>
          </a:prstGeom>
          <a:solidFill>
            <a:srgbClr val="353535">
              <a:alpha val="11372"/>
            </a:srgbClr>
          </a:solidFill>
          <a:ln>
            <a:noFill/>
          </a:ln>
        </p:spPr>
      </p:sp>
      <p:sp>
        <p:nvSpPr>
          <p:cNvPr id="212" name="Google Shape;212;p658"/>
          <p:cNvSpPr>
            <a:spLocks noGrp="1"/>
          </p:cNvSpPr>
          <p:nvPr>
            <p:ph type="pic" idx="6"/>
          </p:nvPr>
        </p:nvSpPr>
        <p:spPr>
          <a:xfrm>
            <a:off x="6373132" y="5266647"/>
            <a:ext cx="1915886" cy="1915640"/>
          </a:xfrm>
          <a:prstGeom prst="rect">
            <a:avLst/>
          </a:prstGeom>
          <a:solidFill>
            <a:srgbClr val="353535">
              <a:alpha val="11372"/>
            </a:srgbClr>
          </a:solidFill>
          <a:ln>
            <a:noFill/>
          </a:ln>
        </p:spPr>
      </p:sp>
      <p:sp>
        <p:nvSpPr>
          <p:cNvPr id="213" name="Google Shape;213;p658"/>
          <p:cNvSpPr>
            <a:spLocks noGrp="1"/>
          </p:cNvSpPr>
          <p:nvPr>
            <p:ph type="pic" idx="7"/>
          </p:nvPr>
        </p:nvSpPr>
        <p:spPr>
          <a:xfrm>
            <a:off x="12062732" y="2987655"/>
            <a:ext cx="1915886" cy="1915640"/>
          </a:xfrm>
          <a:prstGeom prst="rect">
            <a:avLst/>
          </a:prstGeom>
          <a:solidFill>
            <a:srgbClr val="353535">
              <a:alpha val="11372"/>
            </a:srgbClr>
          </a:solidFill>
          <a:ln>
            <a:noFill/>
          </a:ln>
        </p:spPr>
      </p:sp>
      <p:sp>
        <p:nvSpPr>
          <p:cNvPr id="214" name="Google Shape;214;p658"/>
          <p:cNvSpPr>
            <a:spLocks noGrp="1"/>
          </p:cNvSpPr>
          <p:nvPr>
            <p:ph type="pic" idx="8"/>
          </p:nvPr>
        </p:nvSpPr>
        <p:spPr>
          <a:xfrm>
            <a:off x="12062732" y="5266647"/>
            <a:ext cx="1915886" cy="1915640"/>
          </a:xfrm>
          <a:prstGeom prst="rect">
            <a:avLst/>
          </a:prstGeom>
          <a:solidFill>
            <a:srgbClr val="353535">
              <a:alpha val="11372"/>
            </a:srgbClr>
          </a:solidFill>
          <a:ln>
            <a:noFill/>
          </a:ln>
        </p:spPr>
      </p:sp>
      <p:sp>
        <p:nvSpPr>
          <p:cNvPr id="215" name="Google Shape;215;p658"/>
          <p:cNvSpPr>
            <a:spLocks noGrp="1"/>
          </p:cNvSpPr>
          <p:nvPr>
            <p:ph type="pic" idx="9"/>
          </p:nvPr>
        </p:nvSpPr>
        <p:spPr>
          <a:xfrm>
            <a:off x="12062732" y="7545639"/>
            <a:ext cx="1915886" cy="1915640"/>
          </a:xfrm>
          <a:prstGeom prst="rect">
            <a:avLst/>
          </a:prstGeom>
          <a:solidFill>
            <a:srgbClr val="353535">
              <a:alpha val="11372"/>
            </a:srgbClr>
          </a:solidFill>
          <a:ln>
            <a:noFill/>
          </a:ln>
        </p:spPr>
      </p:sp>
      <p:sp>
        <p:nvSpPr>
          <p:cNvPr id="216" name="Google Shape;216;p658"/>
          <p:cNvSpPr>
            <a:spLocks noGrp="1"/>
          </p:cNvSpPr>
          <p:nvPr>
            <p:ph type="pic" idx="13"/>
          </p:nvPr>
        </p:nvSpPr>
        <p:spPr>
          <a:xfrm>
            <a:off x="6373132" y="7545639"/>
            <a:ext cx="1915886" cy="1915640"/>
          </a:xfrm>
          <a:prstGeom prst="rect">
            <a:avLst/>
          </a:prstGeom>
          <a:solidFill>
            <a:srgbClr val="353535">
              <a:alpha val="11372"/>
            </a:srgbClr>
          </a:solid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Our team 12">
  <p:cSld name="Our team 12">
    <p:spTree>
      <p:nvGrpSpPr>
        <p:cNvPr id="1" name="Shape 217"/>
        <p:cNvGrpSpPr/>
        <p:nvPr/>
      </p:nvGrpSpPr>
      <p:grpSpPr>
        <a:xfrm>
          <a:off x="0" y="0"/>
          <a:ext cx="0" cy="0"/>
          <a:chOff x="0" y="0"/>
          <a:chExt cx="0" cy="0"/>
        </a:xfrm>
      </p:grpSpPr>
      <p:sp>
        <p:nvSpPr>
          <p:cNvPr id="218" name="Google Shape;218;p659"/>
          <p:cNvSpPr>
            <a:spLocks noGrp="1"/>
          </p:cNvSpPr>
          <p:nvPr>
            <p:ph type="pic" idx="2"/>
          </p:nvPr>
        </p:nvSpPr>
        <p:spPr>
          <a:xfrm>
            <a:off x="1705233" y="3294191"/>
            <a:ext cx="4228728" cy="4232018"/>
          </a:xfrm>
          <a:prstGeom prst="rect">
            <a:avLst/>
          </a:prstGeom>
          <a:solidFill>
            <a:schemeClr val="dk1">
              <a:alpha val="11372"/>
            </a:schemeClr>
          </a:solidFill>
          <a:ln>
            <a:noFill/>
          </a:ln>
        </p:spPr>
      </p:sp>
      <p:sp>
        <p:nvSpPr>
          <p:cNvPr id="219" name="Google Shape;219;p659"/>
          <p:cNvSpPr>
            <a:spLocks noGrp="1"/>
          </p:cNvSpPr>
          <p:nvPr>
            <p:ph type="pic" idx="3"/>
          </p:nvPr>
        </p:nvSpPr>
        <p:spPr>
          <a:xfrm>
            <a:off x="7029636" y="3294191"/>
            <a:ext cx="4228728" cy="4232018"/>
          </a:xfrm>
          <a:prstGeom prst="rect">
            <a:avLst/>
          </a:prstGeom>
          <a:solidFill>
            <a:schemeClr val="dk1">
              <a:alpha val="11372"/>
            </a:schemeClr>
          </a:solidFill>
          <a:ln>
            <a:noFill/>
          </a:ln>
        </p:spPr>
      </p:sp>
      <p:sp>
        <p:nvSpPr>
          <p:cNvPr id="220" name="Google Shape;220;p659"/>
          <p:cNvSpPr>
            <a:spLocks noGrp="1"/>
          </p:cNvSpPr>
          <p:nvPr>
            <p:ph type="pic" idx="4"/>
          </p:nvPr>
        </p:nvSpPr>
        <p:spPr>
          <a:xfrm>
            <a:off x="12354039" y="3294191"/>
            <a:ext cx="4228728" cy="4232018"/>
          </a:xfrm>
          <a:prstGeom prst="rect">
            <a:avLst/>
          </a:prstGeom>
          <a:solidFill>
            <a:schemeClr val="dk1">
              <a:alpha val="11372"/>
            </a:schemeClr>
          </a:solidFill>
          <a:ln>
            <a:noFill/>
          </a:ln>
        </p:spPr>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Our team 13">
  <p:cSld name="Our team 13">
    <p:spTree>
      <p:nvGrpSpPr>
        <p:cNvPr id="1" name="Shape 221"/>
        <p:cNvGrpSpPr/>
        <p:nvPr/>
      </p:nvGrpSpPr>
      <p:grpSpPr>
        <a:xfrm>
          <a:off x="0" y="0"/>
          <a:ext cx="0" cy="0"/>
          <a:chOff x="0" y="0"/>
          <a:chExt cx="0" cy="0"/>
        </a:xfrm>
      </p:grpSpPr>
      <p:sp>
        <p:nvSpPr>
          <p:cNvPr id="222" name="Google Shape;222;p660"/>
          <p:cNvSpPr>
            <a:spLocks noGrp="1"/>
          </p:cNvSpPr>
          <p:nvPr>
            <p:ph type="pic" idx="2"/>
          </p:nvPr>
        </p:nvSpPr>
        <p:spPr>
          <a:xfrm>
            <a:off x="1266671" y="3252868"/>
            <a:ext cx="1903751" cy="1903751"/>
          </a:xfrm>
          <a:prstGeom prst="rect">
            <a:avLst/>
          </a:prstGeom>
          <a:solidFill>
            <a:srgbClr val="353535">
              <a:alpha val="11372"/>
            </a:srgbClr>
          </a:solidFill>
          <a:ln>
            <a:noFill/>
          </a:ln>
        </p:spPr>
      </p:sp>
      <p:sp>
        <p:nvSpPr>
          <p:cNvPr id="223" name="Google Shape;223;p660"/>
          <p:cNvSpPr>
            <a:spLocks noGrp="1"/>
          </p:cNvSpPr>
          <p:nvPr>
            <p:ph type="pic" idx="3"/>
          </p:nvPr>
        </p:nvSpPr>
        <p:spPr>
          <a:xfrm>
            <a:off x="3245371" y="3252868"/>
            <a:ext cx="1903751" cy="1903751"/>
          </a:xfrm>
          <a:prstGeom prst="rect">
            <a:avLst/>
          </a:prstGeom>
          <a:solidFill>
            <a:srgbClr val="353535">
              <a:alpha val="11372"/>
            </a:srgbClr>
          </a:solidFill>
          <a:ln>
            <a:noFill/>
          </a:ln>
        </p:spPr>
      </p:sp>
      <p:sp>
        <p:nvSpPr>
          <p:cNvPr id="224" name="Google Shape;224;p660"/>
          <p:cNvSpPr>
            <a:spLocks noGrp="1"/>
          </p:cNvSpPr>
          <p:nvPr>
            <p:ph type="pic" idx="4"/>
          </p:nvPr>
        </p:nvSpPr>
        <p:spPr>
          <a:xfrm>
            <a:off x="5224073" y="3252868"/>
            <a:ext cx="1903751" cy="1903751"/>
          </a:xfrm>
          <a:prstGeom prst="rect">
            <a:avLst/>
          </a:prstGeom>
          <a:solidFill>
            <a:srgbClr val="353535">
              <a:alpha val="11372"/>
            </a:srgbClr>
          </a:solidFill>
          <a:ln>
            <a:noFill/>
          </a:ln>
        </p:spPr>
      </p:sp>
      <p:sp>
        <p:nvSpPr>
          <p:cNvPr id="225" name="Google Shape;225;p660"/>
          <p:cNvSpPr>
            <a:spLocks noGrp="1"/>
          </p:cNvSpPr>
          <p:nvPr>
            <p:ph type="pic" idx="5"/>
          </p:nvPr>
        </p:nvSpPr>
        <p:spPr>
          <a:xfrm>
            <a:off x="7202773" y="3252868"/>
            <a:ext cx="1903751" cy="1903751"/>
          </a:xfrm>
          <a:prstGeom prst="rect">
            <a:avLst/>
          </a:prstGeom>
          <a:solidFill>
            <a:srgbClr val="353535">
              <a:alpha val="11372"/>
            </a:srgbClr>
          </a:solidFill>
          <a:ln>
            <a:noFill/>
          </a:ln>
        </p:spPr>
      </p:sp>
      <p:sp>
        <p:nvSpPr>
          <p:cNvPr id="226" name="Google Shape;226;p660"/>
          <p:cNvSpPr>
            <a:spLocks noGrp="1"/>
          </p:cNvSpPr>
          <p:nvPr>
            <p:ph type="pic" idx="6"/>
          </p:nvPr>
        </p:nvSpPr>
        <p:spPr>
          <a:xfrm>
            <a:off x="1266671" y="5231569"/>
            <a:ext cx="1903751" cy="1903751"/>
          </a:xfrm>
          <a:prstGeom prst="rect">
            <a:avLst/>
          </a:prstGeom>
          <a:solidFill>
            <a:srgbClr val="353535">
              <a:alpha val="11372"/>
            </a:srgbClr>
          </a:solidFill>
          <a:ln>
            <a:noFill/>
          </a:ln>
        </p:spPr>
      </p:sp>
      <p:sp>
        <p:nvSpPr>
          <p:cNvPr id="227" name="Google Shape;227;p660"/>
          <p:cNvSpPr>
            <a:spLocks noGrp="1"/>
          </p:cNvSpPr>
          <p:nvPr>
            <p:ph type="pic" idx="7"/>
          </p:nvPr>
        </p:nvSpPr>
        <p:spPr>
          <a:xfrm>
            <a:off x="3245371" y="5231569"/>
            <a:ext cx="1903751" cy="1903751"/>
          </a:xfrm>
          <a:prstGeom prst="rect">
            <a:avLst/>
          </a:prstGeom>
          <a:solidFill>
            <a:srgbClr val="353535">
              <a:alpha val="11372"/>
            </a:srgbClr>
          </a:solidFill>
          <a:ln>
            <a:noFill/>
          </a:ln>
        </p:spPr>
      </p:sp>
      <p:sp>
        <p:nvSpPr>
          <p:cNvPr id="228" name="Google Shape;228;p660"/>
          <p:cNvSpPr>
            <a:spLocks noGrp="1"/>
          </p:cNvSpPr>
          <p:nvPr>
            <p:ph type="pic" idx="8"/>
          </p:nvPr>
        </p:nvSpPr>
        <p:spPr>
          <a:xfrm>
            <a:off x="5224073" y="5231569"/>
            <a:ext cx="1903751" cy="1903751"/>
          </a:xfrm>
          <a:prstGeom prst="rect">
            <a:avLst/>
          </a:prstGeom>
          <a:solidFill>
            <a:srgbClr val="353535">
              <a:alpha val="11372"/>
            </a:srgbClr>
          </a:solidFill>
          <a:ln>
            <a:noFill/>
          </a:ln>
        </p:spPr>
      </p:sp>
      <p:sp>
        <p:nvSpPr>
          <p:cNvPr id="229" name="Google Shape;229;p660"/>
          <p:cNvSpPr>
            <a:spLocks noGrp="1"/>
          </p:cNvSpPr>
          <p:nvPr>
            <p:ph type="pic" idx="9"/>
          </p:nvPr>
        </p:nvSpPr>
        <p:spPr>
          <a:xfrm>
            <a:off x="7202773" y="5231569"/>
            <a:ext cx="1903751" cy="1903751"/>
          </a:xfrm>
          <a:prstGeom prst="rect">
            <a:avLst/>
          </a:prstGeom>
          <a:solidFill>
            <a:srgbClr val="353535">
              <a:alpha val="11372"/>
            </a:srgbClr>
          </a:solidFill>
          <a:ln>
            <a:noFill/>
          </a:ln>
        </p:spPr>
      </p:sp>
      <p:sp>
        <p:nvSpPr>
          <p:cNvPr id="230" name="Google Shape;230;p660"/>
          <p:cNvSpPr>
            <a:spLocks noGrp="1"/>
          </p:cNvSpPr>
          <p:nvPr>
            <p:ph type="pic" idx="13"/>
          </p:nvPr>
        </p:nvSpPr>
        <p:spPr>
          <a:xfrm>
            <a:off x="9181475" y="5231569"/>
            <a:ext cx="1903751" cy="1903751"/>
          </a:xfrm>
          <a:prstGeom prst="rect">
            <a:avLst/>
          </a:prstGeom>
          <a:solidFill>
            <a:srgbClr val="353535">
              <a:alpha val="11372"/>
            </a:srgbClr>
          </a:solidFill>
          <a:ln>
            <a:noFill/>
          </a:ln>
        </p:spPr>
      </p:sp>
      <p:sp>
        <p:nvSpPr>
          <p:cNvPr id="231" name="Google Shape;231;p660"/>
          <p:cNvSpPr>
            <a:spLocks noGrp="1"/>
          </p:cNvSpPr>
          <p:nvPr>
            <p:ph type="pic" idx="14"/>
          </p:nvPr>
        </p:nvSpPr>
        <p:spPr>
          <a:xfrm>
            <a:off x="11160175" y="5231569"/>
            <a:ext cx="1903751" cy="1903751"/>
          </a:xfrm>
          <a:prstGeom prst="rect">
            <a:avLst/>
          </a:prstGeom>
          <a:solidFill>
            <a:srgbClr val="353535">
              <a:alpha val="11372"/>
            </a:srgbClr>
          </a:solidFill>
          <a:ln>
            <a:noFill/>
          </a:ln>
        </p:spPr>
      </p:sp>
      <p:sp>
        <p:nvSpPr>
          <p:cNvPr id="232" name="Google Shape;232;p660"/>
          <p:cNvSpPr>
            <a:spLocks noGrp="1"/>
          </p:cNvSpPr>
          <p:nvPr>
            <p:ph type="pic" idx="15"/>
          </p:nvPr>
        </p:nvSpPr>
        <p:spPr>
          <a:xfrm>
            <a:off x="13138877" y="5231569"/>
            <a:ext cx="1903751" cy="1903751"/>
          </a:xfrm>
          <a:prstGeom prst="rect">
            <a:avLst/>
          </a:prstGeom>
          <a:solidFill>
            <a:srgbClr val="353535">
              <a:alpha val="11372"/>
            </a:srgbClr>
          </a:solidFill>
          <a:ln>
            <a:noFill/>
          </a:ln>
        </p:spPr>
      </p:sp>
      <p:sp>
        <p:nvSpPr>
          <p:cNvPr id="233" name="Google Shape;233;p660"/>
          <p:cNvSpPr>
            <a:spLocks noGrp="1"/>
          </p:cNvSpPr>
          <p:nvPr>
            <p:ph type="pic" idx="16"/>
          </p:nvPr>
        </p:nvSpPr>
        <p:spPr>
          <a:xfrm>
            <a:off x="15117577" y="5231569"/>
            <a:ext cx="1903751" cy="1903751"/>
          </a:xfrm>
          <a:prstGeom prst="rect">
            <a:avLst/>
          </a:prstGeom>
          <a:solidFill>
            <a:srgbClr val="353535">
              <a:alpha val="11372"/>
            </a:srgbClr>
          </a:solidFill>
          <a:ln>
            <a:noFill/>
          </a:ln>
        </p:spPr>
      </p:sp>
      <p:sp>
        <p:nvSpPr>
          <p:cNvPr id="234" name="Google Shape;234;p660"/>
          <p:cNvSpPr>
            <a:spLocks noGrp="1"/>
          </p:cNvSpPr>
          <p:nvPr>
            <p:ph type="pic" idx="17"/>
          </p:nvPr>
        </p:nvSpPr>
        <p:spPr>
          <a:xfrm>
            <a:off x="9181475" y="3252868"/>
            <a:ext cx="1903751" cy="1903751"/>
          </a:xfrm>
          <a:prstGeom prst="rect">
            <a:avLst/>
          </a:prstGeom>
          <a:solidFill>
            <a:srgbClr val="353535">
              <a:alpha val="11372"/>
            </a:srgbClr>
          </a:solidFill>
          <a:ln>
            <a:noFill/>
          </a:ln>
        </p:spPr>
      </p:sp>
      <p:sp>
        <p:nvSpPr>
          <p:cNvPr id="235" name="Google Shape;235;p660"/>
          <p:cNvSpPr>
            <a:spLocks noGrp="1"/>
          </p:cNvSpPr>
          <p:nvPr>
            <p:ph type="pic" idx="18"/>
          </p:nvPr>
        </p:nvSpPr>
        <p:spPr>
          <a:xfrm>
            <a:off x="11160175" y="3252868"/>
            <a:ext cx="1903751" cy="1903751"/>
          </a:xfrm>
          <a:prstGeom prst="rect">
            <a:avLst/>
          </a:prstGeom>
          <a:solidFill>
            <a:srgbClr val="353535">
              <a:alpha val="11372"/>
            </a:srgbClr>
          </a:solidFill>
          <a:ln>
            <a:noFill/>
          </a:ln>
        </p:spPr>
      </p:sp>
      <p:sp>
        <p:nvSpPr>
          <p:cNvPr id="236" name="Google Shape;236;p660"/>
          <p:cNvSpPr>
            <a:spLocks noGrp="1"/>
          </p:cNvSpPr>
          <p:nvPr>
            <p:ph type="pic" idx="19"/>
          </p:nvPr>
        </p:nvSpPr>
        <p:spPr>
          <a:xfrm>
            <a:off x="13138877" y="3252868"/>
            <a:ext cx="1903751" cy="1903751"/>
          </a:xfrm>
          <a:prstGeom prst="rect">
            <a:avLst/>
          </a:prstGeom>
          <a:solidFill>
            <a:srgbClr val="353535">
              <a:alpha val="11372"/>
            </a:srgbClr>
          </a:solidFill>
          <a:ln>
            <a:noFill/>
          </a:ln>
        </p:spPr>
      </p:sp>
      <p:sp>
        <p:nvSpPr>
          <p:cNvPr id="237" name="Google Shape;237;p660"/>
          <p:cNvSpPr>
            <a:spLocks noGrp="1"/>
          </p:cNvSpPr>
          <p:nvPr>
            <p:ph type="pic" idx="20"/>
          </p:nvPr>
        </p:nvSpPr>
        <p:spPr>
          <a:xfrm>
            <a:off x="15117577" y="3252868"/>
            <a:ext cx="1903751" cy="1903751"/>
          </a:xfrm>
          <a:prstGeom prst="rect">
            <a:avLst/>
          </a:prstGeom>
          <a:solidFill>
            <a:srgbClr val="353535">
              <a:alpha val="11372"/>
            </a:srgbClr>
          </a:solidFill>
          <a:ln>
            <a:noFill/>
          </a:ln>
        </p:spPr>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Our team 14">
  <p:cSld name="Our team 14">
    <p:spTree>
      <p:nvGrpSpPr>
        <p:cNvPr id="1" name="Shape 238"/>
        <p:cNvGrpSpPr/>
        <p:nvPr/>
      </p:nvGrpSpPr>
      <p:grpSpPr>
        <a:xfrm>
          <a:off x="0" y="0"/>
          <a:ext cx="0" cy="0"/>
          <a:chOff x="0" y="0"/>
          <a:chExt cx="0" cy="0"/>
        </a:xfrm>
      </p:grpSpPr>
      <p:sp>
        <p:nvSpPr>
          <p:cNvPr id="239" name="Google Shape;239;p661"/>
          <p:cNvSpPr>
            <a:spLocks noGrp="1"/>
          </p:cNvSpPr>
          <p:nvPr>
            <p:ph type="pic" idx="2"/>
          </p:nvPr>
        </p:nvSpPr>
        <p:spPr>
          <a:xfrm>
            <a:off x="1720064" y="2975429"/>
            <a:ext cx="2675830" cy="2540000"/>
          </a:xfrm>
          <a:prstGeom prst="rect">
            <a:avLst/>
          </a:prstGeom>
          <a:solidFill>
            <a:srgbClr val="353535">
              <a:alpha val="11372"/>
            </a:srgbClr>
          </a:solidFill>
          <a:ln>
            <a:noFill/>
          </a:ln>
        </p:spPr>
      </p:sp>
      <p:sp>
        <p:nvSpPr>
          <p:cNvPr id="240" name="Google Shape;240;p661"/>
          <p:cNvSpPr>
            <a:spLocks noGrp="1"/>
          </p:cNvSpPr>
          <p:nvPr>
            <p:ph type="pic" idx="3"/>
          </p:nvPr>
        </p:nvSpPr>
        <p:spPr>
          <a:xfrm>
            <a:off x="4763075" y="2975429"/>
            <a:ext cx="2675830" cy="2540000"/>
          </a:xfrm>
          <a:prstGeom prst="rect">
            <a:avLst/>
          </a:prstGeom>
          <a:solidFill>
            <a:srgbClr val="353535">
              <a:alpha val="11372"/>
            </a:srgbClr>
          </a:solidFill>
          <a:ln>
            <a:noFill/>
          </a:ln>
        </p:spPr>
      </p:sp>
      <p:sp>
        <p:nvSpPr>
          <p:cNvPr id="241" name="Google Shape;241;p661"/>
          <p:cNvSpPr>
            <a:spLocks noGrp="1"/>
          </p:cNvSpPr>
          <p:nvPr>
            <p:ph type="pic" idx="4"/>
          </p:nvPr>
        </p:nvSpPr>
        <p:spPr>
          <a:xfrm>
            <a:off x="7806086" y="2975429"/>
            <a:ext cx="2675830" cy="2540000"/>
          </a:xfrm>
          <a:prstGeom prst="rect">
            <a:avLst/>
          </a:prstGeom>
          <a:solidFill>
            <a:srgbClr val="353535">
              <a:alpha val="11372"/>
            </a:srgbClr>
          </a:solidFill>
          <a:ln>
            <a:noFill/>
          </a:ln>
        </p:spPr>
      </p:sp>
      <p:sp>
        <p:nvSpPr>
          <p:cNvPr id="242" name="Google Shape;242;p661"/>
          <p:cNvSpPr>
            <a:spLocks noGrp="1"/>
          </p:cNvSpPr>
          <p:nvPr>
            <p:ph type="pic" idx="5"/>
          </p:nvPr>
        </p:nvSpPr>
        <p:spPr>
          <a:xfrm>
            <a:off x="10849097" y="2975429"/>
            <a:ext cx="2675830" cy="2540000"/>
          </a:xfrm>
          <a:prstGeom prst="rect">
            <a:avLst/>
          </a:prstGeom>
          <a:solidFill>
            <a:srgbClr val="353535">
              <a:alpha val="11372"/>
            </a:srgbClr>
          </a:solidFill>
          <a:ln>
            <a:noFill/>
          </a:ln>
        </p:spPr>
      </p:sp>
      <p:sp>
        <p:nvSpPr>
          <p:cNvPr id="243" name="Google Shape;243;p661"/>
          <p:cNvSpPr>
            <a:spLocks noGrp="1"/>
          </p:cNvSpPr>
          <p:nvPr>
            <p:ph type="pic" idx="6"/>
          </p:nvPr>
        </p:nvSpPr>
        <p:spPr>
          <a:xfrm>
            <a:off x="13892108" y="2975429"/>
            <a:ext cx="2675830" cy="2540000"/>
          </a:xfrm>
          <a:prstGeom prst="rect">
            <a:avLst/>
          </a:prstGeom>
          <a:solidFill>
            <a:srgbClr val="353535">
              <a:alpha val="11372"/>
            </a:srgbClr>
          </a:solidFill>
          <a:ln>
            <a:noFill/>
          </a:ln>
        </p:spPr>
      </p:sp>
      <p:sp>
        <p:nvSpPr>
          <p:cNvPr id="244" name="Google Shape;244;p661"/>
          <p:cNvSpPr>
            <a:spLocks noGrp="1"/>
          </p:cNvSpPr>
          <p:nvPr>
            <p:ph type="pic" idx="7"/>
          </p:nvPr>
        </p:nvSpPr>
        <p:spPr>
          <a:xfrm>
            <a:off x="1720064" y="6096001"/>
            <a:ext cx="2675830" cy="2540000"/>
          </a:xfrm>
          <a:prstGeom prst="rect">
            <a:avLst/>
          </a:prstGeom>
          <a:solidFill>
            <a:srgbClr val="353535">
              <a:alpha val="11372"/>
            </a:srgbClr>
          </a:solidFill>
          <a:ln>
            <a:noFill/>
          </a:ln>
        </p:spPr>
      </p:sp>
      <p:sp>
        <p:nvSpPr>
          <p:cNvPr id="245" name="Google Shape;245;p661"/>
          <p:cNvSpPr>
            <a:spLocks noGrp="1"/>
          </p:cNvSpPr>
          <p:nvPr>
            <p:ph type="pic" idx="8"/>
          </p:nvPr>
        </p:nvSpPr>
        <p:spPr>
          <a:xfrm>
            <a:off x="4763075" y="6096001"/>
            <a:ext cx="2675830" cy="2540000"/>
          </a:xfrm>
          <a:prstGeom prst="rect">
            <a:avLst/>
          </a:prstGeom>
          <a:solidFill>
            <a:srgbClr val="353535">
              <a:alpha val="11372"/>
            </a:srgbClr>
          </a:solidFill>
          <a:ln>
            <a:noFill/>
          </a:ln>
        </p:spPr>
      </p:sp>
      <p:sp>
        <p:nvSpPr>
          <p:cNvPr id="246" name="Google Shape;246;p661"/>
          <p:cNvSpPr>
            <a:spLocks noGrp="1"/>
          </p:cNvSpPr>
          <p:nvPr>
            <p:ph type="pic" idx="9"/>
          </p:nvPr>
        </p:nvSpPr>
        <p:spPr>
          <a:xfrm>
            <a:off x="7806086" y="6096001"/>
            <a:ext cx="2675830" cy="2540000"/>
          </a:xfrm>
          <a:prstGeom prst="rect">
            <a:avLst/>
          </a:prstGeom>
          <a:solidFill>
            <a:srgbClr val="353535">
              <a:alpha val="11372"/>
            </a:srgbClr>
          </a:solidFill>
          <a:ln>
            <a:noFill/>
          </a:ln>
        </p:spPr>
      </p:sp>
      <p:sp>
        <p:nvSpPr>
          <p:cNvPr id="247" name="Google Shape;247;p661"/>
          <p:cNvSpPr>
            <a:spLocks noGrp="1"/>
          </p:cNvSpPr>
          <p:nvPr>
            <p:ph type="pic" idx="13"/>
          </p:nvPr>
        </p:nvSpPr>
        <p:spPr>
          <a:xfrm>
            <a:off x="10849097" y="6096001"/>
            <a:ext cx="2675830" cy="2540000"/>
          </a:xfrm>
          <a:prstGeom prst="rect">
            <a:avLst/>
          </a:prstGeom>
          <a:solidFill>
            <a:srgbClr val="353535">
              <a:alpha val="11372"/>
            </a:srgbClr>
          </a:solidFill>
          <a:ln>
            <a:noFill/>
          </a:ln>
        </p:spPr>
      </p:sp>
      <p:sp>
        <p:nvSpPr>
          <p:cNvPr id="248" name="Google Shape;248;p661"/>
          <p:cNvSpPr>
            <a:spLocks noGrp="1"/>
          </p:cNvSpPr>
          <p:nvPr>
            <p:ph type="pic" idx="14"/>
          </p:nvPr>
        </p:nvSpPr>
        <p:spPr>
          <a:xfrm>
            <a:off x="13892108" y="6096001"/>
            <a:ext cx="2675830" cy="2540000"/>
          </a:xfrm>
          <a:prstGeom prst="rect">
            <a:avLst/>
          </a:prstGeom>
          <a:solidFill>
            <a:srgbClr val="353535">
              <a:alpha val="11372"/>
            </a:srgbClr>
          </a:solidFill>
          <a:ln>
            <a:noFill/>
          </a:ln>
        </p:spPr>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Our team 15">
  <p:cSld name="Our team 15">
    <p:spTree>
      <p:nvGrpSpPr>
        <p:cNvPr id="1" name="Shape 249"/>
        <p:cNvGrpSpPr/>
        <p:nvPr/>
      </p:nvGrpSpPr>
      <p:grpSpPr>
        <a:xfrm>
          <a:off x="0" y="0"/>
          <a:ext cx="0" cy="0"/>
          <a:chOff x="0" y="0"/>
          <a:chExt cx="0" cy="0"/>
        </a:xfrm>
      </p:grpSpPr>
      <p:sp>
        <p:nvSpPr>
          <p:cNvPr id="250" name="Google Shape;250;p662"/>
          <p:cNvSpPr>
            <a:spLocks noGrp="1"/>
          </p:cNvSpPr>
          <p:nvPr>
            <p:ph type="pic" idx="2"/>
          </p:nvPr>
        </p:nvSpPr>
        <p:spPr>
          <a:xfrm>
            <a:off x="0" y="0"/>
            <a:ext cx="18288000" cy="4129088"/>
          </a:xfrm>
          <a:prstGeom prst="rect">
            <a:avLst/>
          </a:prstGeom>
          <a:solidFill>
            <a:srgbClr val="353535">
              <a:alpha val="11372"/>
            </a:srgbClr>
          </a:solidFill>
          <a:ln>
            <a:noFill/>
          </a:ln>
        </p:spPr>
      </p:sp>
      <p:sp>
        <p:nvSpPr>
          <p:cNvPr id="251" name="Google Shape;251;p662"/>
          <p:cNvSpPr>
            <a:spLocks noGrp="1"/>
          </p:cNvSpPr>
          <p:nvPr>
            <p:ph type="pic" idx="3"/>
          </p:nvPr>
        </p:nvSpPr>
        <p:spPr>
          <a:xfrm>
            <a:off x="7391400" y="2949381"/>
            <a:ext cx="3505200" cy="4061025"/>
          </a:xfrm>
          <a:prstGeom prst="rect">
            <a:avLst/>
          </a:prstGeom>
          <a:solidFill>
            <a:srgbClr val="D8D8D8"/>
          </a:solidFill>
          <a:ln>
            <a:noFill/>
          </a:ln>
        </p:spPr>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Our team 16">
  <p:cSld name="Our team 16">
    <p:spTree>
      <p:nvGrpSpPr>
        <p:cNvPr id="1" name="Shape 252"/>
        <p:cNvGrpSpPr/>
        <p:nvPr/>
      </p:nvGrpSpPr>
      <p:grpSpPr>
        <a:xfrm>
          <a:off x="0" y="0"/>
          <a:ext cx="0" cy="0"/>
          <a:chOff x="0" y="0"/>
          <a:chExt cx="0" cy="0"/>
        </a:xfrm>
      </p:grpSpPr>
      <p:sp>
        <p:nvSpPr>
          <p:cNvPr id="253" name="Google Shape;253;p663"/>
          <p:cNvSpPr>
            <a:spLocks noGrp="1"/>
          </p:cNvSpPr>
          <p:nvPr>
            <p:ph type="pic" idx="2"/>
          </p:nvPr>
        </p:nvSpPr>
        <p:spPr>
          <a:xfrm>
            <a:off x="6495896" y="2953524"/>
            <a:ext cx="2513650" cy="2837676"/>
          </a:xfrm>
          <a:prstGeom prst="rect">
            <a:avLst/>
          </a:prstGeom>
          <a:solidFill>
            <a:srgbClr val="353535">
              <a:alpha val="11372"/>
            </a:srgbClr>
          </a:solidFill>
          <a:ln>
            <a:noFill/>
          </a:ln>
        </p:spPr>
      </p:sp>
      <p:sp>
        <p:nvSpPr>
          <p:cNvPr id="254" name="Google Shape;254;p663"/>
          <p:cNvSpPr>
            <a:spLocks noGrp="1"/>
          </p:cNvSpPr>
          <p:nvPr>
            <p:ph type="pic" idx="3"/>
          </p:nvPr>
        </p:nvSpPr>
        <p:spPr>
          <a:xfrm>
            <a:off x="12374181" y="2953524"/>
            <a:ext cx="2513650" cy="2837676"/>
          </a:xfrm>
          <a:prstGeom prst="rect">
            <a:avLst/>
          </a:prstGeom>
          <a:solidFill>
            <a:srgbClr val="353535">
              <a:alpha val="11372"/>
            </a:srgbClr>
          </a:solidFill>
          <a:ln>
            <a:noFill/>
          </a:ln>
        </p:spPr>
      </p:sp>
      <p:sp>
        <p:nvSpPr>
          <p:cNvPr id="255" name="Google Shape;255;p663"/>
          <p:cNvSpPr>
            <a:spLocks noGrp="1"/>
          </p:cNvSpPr>
          <p:nvPr>
            <p:ph type="pic" idx="4"/>
          </p:nvPr>
        </p:nvSpPr>
        <p:spPr>
          <a:xfrm>
            <a:off x="6495896" y="6306326"/>
            <a:ext cx="2513650" cy="2837676"/>
          </a:xfrm>
          <a:prstGeom prst="rect">
            <a:avLst/>
          </a:prstGeom>
          <a:solidFill>
            <a:srgbClr val="353535">
              <a:alpha val="11372"/>
            </a:srgbClr>
          </a:solidFill>
          <a:ln>
            <a:noFill/>
          </a:ln>
        </p:spPr>
      </p:sp>
      <p:sp>
        <p:nvSpPr>
          <p:cNvPr id="256" name="Google Shape;256;p663"/>
          <p:cNvSpPr>
            <a:spLocks noGrp="1"/>
          </p:cNvSpPr>
          <p:nvPr>
            <p:ph type="pic" idx="5"/>
          </p:nvPr>
        </p:nvSpPr>
        <p:spPr>
          <a:xfrm>
            <a:off x="12374181" y="6306326"/>
            <a:ext cx="2513650" cy="2837676"/>
          </a:xfrm>
          <a:prstGeom prst="rect">
            <a:avLst/>
          </a:prstGeom>
          <a:solidFill>
            <a:srgbClr val="353535">
              <a:alpha val="11372"/>
            </a:srgbClr>
          </a:solidFill>
          <a:ln>
            <a:noFill/>
          </a:ln>
        </p:spPr>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Our team 17">
  <p:cSld name="Our team 17">
    <p:spTree>
      <p:nvGrpSpPr>
        <p:cNvPr id="1" name="Shape 257"/>
        <p:cNvGrpSpPr/>
        <p:nvPr/>
      </p:nvGrpSpPr>
      <p:grpSpPr>
        <a:xfrm>
          <a:off x="0" y="0"/>
          <a:ext cx="0" cy="0"/>
          <a:chOff x="0" y="0"/>
          <a:chExt cx="0" cy="0"/>
        </a:xfrm>
      </p:grpSpPr>
      <p:sp>
        <p:nvSpPr>
          <p:cNvPr id="258" name="Google Shape;258;p664"/>
          <p:cNvSpPr>
            <a:spLocks noGrp="1"/>
          </p:cNvSpPr>
          <p:nvPr>
            <p:ph type="pic" idx="2"/>
          </p:nvPr>
        </p:nvSpPr>
        <p:spPr>
          <a:xfrm>
            <a:off x="2651580" y="3553238"/>
            <a:ext cx="2435678" cy="2437574"/>
          </a:xfrm>
          <a:prstGeom prst="rect">
            <a:avLst/>
          </a:prstGeom>
          <a:solidFill>
            <a:schemeClr val="dk1">
              <a:alpha val="11372"/>
            </a:schemeClr>
          </a:solidFill>
          <a:ln>
            <a:noFill/>
          </a:ln>
        </p:spPr>
      </p:sp>
      <p:sp>
        <p:nvSpPr>
          <p:cNvPr id="259" name="Google Shape;259;p664"/>
          <p:cNvSpPr>
            <a:spLocks noGrp="1"/>
          </p:cNvSpPr>
          <p:nvPr>
            <p:ph type="pic" idx="3"/>
          </p:nvPr>
        </p:nvSpPr>
        <p:spPr>
          <a:xfrm>
            <a:off x="6164037" y="3553238"/>
            <a:ext cx="2435678" cy="2437574"/>
          </a:xfrm>
          <a:prstGeom prst="rect">
            <a:avLst/>
          </a:prstGeom>
          <a:solidFill>
            <a:schemeClr val="dk1">
              <a:alpha val="11372"/>
            </a:schemeClr>
          </a:solidFill>
          <a:ln>
            <a:noFill/>
          </a:ln>
        </p:spPr>
      </p:sp>
      <p:sp>
        <p:nvSpPr>
          <p:cNvPr id="260" name="Google Shape;260;p664"/>
          <p:cNvSpPr>
            <a:spLocks noGrp="1"/>
          </p:cNvSpPr>
          <p:nvPr>
            <p:ph type="pic" idx="4"/>
          </p:nvPr>
        </p:nvSpPr>
        <p:spPr>
          <a:xfrm>
            <a:off x="9676494" y="3553238"/>
            <a:ext cx="2435678" cy="2437574"/>
          </a:xfrm>
          <a:prstGeom prst="rect">
            <a:avLst/>
          </a:prstGeom>
          <a:solidFill>
            <a:schemeClr val="dk1">
              <a:alpha val="11372"/>
            </a:schemeClr>
          </a:solidFill>
          <a:ln>
            <a:noFill/>
          </a:ln>
        </p:spPr>
      </p:sp>
      <p:sp>
        <p:nvSpPr>
          <p:cNvPr id="261" name="Google Shape;261;p664"/>
          <p:cNvSpPr>
            <a:spLocks noGrp="1"/>
          </p:cNvSpPr>
          <p:nvPr>
            <p:ph type="pic" idx="5"/>
          </p:nvPr>
        </p:nvSpPr>
        <p:spPr>
          <a:xfrm>
            <a:off x="13188951" y="3553238"/>
            <a:ext cx="2435678" cy="2437574"/>
          </a:xfrm>
          <a:prstGeom prst="rect">
            <a:avLst/>
          </a:prstGeom>
          <a:solidFill>
            <a:schemeClr val="dk1">
              <a:alpha val="11372"/>
            </a:schemeClr>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ur services 11">
  <p:cSld name="Our services 11">
    <p:spTree>
      <p:nvGrpSpPr>
        <p:cNvPr id="1" name="Shape 24"/>
        <p:cNvGrpSpPr/>
        <p:nvPr/>
      </p:nvGrpSpPr>
      <p:grpSpPr>
        <a:xfrm>
          <a:off x="0" y="0"/>
          <a:ext cx="0" cy="0"/>
          <a:chOff x="0" y="0"/>
          <a:chExt cx="0" cy="0"/>
        </a:xfrm>
      </p:grpSpPr>
      <p:sp>
        <p:nvSpPr>
          <p:cNvPr id="25" name="Google Shape;25;p687"/>
          <p:cNvSpPr>
            <a:spLocks noGrp="1"/>
          </p:cNvSpPr>
          <p:nvPr>
            <p:ph type="pic" idx="2"/>
          </p:nvPr>
        </p:nvSpPr>
        <p:spPr>
          <a:xfrm>
            <a:off x="9477731" y="3083859"/>
            <a:ext cx="5104688" cy="5344150"/>
          </a:xfrm>
          <a:prstGeom prst="rect">
            <a:avLst/>
          </a:prstGeom>
          <a:solidFill>
            <a:srgbClr val="353535">
              <a:alpha val="11372"/>
            </a:srgbClr>
          </a:solidFill>
          <a:ln>
            <a:noFill/>
          </a:ln>
        </p:spPr>
      </p:sp>
      <p:sp>
        <p:nvSpPr>
          <p:cNvPr id="26" name="Google Shape;26;p687"/>
          <p:cNvSpPr>
            <a:spLocks noGrp="1"/>
          </p:cNvSpPr>
          <p:nvPr>
            <p:ph type="pic" idx="3"/>
          </p:nvPr>
        </p:nvSpPr>
        <p:spPr>
          <a:xfrm>
            <a:off x="3705582" y="3083859"/>
            <a:ext cx="5104688" cy="5344150"/>
          </a:xfrm>
          <a:prstGeom prst="rect">
            <a:avLst/>
          </a:prstGeom>
          <a:solidFill>
            <a:srgbClr val="353535">
              <a:alpha val="11372"/>
            </a:srgbClr>
          </a:solidFill>
          <a:ln>
            <a:noFill/>
          </a:ln>
        </p:spPr>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Our team 18">
  <p:cSld name="Our team 18">
    <p:spTree>
      <p:nvGrpSpPr>
        <p:cNvPr id="1" name="Shape 262"/>
        <p:cNvGrpSpPr/>
        <p:nvPr/>
      </p:nvGrpSpPr>
      <p:grpSpPr>
        <a:xfrm>
          <a:off x="0" y="0"/>
          <a:ext cx="0" cy="0"/>
          <a:chOff x="0" y="0"/>
          <a:chExt cx="0" cy="0"/>
        </a:xfrm>
      </p:grpSpPr>
      <p:sp>
        <p:nvSpPr>
          <p:cNvPr id="263" name="Google Shape;263;p665"/>
          <p:cNvSpPr>
            <a:spLocks noGrp="1"/>
          </p:cNvSpPr>
          <p:nvPr>
            <p:ph type="pic" idx="2"/>
          </p:nvPr>
        </p:nvSpPr>
        <p:spPr>
          <a:xfrm>
            <a:off x="8026398" y="0"/>
            <a:ext cx="7924801" cy="10288588"/>
          </a:xfrm>
          <a:prstGeom prst="rect">
            <a:avLst/>
          </a:prstGeom>
          <a:solidFill>
            <a:srgbClr val="353535">
              <a:alpha val="11372"/>
            </a:srgbClr>
          </a:solidFill>
          <a:ln>
            <a:noFill/>
          </a:ln>
        </p:spPr>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Our team 19">
  <p:cSld name="Our team 19">
    <p:spTree>
      <p:nvGrpSpPr>
        <p:cNvPr id="1" name="Shape 264"/>
        <p:cNvGrpSpPr/>
        <p:nvPr/>
      </p:nvGrpSpPr>
      <p:grpSpPr>
        <a:xfrm>
          <a:off x="0" y="0"/>
          <a:ext cx="0" cy="0"/>
          <a:chOff x="0" y="0"/>
          <a:chExt cx="0" cy="0"/>
        </a:xfrm>
      </p:grpSpPr>
      <p:sp>
        <p:nvSpPr>
          <p:cNvPr id="265" name="Google Shape;265;p666"/>
          <p:cNvSpPr>
            <a:spLocks noGrp="1"/>
          </p:cNvSpPr>
          <p:nvPr>
            <p:ph type="pic" idx="2"/>
          </p:nvPr>
        </p:nvSpPr>
        <p:spPr>
          <a:xfrm>
            <a:off x="10363198" y="0"/>
            <a:ext cx="7924801" cy="10288588"/>
          </a:xfrm>
          <a:prstGeom prst="rect">
            <a:avLst/>
          </a:prstGeom>
          <a:solidFill>
            <a:srgbClr val="353535">
              <a:alpha val="11372"/>
            </a:srgbClr>
          </a:solidFill>
          <a:ln>
            <a:noFill/>
          </a:ln>
        </p:spPr>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Our team 20">
  <p:cSld name="Our team 20">
    <p:spTree>
      <p:nvGrpSpPr>
        <p:cNvPr id="1" name="Shape 266"/>
        <p:cNvGrpSpPr/>
        <p:nvPr/>
      </p:nvGrpSpPr>
      <p:grpSpPr>
        <a:xfrm>
          <a:off x="0" y="0"/>
          <a:ext cx="0" cy="0"/>
          <a:chOff x="0" y="0"/>
          <a:chExt cx="0" cy="0"/>
        </a:xfrm>
      </p:grpSpPr>
      <p:sp>
        <p:nvSpPr>
          <p:cNvPr id="267" name="Google Shape;267;p667"/>
          <p:cNvSpPr>
            <a:spLocks noGrp="1"/>
          </p:cNvSpPr>
          <p:nvPr>
            <p:ph type="pic" idx="2"/>
          </p:nvPr>
        </p:nvSpPr>
        <p:spPr>
          <a:xfrm>
            <a:off x="0" y="2973388"/>
            <a:ext cx="3657600" cy="3657600"/>
          </a:xfrm>
          <a:prstGeom prst="rect">
            <a:avLst/>
          </a:prstGeom>
          <a:solidFill>
            <a:srgbClr val="353535">
              <a:alpha val="11372"/>
            </a:srgbClr>
          </a:solidFill>
          <a:ln>
            <a:noFill/>
          </a:ln>
        </p:spPr>
      </p:sp>
      <p:sp>
        <p:nvSpPr>
          <p:cNvPr id="268" name="Google Shape;268;p667"/>
          <p:cNvSpPr>
            <a:spLocks noGrp="1"/>
          </p:cNvSpPr>
          <p:nvPr>
            <p:ph type="pic" idx="3"/>
          </p:nvPr>
        </p:nvSpPr>
        <p:spPr>
          <a:xfrm>
            <a:off x="7315200" y="2973388"/>
            <a:ext cx="3657600" cy="3657600"/>
          </a:xfrm>
          <a:prstGeom prst="rect">
            <a:avLst/>
          </a:prstGeom>
          <a:solidFill>
            <a:srgbClr val="353535">
              <a:alpha val="11372"/>
            </a:srgbClr>
          </a:solidFill>
          <a:ln>
            <a:noFill/>
          </a:ln>
        </p:spPr>
      </p:sp>
      <p:sp>
        <p:nvSpPr>
          <p:cNvPr id="269" name="Google Shape;269;p667"/>
          <p:cNvSpPr>
            <a:spLocks noGrp="1"/>
          </p:cNvSpPr>
          <p:nvPr>
            <p:ph type="pic" idx="4"/>
          </p:nvPr>
        </p:nvSpPr>
        <p:spPr>
          <a:xfrm>
            <a:off x="14630400" y="2973388"/>
            <a:ext cx="3657600" cy="3657600"/>
          </a:xfrm>
          <a:prstGeom prst="rect">
            <a:avLst/>
          </a:prstGeom>
          <a:solidFill>
            <a:srgbClr val="353535">
              <a:alpha val="11372"/>
            </a:srgbClr>
          </a:solidFill>
          <a:ln>
            <a:noFill/>
          </a:ln>
        </p:spPr>
      </p:sp>
      <p:sp>
        <p:nvSpPr>
          <p:cNvPr id="270" name="Google Shape;270;p667"/>
          <p:cNvSpPr>
            <a:spLocks noGrp="1"/>
          </p:cNvSpPr>
          <p:nvPr>
            <p:ph type="pic" idx="5"/>
          </p:nvPr>
        </p:nvSpPr>
        <p:spPr>
          <a:xfrm>
            <a:off x="3657600" y="6630988"/>
            <a:ext cx="3657600" cy="3657600"/>
          </a:xfrm>
          <a:prstGeom prst="rect">
            <a:avLst/>
          </a:prstGeom>
          <a:solidFill>
            <a:srgbClr val="353535">
              <a:alpha val="11372"/>
            </a:srgbClr>
          </a:solidFill>
          <a:ln>
            <a:noFill/>
          </a:ln>
        </p:spPr>
      </p:sp>
      <p:sp>
        <p:nvSpPr>
          <p:cNvPr id="271" name="Google Shape;271;p667"/>
          <p:cNvSpPr>
            <a:spLocks noGrp="1"/>
          </p:cNvSpPr>
          <p:nvPr>
            <p:ph type="pic" idx="6"/>
          </p:nvPr>
        </p:nvSpPr>
        <p:spPr>
          <a:xfrm>
            <a:off x="10972800" y="6630988"/>
            <a:ext cx="3657600" cy="3657600"/>
          </a:xfrm>
          <a:prstGeom prst="rect">
            <a:avLst/>
          </a:prstGeom>
          <a:solidFill>
            <a:srgbClr val="353535">
              <a:alpha val="11372"/>
            </a:srgbClr>
          </a:solidFill>
          <a:ln>
            <a:noFill/>
          </a:ln>
        </p:spPr>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Our team 21">
  <p:cSld name="Our team 21">
    <p:spTree>
      <p:nvGrpSpPr>
        <p:cNvPr id="1" name="Shape 272"/>
        <p:cNvGrpSpPr/>
        <p:nvPr/>
      </p:nvGrpSpPr>
      <p:grpSpPr>
        <a:xfrm>
          <a:off x="0" y="0"/>
          <a:ext cx="0" cy="0"/>
          <a:chOff x="0" y="0"/>
          <a:chExt cx="0" cy="0"/>
        </a:xfrm>
      </p:grpSpPr>
      <p:sp>
        <p:nvSpPr>
          <p:cNvPr id="273" name="Google Shape;273;p668"/>
          <p:cNvSpPr>
            <a:spLocks noGrp="1"/>
          </p:cNvSpPr>
          <p:nvPr>
            <p:ph type="pic" idx="2"/>
          </p:nvPr>
        </p:nvSpPr>
        <p:spPr>
          <a:xfrm>
            <a:off x="1161143" y="3251199"/>
            <a:ext cx="3614057" cy="3614057"/>
          </a:xfrm>
          <a:prstGeom prst="rect">
            <a:avLst/>
          </a:prstGeom>
          <a:solidFill>
            <a:srgbClr val="D8D8D8"/>
          </a:solidFill>
          <a:ln>
            <a:noFill/>
          </a:ln>
        </p:spPr>
      </p:sp>
      <p:sp>
        <p:nvSpPr>
          <p:cNvPr id="274" name="Google Shape;274;p668"/>
          <p:cNvSpPr>
            <a:spLocks noGrp="1"/>
          </p:cNvSpPr>
          <p:nvPr>
            <p:ph type="pic" idx="3"/>
          </p:nvPr>
        </p:nvSpPr>
        <p:spPr>
          <a:xfrm>
            <a:off x="9492341" y="3251199"/>
            <a:ext cx="3614057" cy="3614057"/>
          </a:xfrm>
          <a:prstGeom prst="rect">
            <a:avLst/>
          </a:prstGeom>
          <a:solidFill>
            <a:srgbClr val="D8D8D8"/>
          </a:solidFill>
          <a:ln>
            <a:noFill/>
          </a:ln>
        </p:spPr>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Our team 22">
  <p:cSld name="Our team 22">
    <p:spTree>
      <p:nvGrpSpPr>
        <p:cNvPr id="1" name="Shape 275"/>
        <p:cNvGrpSpPr/>
        <p:nvPr/>
      </p:nvGrpSpPr>
      <p:grpSpPr>
        <a:xfrm>
          <a:off x="0" y="0"/>
          <a:ext cx="0" cy="0"/>
          <a:chOff x="0" y="0"/>
          <a:chExt cx="0" cy="0"/>
        </a:xfrm>
      </p:grpSpPr>
      <p:sp>
        <p:nvSpPr>
          <p:cNvPr id="276" name="Google Shape;276;p669"/>
          <p:cNvSpPr>
            <a:spLocks noGrp="1"/>
          </p:cNvSpPr>
          <p:nvPr>
            <p:ph type="pic" idx="2"/>
          </p:nvPr>
        </p:nvSpPr>
        <p:spPr>
          <a:xfrm>
            <a:off x="0" y="3424865"/>
            <a:ext cx="3657600" cy="3275971"/>
          </a:xfrm>
          <a:prstGeom prst="rect">
            <a:avLst/>
          </a:prstGeom>
          <a:solidFill>
            <a:srgbClr val="353535">
              <a:alpha val="11372"/>
            </a:srgbClr>
          </a:solidFill>
          <a:ln>
            <a:noFill/>
          </a:ln>
        </p:spPr>
      </p:sp>
      <p:sp>
        <p:nvSpPr>
          <p:cNvPr id="277" name="Google Shape;277;p669"/>
          <p:cNvSpPr>
            <a:spLocks noGrp="1"/>
          </p:cNvSpPr>
          <p:nvPr>
            <p:ph type="pic" idx="3"/>
          </p:nvPr>
        </p:nvSpPr>
        <p:spPr>
          <a:xfrm>
            <a:off x="7315200" y="3424865"/>
            <a:ext cx="3657600" cy="3275971"/>
          </a:xfrm>
          <a:prstGeom prst="rect">
            <a:avLst/>
          </a:prstGeom>
          <a:solidFill>
            <a:srgbClr val="353535">
              <a:alpha val="11372"/>
            </a:srgbClr>
          </a:solidFill>
          <a:ln>
            <a:noFill/>
          </a:ln>
        </p:spPr>
      </p:sp>
      <p:sp>
        <p:nvSpPr>
          <p:cNvPr id="278" name="Google Shape;278;p669"/>
          <p:cNvSpPr>
            <a:spLocks noGrp="1"/>
          </p:cNvSpPr>
          <p:nvPr>
            <p:ph type="pic" idx="4"/>
          </p:nvPr>
        </p:nvSpPr>
        <p:spPr>
          <a:xfrm>
            <a:off x="14630400" y="3424865"/>
            <a:ext cx="3657600" cy="3275971"/>
          </a:xfrm>
          <a:prstGeom prst="rect">
            <a:avLst/>
          </a:prstGeom>
          <a:solidFill>
            <a:srgbClr val="353535">
              <a:alpha val="11372"/>
            </a:srgbClr>
          </a:solidFill>
          <a:ln>
            <a:noFill/>
          </a:ln>
        </p:spPr>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Our team 23">
  <p:cSld name="Our team 23">
    <p:spTree>
      <p:nvGrpSpPr>
        <p:cNvPr id="1" name="Shape 279"/>
        <p:cNvGrpSpPr/>
        <p:nvPr/>
      </p:nvGrpSpPr>
      <p:grpSpPr>
        <a:xfrm>
          <a:off x="0" y="0"/>
          <a:ext cx="0" cy="0"/>
          <a:chOff x="0" y="0"/>
          <a:chExt cx="0" cy="0"/>
        </a:xfrm>
      </p:grpSpPr>
      <p:sp>
        <p:nvSpPr>
          <p:cNvPr id="280" name="Google Shape;280;p670"/>
          <p:cNvSpPr>
            <a:spLocks noGrp="1"/>
          </p:cNvSpPr>
          <p:nvPr>
            <p:ph type="pic" idx="2"/>
          </p:nvPr>
        </p:nvSpPr>
        <p:spPr>
          <a:xfrm>
            <a:off x="1233015" y="1522255"/>
            <a:ext cx="3219450" cy="3221956"/>
          </a:xfrm>
          <a:prstGeom prst="rect">
            <a:avLst/>
          </a:prstGeom>
          <a:solidFill>
            <a:schemeClr val="dk1">
              <a:alpha val="11372"/>
            </a:schemeClr>
          </a:solidFill>
          <a:ln>
            <a:noFill/>
          </a:ln>
        </p:spPr>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Our team 24">
  <p:cSld name="Our team 24">
    <p:spTree>
      <p:nvGrpSpPr>
        <p:cNvPr id="1" name="Shape 281"/>
        <p:cNvGrpSpPr/>
        <p:nvPr/>
      </p:nvGrpSpPr>
      <p:grpSpPr>
        <a:xfrm>
          <a:off x="0" y="0"/>
          <a:ext cx="0" cy="0"/>
          <a:chOff x="0" y="0"/>
          <a:chExt cx="0" cy="0"/>
        </a:xfrm>
      </p:grpSpPr>
      <p:sp>
        <p:nvSpPr>
          <p:cNvPr id="282" name="Google Shape;282;p671"/>
          <p:cNvSpPr>
            <a:spLocks noGrp="1"/>
          </p:cNvSpPr>
          <p:nvPr>
            <p:ph type="pic" idx="2"/>
          </p:nvPr>
        </p:nvSpPr>
        <p:spPr>
          <a:xfrm>
            <a:off x="0" y="0"/>
            <a:ext cx="18288000" cy="4129088"/>
          </a:xfrm>
          <a:prstGeom prst="rect">
            <a:avLst/>
          </a:prstGeom>
          <a:solidFill>
            <a:srgbClr val="353535">
              <a:alpha val="11372"/>
            </a:srgbClr>
          </a:solidFill>
          <a:ln>
            <a:noFill/>
          </a:ln>
        </p:spPr>
      </p:sp>
      <p:sp>
        <p:nvSpPr>
          <p:cNvPr id="283" name="Google Shape;283;p671"/>
          <p:cNvSpPr>
            <a:spLocks noGrp="1"/>
          </p:cNvSpPr>
          <p:nvPr>
            <p:ph type="pic" idx="3"/>
          </p:nvPr>
        </p:nvSpPr>
        <p:spPr>
          <a:xfrm>
            <a:off x="1333500" y="2949381"/>
            <a:ext cx="3505200" cy="4061025"/>
          </a:xfrm>
          <a:prstGeom prst="rect">
            <a:avLst/>
          </a:prstGeom>
          <a:solidFill>
            <a:srgbClr val="D8D8D8"/>
          </a:solidFill>
          <a:ln>
            <a:noFill/>
          </a:ln>
        </p:spPr>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66_Пользовательский макет">
  <p:cSld name="66_Пользовательский макет">
    <p:spTree>
      <p:nvGrpSpPr>
        <p:cNvPr id="1" name="Shape 284"/>
        <p:cNvGrpSpPr/>
        <p:nvPr/>
      </p:nvGrpSpPr>
      <p:grpSpPr>
        <a:xfrm>
          <a:off x="0" y="0"/>
          <a:ext cx="0" cy="0"/>
          <a:chOff x="0" y="0"/>
          <a:chExt cx="0" cy="0"/>
        </a:xfrm>
      </p:grpSpPr>
      <p:sp>
        <p:nvSpPr>
          <p:cNvPr id="285" name="Google Shape;285;p672"/>
          <p:cNvSpPr>
            <a:spLocks noGrp="1"/>
          </p:cNvSpPr>
          <p:nvPr>
            <p:ph type="pic" idx="2"/>
          </p:nvPr>
        </p:nvSpPr>
        <p:spPr>
          <a:xfrm>
            <a:off x="0" y="0"/>
            <a:ext cx="18288000" cy="10288588"/>
          </a:xfrm>
          <a:prstGeom prst="rect">
            <a:avLst/>
          </a:prstGeom>
          <a:solidFill>
            <a:srgbClr val="353535">
              <a:alpha val="11372"/>
            </a:srgbClr>
          </a:solidFill>
          <a:ln>
            <a:noFill/>
          </a:ln>
        </p:spPr>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Flow chart 01">
  <p:cSld name="Flow chart 01">
    <p:spTree>
      <p:nvGrpSpPr>
        <p:cNvPr id="1" name="Shape 286"/>
        <p:cNvGrpSpPr/>
        <p:nvPr/>
      </p:nvGrpSpPr>
      <p:grpSpPr>
        <a:xfrm>
          <a:off x="0" y="0"/>
          <a:ext cx="0" cy="0"/>
          <a:chOff x="0" y="0"/>
          <a:chExt cx="0" cy="0"/>
        </a:xfrm>
      </p:grpSpPr>
      <p:sp>
        <p:nvSpPr>
          <p:cNvPr id="287" name="Google Shape;287;p674"/>
          <p:cNvSpPr>
            <a:spLocks noGrp="1"/>
          </p:cNvSpPr>
          <p:nvPr>
            <p:ph type="pic" idx="2"/>
          </p:nvPr>
        </p:nvSpPr>
        <p:spPr>
          <a:xfrm>
            <a:off x="6953428" y="2861126"/>
            <a:ext cx="1576618" cy="1576618"/>
          </a:xfrm>
          <a:prstGeom prst="rect">
            <a:avLst/>
          </a:prstGeom>
          <a:solidFill>
            <a:srgbClr val="353535">
              <a:alpha val="11372"/>
            </a:srgbClr>
          </a:solidFill>
          <a:ln>
            <a:noFill/>
          </a:ln>
        </p:spPr>
      </p:sp>
      <p:sp>
        <p:nvSpPr>
          <p:cNvPr id="288" name="Google Shape;288;p674"/>
          <p:cNvSpPr>
            <a:spLocks noGrp="1"/>
          </p:cNvSpPr>
          <p:nvPr>
            <p:ph type="pic" idx="3"/>
          </p:nvPr>
        </p:nvSpPr>
        <p:spPr>
          <a:xfrm>
            <a:off x="1448016" y="6944300"/>
            <a:ext cx="1576618" cy="1576618"/>
          </a:xfrm>
          <a:prstGeom prst="rect">
            <a:avLst/>
          </a:prstGeom>
          <a:solidFill>
            <a:srgbClr val="353535">
              <a:alpha val="11372"/>
            </a:srgbClr>
          </a:solidFill>
          <a:ln>
            <a:noFill/>
          </a:ln>
        </p:spPr>
      </p:sp>
      <p:sp>
        <p:nvSpPr>
          <p:cNvPr id="289" name="Google Shape;289;p674"/>
          <p:cNvSpPr>
            <a:spLocks noGrp="1"/>
          </p:cNvSpPr>
          <p:nvPr>
            <p:ph type="pic" idx="4"/>
          </p:nvPr>
        </p:nvSpPr>
        <p:spPr>
          <a:xfrm>
            <a:off x="6953428" y="6944300"/>
            <a:ext cx="1576618" cy="1576618"/>
          </a:xfrm>
          <a:prstGeom prst="rect">
            <a:avLst/>
          </a:prstGeom>
          <a:solidFill>
            <a:srgbClr val="353535">
              <a:alpha val="11372"/>
            </a:srgbClr>
          </a:solidFill>
          <a:ln>
            <a:noFill/>
          </a:ln>
        </p:spPr>
      </p:sp>
      <p:sp>
        <p:nvSpPr>
          <p:cNvPr id="290" name="Google Shape;290;p674"/>
          <p:cNvSpPr>
            <a:spLocks noGrp="1"/>
          </p:cNvSpPr>
          <p:nvPr>
            <p:ph type="pic" idx="5"/>
          </p:nvPr>
        </p:nvSpPr>
        <p:spPr>
          <a:xfrm>
            <a:off x="12458840" y="6944300"/>
            <a:ext cx="1576618" cy="1576618"/>
          </a:xfrm>
          <a:prstGeom prst="rect">
            <a:avLst/>
          </a:prstGeom>
          <a:solidFill>
            <a:srgbClr val="353535">
              <a:alpha val="11372"/>
            </a:srgbClr>
          </a:solidFill>
          <a:ln>
            <a:noFill/>
          </a:ln>
        </p:spPr>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Flow chart 02">
  <p:cSld name="Flow chart 02">
    <p:spTree>
      <p:nvGrpSpPr>
        <p:cNvPr id="1" name="Shape 291"/>
        <p:cNvGrpSpPr/>
        <p:nvPr/>
      </p:nvGrpSpPr>
      <p:grpSpPr>
        <a:xfrm>
          <a:off x="0" y="0"/>
          <a:ext cx="0" cy="0"/>
          <a:chOff x="0" y="0"/>
          <a:chExt cx="0" cy="0"/>
        </a:xfrm>
      </p:grpSpPr>
      <p:sp>
        <p:nvSpPr>
          <p:cNvPr id="292" name="Google Shape;292;p675"/>
          <p:cNvSpPr>
            <a:spLocks noGrp="1"/>
          </p:cNvSpPr>
          <p:nvPr>
            <p:ph type="pic" idx="2"/>
          </p:nvPr>
        </p:nvSpPr>
        <p:spPr>
          <a:xfrm>
            <a:off x="6953428" y="2861126"/>
            <a:ext cx="1576618" cy="1547225"/>
          </a:xfrm>
          <a:prstGeom prst="rect">
            <a:avLst/>
          </a:prstGeom>
          <a:solidFill>
            <a:srgbClr val="353535">
              <a:alpha val="11372"/>
            </a:srgbClr>
          </a:solidFill>
          <a:ln>
            <a:noFill/>
          </a:ln>
        </p:spPr>
      </p:sp>
      <p:sp>
        <p:nvSpPr>
          <p:cNvPr id="293" name="Google Shape;293;p675"/>
          <p:cNvSpPr>
            <a:spLocks noGrp="1"/>
          </p:cNvSpPr>
          <p:nvPr>
            <p:ph type="pic" idx="3"/>
          </p:nvPr>
        </p:nvSpPr>
        <p:spPr>
          <a:xfrm>
            <a:off x="1184211" y="7184207"/>
            <a:ext cx="1021794" cy="1527876"/>
          </a:xfrm>
          <a:prstGeom prst="rect">
            <a:avLst/>
          </a:prstGeom>
          <a:solidFill>
            <a:srgbClr val="353535">
              <a:alpha val="11372"/>
            </a:srgbClr>
          </a:solidFill>
          <a:ln>
            <a:noFill/>
          </a:ln>
        </p:spPr>
      </p:sp>
      <p:sp>
        <p:nvSpPr>
          <p:cNvPr id="294" name="Google Shape;294;p675"/>
          <p:cNvSpPr>
            <a:spLocks noGrp="1"/>
          </p:cNvSpPr>
          <p:nvPr>
            <p:ph type="pic" idx="4"/>
          </p:nvPr>
        </p:nvSpPr>
        <p:spPr>
          <a:xfrm>
            <a:off x="5431998" y="7184207"/>
            <a:ext cx="1021794" cy="1527876"/>
          </a:xfrm>
          <a:prstGeom prst="rect">
            <a:avLst/>
          </a:prstGeom>
          <a:solidFill>
            <a:srgbClr val="353535">
              <a:alpha val="11372"/>
            </a:srgbClr>
          </a:solidFill>
          <a:ln>
            <a:noFill/>
          </a:ln>
        </p:spPr>
      </p:sp>
      <p:sp>
        <p:nvSpPr>
          <p:cNvPr id="295" name="Google Shape;295;p675"/>
          <p:cNvSpPr>
            <a:spLocks noGrp="1"/>
          </p:cNvSpPr>
          <p:nvPr>
            <p:ph type="pic" idx="5"/>
          </p:nvPr>
        </p:nvSpPr>
        <p:spPr>
          <a:xfrm>
            <a:off x="9663636" y="7184207"/>
            <a:ext cx="1021794" cy="1527876"/>
          </a:xfrm>
          <a:prstGeom prst="rect">
            <a:avLst/>
          </a:prstGeom>
          <a:solidFill>
            <a:srgbClr val="353535">
              <a:alpha val="11372"/>
            </a:srgbClr>
          </a:solidFill>
          <a:ln>
            <a:noFill/>
          </a:ln>
        </p:spPr>
      </p:sp>
      <p:sp>
        <p:nvSpPr>
          <p:cNvPr id="296" name="Google Shape;296;p675"/>
          <p:cNvSpPr>
            <a:spLocks noGrp="1"/>
          </p:cNvSpPr>
          <p:nvPr>
            <p:ph type="pic" idx="6"/>
          </p:nvPr>
        </p:nvSpPr>
        <p:spPr>
          <a:xfrm>
            <a:off x="13928661" y="7184207"/>
            <a:ext cx="1021794" cy="1527876"/>
          </a:xfrm>
          <a:prstGeom prst="rect">
            <a:avLst/>
          </a:prstGeom>
          <a:solidFill>
            <a:srgbClr val="353535">
              <a:alpha val="11372"/>
            </a:srgbClr>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27"/>
        <p:cNvGrpSpPr/>
        <p:nvPr/>
      </p:nvGrpSpPr>
      <p:grpSpPr>
        <a:xfrm>
          <a:off x="0" y="0"/>
          <a:ext cx="0" cy="0"/>
          <a:chOff x="0" y="0"/>
          <a:chExt cx="0" cy="0"/>
        </a:xfrm>
      </p:grpSpPr>
      <p:sp>
        <p:nvSpPr>
          <p:cNvPr id="28" name="Google Shape;28;p616"/>
          <p:cNvSpPr>
            <a:spLocks noGrp="1"/>
          </p:cNvSpPr>
          <p:nvPr>
            <p:ph type="pic" idx="2"/>
          </p:nvPr>
        </p:nvSpPr>
        <p:spPr>
          <a:xfrm>
            <a:off x="8398746" y="0"/>
            <a:ext cx="9889254" cy="10288588"/>
          </a:xfrm>
          <a:prstGeom prst="rect">
            <a:avLst/>
          </a:prstGeom>
          <a:solidFill>
            <a:srgbClr val="353535">
              <a:alpha val="11372"/>
            </a:srgbClr>
          </a:solidFill>
          <a:ln>
            <a:noFill/>
          </a:ln>
        </p:spPr>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Flow chart 03">
  <p:cSld name="Flow chart 03">
    <p:spTree>
      <p:nvGrpSpPr>
        <p:cNvPr id="1" name="Shape 297"/>
        <p:cNvGrpSpPr/>
        <p:nvPr/>
      </p:nvGrpSpPr>
      <p:grpSpPr>
        <a:xfrm>
          <a:off x="0" y="0"/>
          <a:ext cx="0" cy="0"/>
          <a:chOff x="0" y="0"/>
          <a:chExt cx="0" cy="0"/>
        </a:xfrm>
      </p:grpSpPr>
      <p:sp>
        <p:nvSpPr>
          <p:cNvPr id="298" name="Google Shape;298;p676"/>
          <p:cNvSpPr>
            <a:spLocks noGrp="1"/>
          </p:cNvSpPr>
          <p:nvPr>
            <p:ph type="pic" idx="2"/>
          </p:nvPr>
        </p:nvSpPr>
        <p:spPr>
          <a:xfrm>
            <a:off x="7513320" y="4362025"/>
            <a:ext cx="3261362" cy="3261360"/>
          </a:xfrm>
          <a:prstGeom prst="ellipse">
            <a:avLst/>
          </a:prstGeom>
          <a:solidFill>
            <a:srgbClr val="353535">
              <a:alpha val="11372"/>
            </a:srgbClr>
          </a:solidFill>
          <a:ln w="171450" cap="flat" cmpd="sng">
            <a:solidFill>
              <a:schemeClr val="lt2"/>
            </a:solidFill>
            <a:prstDash val="solid"/>
            <a:round/>
            <a:headEnd type="none" w="sm" len="sm"/>
            <a:tailEnd type="none" w="sm" len="sm"/>
          </a:ln>
        </p:spPr>
      </p:sp>
      <p:sp>
        <p:nvSpPr>
          <p:cNvPr id="299" name="Google Shape;299;p676"/>
          <p:cNvSpPr>
            <a:spLocks noGrp="1"/>
          </p:cNvSpPr>
          <p:nvPr>
            <p:ph type="pic" idx="3"/>
          </p:nvPr>
        </p:nvSpPr>
        <p:spPr>
          <a:xfrm>
            <a:off x="4578767" y="2633663"/>
            <a:ext cx="2393533" cy="2424112"/>
          </a:xfrm>
          <a:prstGeom prst="ellipse">
            <a:avLst/>
          </a:prstGeom>
          <a:solidFill>
            <a:srgbClr val="353535">
              <a:alpha val="11372"/>
            </a:srgbClr>
          </a:solidFill>
          <a:ln>
            <a:noFill/>
          </a:ln>
        </p:spPr>
      </p:sp>
      <p:sp>
        <p:nvSpPr>
          <p:cNvPr id="300" name="Google Shape;300;p676"/>
          <p:cNvSpPr>
            <a:spLocks noGrp="1"/>
          </p:cNvSpPr>
          <p:nvPr>
            <p:ph type="pic" idx="4"/>
          </p:nvPr>
        </p:nvSpPr>
        <p:spPr>
          <a:xfrm>
            <a:off x="2153779" y="4779011"/>
            <a:ext cx="2424988" cy="2427388"/>
          </a:xfrm>
          <a:prstGeom prst="ellipse">
            <a:avLst/>
          </a:prstGeom>
          <a:solidFill>
            <a:srgbClr val="353535">
              <a:alpha val="11372"/>
            </a:srgbClr>
          </a:solidFill>
          <a:ln>
            <a:noFill/>
          </a:ln>
        </p:spPr>
      </p:sp>
      <p:sp>
        <p:nvSpPr>
          <p:cNvPr id="301" name="Google Shape;301;p676"/>
          <p:cNvSpPr>
            <a:spLocks noGrp="1"/>
          </p:cNvSpPr>
          <p:nvPr>
            <p:ph type="pic" idx="5"/>
          </p:nvPr>
        </p:nvSpPr>
        <p:spPr>
          <a:xfrm>
            <a:off x="4563039" y="6924359"/>
            <a:ext cx="2424988" cy="2427388"/>
          </a:xfrm>
          <a:prstGeom prst="ellipse">
            <a:avLst/>
          </a:prstGeom>
          <a:solidFill>
            <a:srgbClr val="353535">
              <a:alpha val="11372"/>
            </a:srgbClr>
          </a:solidFill>
          <a:ln>
            <a:noFill/>
          </a:ln>
        </p:spPr>
      </p:sp>
      <p:sp>
        <p:nvSpPr>
          <p:cNvPr id="302" name="Google Shape;302;p676"/>
          <p:cNvSpPr>
            <a:spLocks noGrp="1"/>
          </p:cNvSpPr>
          <p:nvPr>
            <p:ph type="pic" idx="6"/>
          </p:nvPr>
        </p:nvSpPr>
        <p:spPr>
          <a:xfrm>
            <a:off x="11295074" y="2633663"/>
            <a:ext cx="2393533" cy="2424112"/>
          </a:xfrm>
          <a:prstGeom prst="ellipse">
            <a:avLst/>
          </a:prstGeom>
          <a:solidFill>
            <a:srgbClr val="353535">
              <a:alpha val="11372"/>
            </a:srgbClr>
          </a:solidFill>
          <a:ln>
            <a:noFill/>
          </a:ln>
        </p:spPr>
      </p:sp>
      <p:sp>
        <p:nvSpPr>
          <p:cNvPr id="303" name="Google Shape;303;p676"/>
          <p:cNvSpPr>
            <a:spLocks noGrp="1"/>
          </p:cNvSpPr>
          <p:nvPr>
            <p:ph type="pic" idx="7"/>
          </p:nvPr>
        </p:nvSpPr>
        <p:spPr>
          <a:xfrm>
            <a:off x="11279346" y="6924359"/>
            <a:ext cx="2424988" cy="2427388"/>
          </a:xfrm>
          <a:prstGeom prst="ellipse">
            <a:avLst/>
          </a:prstGeom>
          <a:solidFill>
            <a:srgbClr val="353535">
              <a:alpha val="11372"/>
            </a:srgbClr>
          </a:solidFill>
          <a:ln>
            <a:noFill/>
          </a:ln>
        </p:spPr>
      </p:sp>
      <p:sp>
        <p:nvSpPr>
          <p:cNvPr id="304" name="Google Shape;304;p676"/>
          <p:cNvSpPr>
            <a:spLocks noGrp="1"/>
          </p:cNvSpPr>
          <p:nvPr>
            <p:ph type="pic" idx="8"/>
          </p:nvPr>
        </p:nvSpPr>
        <p:spPr>
          <a:xfrm>
            <a:off x="13685345" y="4779011"/>
            <a:ext cx="2424988" cy="2427388"/>
          </a:xfrm>
          <a:prstGeom prst="ellipse">
            <a:avLst/>
          </a:prstGeom>
          <a:solidFill>
            <a:srgbClr val="353535">
              <a:alpha val="11372"/>
            </a:srgbClr>
          </a:solidFill>
          <a:ln>
            <a:noFill/>
          </a:ln>
        </p:spPr>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Our services 01">
  <p:cSld name="Our services 01">
    <p:spTree>
      <p:nvGrpSpPr>
        <p:cNvPr id="1" name="Shape 305"/>
        <p:cNvGrpSpPr/>
        <p:nvPr/>
      </p:nvGrpSpPr>
      <p:grpSpPr>
        <a:xfrm>
          <a:off x="0" y="0"/>
          <a:ext cx="0" cy="0"/>
          <a:chOff x="0" y="0"/>
          <a:chExt cx="0" cy="0"/>
        </a:xfrm>
      </p:grpSpPr>
      <p:sp>
        <p:nvSpPr>
          <p:cNvPr id="306" name="Google Shape;306;p677"/>
          <p:cNvSpPr>
            <a:spLocks noGrp="1"/>
          </p:cNvSpPr>
          <p:nvPr>
            <p:ph type="pic" idx="2"/>
          </p:nvPr>
        </p:nvSpPr>
        <p:spPr>
          <a:xfrm>
            <a:off x="10479870" y="3698968"/>
            <a:ext cx="3449405" cy="3449403"/>
          </a:xfrm>
          <a:prstGeom prst="rect">
            <a:avLst/>
          </a:prstGeom>
          <a:solidFill>
            <a:srgbClr val="353535">
              <a:alpha val="11372"/>
            </a:srgbClr>
          </a:solidFill>
          <a:ln>
            <a:noFill/>
          </a:ln>
        </p:spPr>
      </p:sp>
      <p:sp>
        <p:nvSpPr>
          <p:cNvPr id="307" name="Google Shape;307;p677"/>
          <p:cNvSpPr>
            <a:spLocks noGrp="1"/>
          </p:cNvSpPr>
          <p:nvPr>
            <p:ph type="pic" idx="3"/>
          </p:nvPr>
        </p:nvSpPr>
        <p:spPr>
          <a:xfrm>
            <a:off x="4334134" y="3698968"/>
            <a:ext cx="3449405" cy="3449403"/>
          </a:xfrm>
          <a:prstGeom prst="rect">
            <a:avLst/>
          </a:prstGeom>
          <a:solidFill>
            <a:srgbClr val="353535">
              <a:alpha val="11372"/>
            </a:srgbClr>
          </a:solidFill>
          <a:ln>
            <a:noFill/>
          </a:ln>
        </p:spPr>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Our services 02">
  <p:cSld name="Our services 02">
    <p:spTree>
      <p:nvGrpSpPr>
        <p:cNvPr id="1" name="Shape 308"/>
        <p:cNvGrpSpPr/>
        <p:nvPr/>
      </p:nvGrpSpPr>
      <p:grpSpPr>
        <a:xfrm>
          <a:off x="0" y="0"/>
          <a:ext cx="0" cy="0"/>
          <a:chOff x="0" y="0"/>
          <a:chExt cx="0" cy="0"/>
        </a:xfrm>
      </p:grpSpPr>
      <p:sp>
        <p:nvSpPr>
          <p:cNvPr id="309" name="Google Shape;309;p678"/>
          <p:cNvSpPr>
            <a:spLocks noGrp="1"/>
          </p:cNvSpPr>
          <p:nvPr>
            <p:ph type="pic" idx="2"/>
          </p:nvPr>
        </p:nvSpPr>
        <p:spPr>
          <a:xfrm>
            <a:off x="7419297" y="3698968"/>
            <a:ext cx="3449405" cy="3449403"/>
          </a:xfrm>
          <a:prstGeom prst="rect">
            <a:avLst/>
          </a:prstGeom>
          <a:solidFill>
            <a:srgbClr val="353535">
              <a:alpha val="11372"/>
            </a:srgbClr>
          </a:solidFill>
          <a:ln>
            <a:noFill/>
          </a:ln>
        </p:spPr>
      </p:sp>
      <p:sp>
        <p:nvSpPr>
          <p:cNvPr id="310" name="Google Shape;310;p678"/>
          <p:cNvSpPr>
            <a:spLocks noGrp="1"/>
          </p:cNvSpPr>
          <p:nvPr>
            <p:ph type="pic" idx="3"/>
          </p:nvPr>
        </p:nvSpPr>
        <p:spPr>
          <a:xfrm>
            <a:off x="12200848" y="3698968"/>
            <a:ext cx="3449405" cy="3449403"/>
          </a:xfrm>
          <a:prstGeom prst="rect">
            <a:avLst/>
          </a:prstGeom>
          <a:solidFill>
            <a:srgbClr val="353535">
              <a:alpha val="11372"/>
            </a:srgbClr>
          </a:solidFill>
          <a:ln>
            <a:noFill/>
          </a:ln>
        </p:spPr>
      </p:sp>
      <p:sp>
        <p:nvSpPr>
          <p:cNvPr id="311" name="Google Shape;311;p678"/>
          <p:cNvSpPr>
            <a:spLocks noGrp="1"/>
          </p:cNvSpPr>
          <p:nvPr>
            <p:ph type="pic" idx="4"/>
          </p:nvPr>
        </p:nvSpPr>
        <p:spPr>
          <a:xfrm>
            <a:off x="2637747" y="3698968"/>
            <a:ext cx="3449405" cy="3449403"/>
          </a:xfrm>
          <a:prstGeom prst="rect">
            <a:avLst/>
          </a:prstGeom>
          <a:solidFill>
            <a:srgbClr val="353535">
              <a:alpha val="11372"/>
            </a:srgbClr>
          </a:solidFill>
          <a:ln>
            <a:noFill/>
          </a:ln>
        </p:spPr>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Our services 03">
  <p:cSld name="Our services 03">
    <p:spTree>
      <p:nvGrpSpPr>
        <p:cNvPr id="1" name="Shape 312"/>
        <p:cNvGrpSpPr/>
        <p:nvPr/>
      </p:nvGrpSpPr>
      <p:grpSpPr>
        <a:xfrm>
          <a:off x="0" y="0"/>
          <a:ext cx="0" cy="0"/>
          <a:chOff x="0" y="0"/>
          <a:chExt cx="0" cy="0"/>
        </a:xfrm>
      </p:grpSpPr>
      <p:sp>
        <p:nvSpPr>
          <p:cNvPr id="313" name="Google Shape;313;p679"/>
          <p:cNvSpPr>
            <a:spLocks noGrp="1"/>
          </p:cNvSpPr>
          <p:nvPr>
            <p:ph type="pic" idx="2"/>
          </p:nvPr>
        </p:nvSpPr>
        <p:spPr>
          <a:xfrm>
            <a:off x="5363460" y="3698969"/>
            <a:ext cx="3449404" cy="3449402"/>
          </a:xfrm>
          <a:prstGeom prst="rect">
            <a:avLst/>
          </a:prstGeom>
          <a:solidFill>
            <a:srgbClr val="353535">
              <a:alpha val="11372"/>
            </a:srgbClr>
          </a:solidFill>
          <a:ln>
            <a:noFill/>
          </a:ln>
        </p:spPr>
      </p:sp>
      <p:sp>
        <p:nvSpPr>
          <p:cNvPr id="314" name="Google Shape;314;p679"/>
          <p:cNvSpPr>
            <a:spLocks noGrp="1"/>
          </p:cNvSpPr>
          <p:nvPr>
            <p:ph type="pic" idx="3"/>
          </p:nvPr>
        </p:nvSpPr>
        <p:spPr>
          <a:xfrm>
            <a:off x="9475137" y="3698969"/>
            <a:ext cx="3449404" cy="3449402"/>
          </a:xfrm>
          <a:prstGeom prst="rect">
            <a:avLst/>
          </a:prstGeom>
          <a:solidFill>
            <a:srgbClr val="353535">
              <a:alpha val="11372"/>
            </a:srgbClr>
          </a:solidFill>
          <a:ln>
            <a:noFill/>
          </a:ln>
        </p:spPr>
      </p:sp>
      <p:sp>
        <p:nvSpPr>
          <p:cNvPr id="315" name="Google Shape;315;p679"/>
          <p:cNvSpPr>
            <a:spLocks noGrp="1"/>
          </p:cNvSpPr>
          <p:nvPr>
            <p:ph type="pic" idx="4"/>
          </p:nvPr>
        </p:nvSpPr>
        <p:spPr>
          <a:xfrm>
            <a:off x="13586814" y="3698969"/>
            <a:ext cx="3449404" cy="3449402"/>
          </a:xfrm>
          <a:prstGeom prst="rect">
            <a:avLst/>
          </a:prstGeom>
          <a:solidFill>
            <a:srgbClr val="353535">
              <a:alpha val="11372"/>
            </a:srgbClr>
          </a:solidFill>
          <a:ln>
            <a:noFill/>
          </a:ln>
        </p:spPr>
      </p:sp>
      <p:sp>
        <p:nvSpPr>
          <p:cNvPr id="316" name="Google Shape;316;p679"/>
          <p:cNvSpPr>
            <a:spLocks noGrp="1"/>
          </p:cNvSpPr>
          <p:nvPr>
            <p:ph type="pic" idx="5"/>
          </p:nvPr>
        </p:nvSpPr>
        <p:spPr>
          <a:xfrm>
            <a:off x="1251783" y="3698969"/>
            <a:ext cx="3449404" cy="3449402"/>
          </a:xfrm>
          <a:prstGeom prst="rect">
            <a:avLst/>
          </a:prstGeom>
          <a:solidFill>
            <a:srgbClr val="353535">
              <a:alpha val="11372"/>
            </a:srgbClr>
          </a:solidFill>
          <a:ln>
            <a:noFill/>
          </a:ln>
        </p:spPr>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Our services 04">
  <p:cSld name="Our services 04">
    <p:spTree>
      <p:nvGrpSpPr>
        <p:cNvPr id="1" name="Shape 317"/>
        <p:cNvGrpSpPr/>
        <p:nvPr/>
      </p:nvGrpSpPr>
      <p:grpSpPr>
        <a:xfrm>
          <a:off x="0" y="0"/>
          <a:ext cx="0" cy="0"/>
          <a:chOff x="0" y="0"/>
          <a:chExt cx="0" cy="0"/>
        </a:xfrm>
      </p:grpSpPr>
      <p:sp>
        <p:nvSpPr>
          <p:cNvPr id="318" name="Google Shape;318;p680"/>
          <p:cNvSpPr>
            <a:spLocks noGrp="1"/>
          </p:cNvSpPr>
          <p:nvPr>
            <p:ph type="pic" idx="2"/>
          </p:nvPr>
        </p:nvSpPr>
        <p:spPr>
          <a:xfrm>
            <a:off x="3757092" y="3640801"/>
            <a:ext cx="3558476" cy="3561246"/>
          </a:xfrm>
          <a:prstGeom prst="rect">
            <a:avLst/>
          </a:prstGeom>
          <a:solidFill>
            <a:schemeClr val="dk1">
              <a:alpha val="11372"/>
            </a:schemeClr>
          </a:solidFill>
          <a:ln>
            <a:noFill/>
          </a:ln>
        </p:spPr>
      </p:sp>
      <p:sp>
        <p:nvSpPr>
          <p:cNvPr id="319" name="Google Shape;319;p680"/>
          <p:cNvSpPr>
            <a:spLocks noGrp="1"/>
          </p:cNvSpPr>
          <p:nvPr>
            <p:ph type="pic" idx="3"/>
          </p:nvPr>
        </p:nvSpPr>
        <p:spPr>
          <a:xfrm>
            <a:off x="10972428" y="3640801"/>
            <a:ext cx="3558476" cy="3561246"/>
          </a:xfrm>
          <a:prstGeom prst="rect">
            <a:avLst/>
          </a:prstGeom>
          <a:solidFill>
            <a:schemeClr val="dk1">
              <a:alpha val="11372"/>
            </a:schemeClr>
          </a:solidFill>
          <a:ln>
            <a:noFill/>
          </a:ln>
        </p:spPr>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Our services 05">
  <p:cSld name="Our services 05">
    <p:spTree>
      <p:nvGrpSpPr>
        <p:cNvPr id="1" name="Shape 320"/>
        <p:cNvGrpSpPr/>
        <p:nvPr/>
      </p:nvGrpSpPr>
      <p:grpSpPr>
        <a:xfrm>
          <a:off x="0" y="0"/>
          <a:ext cx="0" cy="0"/>
          <a:chOff x="0" y="0"/>
          <a:chExt cx="0" cy="0"/>
        </a:xfrm>
      </p:grpSpPr>
      <p:sp>
        <p:nvSpPr>
          <p:cNvPr id="321" name="Google Shape;321;p681"/>
          <p:cNvSpPr>
            <a:spLocks noGrp="1"/>
          </p:cNvSpPr>
          <p:nvPr>
            <p:ph type="pic" idx="2"/>
          </p:nvPr>
        </p:nvSpPr>
        <p:spPr>
          <a:xfrm>
            <a:off x="7366625" y="3640801"/>
            <a:ext cx="3558476" cy="3561246"/>
          </a:xfrm>
          <a:prstGeom prst="rect">
            <a:avLst/>
          </a:prstGeom>
          <a:solidFill>
            <a:schemeClr val="dk1">
              <a:alpha val="11372"/>
            </a:schemeClr>
          </a:solidFill>
          <a:ln>
            <a:noFill/>
          </a:ln>
        </p:spPr>
      </p:sp>
      <p:sp>
        <p:nvSpPr>
          <p:cNvPr id="322" name="Google Shape;322;p681"/>
          <p:cNvSpPr>
            <a:spLocks noGrp="1"/>
          </p:cNvSpPr>
          <p:nvPr>
            <p:ph type="pic" idx="3"/>
          </p:nvPr>
        </p:nvSpPr>
        <p:spPr>
          <a:xfrm>
            <a:off x="12353999" y="3640801"/>
            <a:ext cx="3558476" cy="3561246"/>
          </a:xfrm>
          <a:prstGeom prst="rect">
            <a:avLst/>
          </a:prstGeom>
          <a:solidFill>
            <a:schemeClr val="dk1">
              <a:alpha val="11372"/>
            </a:schemeClr>
          </a:solidFill>
          <a:ln>
            <a:noFill/>
          </a:ln>
        </p:spPr>
      </p:sp>
      <p:sp>
        <p:nvSpPr>
          <p:cNvPr id="323" name="Google Shape;323;p681"/>
          <p:cNvSpPr>
            <a:spLocks noGrp="1"/>
          </p:cNvSpPr>
          <p:nvPr>
            <p:ph type="pic" idx="4"/>
          </p:nvPr>
        </p:nvSpPr>
        <p:spPr>
          <a:xfrm>
            <a:off x="2375525" y="3640801"/>
            <a:ext cx="3558476" cy="3561246"/>
          </a:xfrm>
          <a:prstGeom prst="rect">
            <a:avLst/>
          </a:prstGeom>
          <a:solidFill>
            <a:schemeClr val="dk1">
              <a:alpha val="11372"/>
            </a:schemeClr>
          </a:solidFill>
          <a:ln>
            <a:noFill/>
          </a:ln>
        </p:spPr>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Our services 06">
  <p:cSld name="Our services 06">
    <p:spTree>
      <p:nvGrpSpPr>
        <p:cNvPr id="1" name="Shape 324"/>
        <p:cNvGrpSpPr/>
        <p:nvPr/>
      </p:nvGrpSpPr>
      <p:grpSpPr>
        <a:xfrm>
          <a:off x="0" y="0"/>
          <a:ext cx="0" cy="0"/>
          <a:chOff x="0" y="0"/>
          <a:chExt cx="0" cy="0"/>
        </a:xfrm>
      </p:grpSpPr>
      <p:sp>
        <p:nvSpPr>
          <p:cNvPr id="325" name="Google Shape;325;p682"/>
          <p:cNvSpPr>
            <a:spLocks noGrp="1"/>
          </p:cNvSpPr>
          <p:nvPr>
            <p:ph type="pic" idx="2"/>
          </p:nvPr>
        </p:nvSpPr>
        <p:spPr>
          <a:xfrm>
            <a:off x="1156896" y="3640801"/>
            <a:ext cx="3558476" cy="3561246"/>
          </a:xfrm>
          <a:prstGeom prst="rect">
            <a:avLst/>
          </a:prstGeom>
          <a:solidFill>
            <a:schemeClr val="dk1">
              <a:alpha val="11372"/>
            </a:schemeClr>
          </a:solidFill>
          <a:ln>
            <a:noFill/>
          </a:ln>
        </p:spPr>
      </p:sp>
      <p:sp>
        <p:nvSpPr>
          <p:cNvPr id="326" name="Google Shape;326;p682"/>
          <p:cNvSpPr>
            <a:spLocks noGrp="1"/>
          </p:cNvSpPr>
          <p:nvPr>
            <p:ph type="pic" idx="3"/>
          </p:nvPr>
        </p:nvSpPr>
        <p:spPr>
          <a:xfrm>
            <a:off x="5295178" y="3640801"/>
            <a:ext cx="3558476" cy="3561246"/>
          </a:xfrm>
          <a:prstGeom prst="rect">
            <a:avLst/>
          </a:prstGeom>
          <a:solidFill>
            <a:schemeClr val="dk1">
              <a:alpha val="11372"/>
            </a:schemeClr>
          </a:solidFill>
          <a:ln>
            <a:noFill/>
          </a:ln>
        </p:spPr>
      </p:sp>
      <p:sp>
        <p:nvSpPr>
          <p:cNvPr id="327" name="Google Shape;327;p682"/>
          <p:cNvSpPr>
            <a:spLocks noGrp="1"/>
          </p:cNvSpPr>
          <p:nvPr>
            <p:ph type="pic" idx="4"/>
          </p:nvPr>
        </p:nvSpPr>
        <p:spPr>
          <a:xfrm>
            <a:off x="9437766" y="3640801"/>
            <a:ext cx="3558476" cy="3561246"/>
          </a:xfrm>
          <a:prstGeom prst="rect">
            <a:avLst/>
          </a:prstGeom>
          <a:solidFill>
            <a:schemeClr val="dk1">
              <a:alpha val="11372"/>
            </a:schemeClr>
          </a:solidFill>
          <a:ln>
            <a:noFill/>
          </a:ln>
        </p:spPr>
      </p:sp>
      <p:sp>
        <p:nvSpPr>
          <p:cNvPr id="328" name="Google Shape;328;p682"/>
          <p:cNvSpPr>
            <a:spLocks noGrp="1"/>
          </p:cNvSpPr>
          <p:nvPr>
            <p:ph type="pic" idx="5"/>
          </p:nvPr>
        </p:nvSpPr>
        <p:spPr>
          <a:xfrm>
            <a:off x="13574338" y="3640801"/>
            <a:ext cx="3558476" cy="3561246"/>
          </a:xfrm>
          <a:prstGeom prst="rect">
            <a:avLst/>
          </a:prstGeom>
          <a:solidFill>
            <a:schemeClr val="dk1">
              <a:alpha val="11372"/>
            </a:schemeClr>
          </a:solidFill>
          <a:ln>
            <a:noFill/>
          </a:ln>
        </p:spPr>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Our services 09">
  <p:cSld name="Our services 09">
    <p:spTree>
      <p:nvGrpSpPr>
        <p:cNvPr id="1" name="Shape 329"/>
        <p:cNvGrpSpPr/>
        <p:nvPr/>
      </p:nvGrpSpPr>
      <p:grpSpPr>
        <a:xfrm>
          <a:off x="0" y="0"/>
          <a:ext cx="0" cy="0"/>
          <a:chOff x="0" y="0"/>
          <a:chExt cx="0" cy="0"/>
        </a:xfrm>
      </p:grpSpPr>
      <p:sp>
        <p:nvSpPr>
          <p:cNvPr id="330" name="Google Shape;330;p683"/>
          <p:cNvSpPr>
            <a:spLocks noGrp="1"/>
          </p:cNvSpPr>
          <p:nvPr>
            <p:ph type="pic" idx="2"/>
          </p:nvPr>
        </p:nvSpPr>
        <p:spPr>
          <a:xfrm>
            <a:off x="0" y="3086100"/>
            <a:ext cx="18288000" cy="4216355"/>
          </a:xfrm>
          <a:prstGeom prst="rect">
            <a:avLst/>
          </a:prstGeom>
          <a:solidFill>
            <a:srgbClr val="353535">
              <a:alpha val="11372"/>
            </a:srgbClr>
          </a:solidFill>
          <a:ln>
            <a:noFill/>
          </a:ln>
        </p:spPr>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Our services 22">
  <p:cSld name="Our services 22">
    <p:spTree>
      <p:nvGrpSpPr>
        <p:cNvPr id="1" name="Shape 331"/>
        <p:cNvGrpSpPr/>
        <p:nvPr/>
      </p:nvGrpSpPr>
      <p:grpSpPr>
        <a:xfrm>
          <a:off x="0" y="0"/>
          <a:ext cx="0" cy="0"/>
          <a:chOff x="0" y="0"/>
          <a:chExt cx="0" cy="0"/>
        </a:xfrm>
      </p:grpSpPr>
      <p:sp>
        <p:nvSpPr>
          <p:cNvPr id="332" name="Google Shape;332;p684"/>
          <p:cNvSpPr>
            <a:spLocks noGrp="1"/>
          </p:cNvSpPr>
          <p:nvPr>
            <p:ph type="pic" idx="2"/>
          </p:nvPr>
        </p:nvSpPr>
        <p:spPr>
          <a:xfrm>
            <a:off x="0" y="0"/>
            <a:ext cx="8153400" cy="5144294"/>
          </a:xfrm>
          <a:prstGeom prst="rect">
            <a:avLst/>
          </a:prstGeom>
          <a:solidFill>
            <a:srgbClr val="353535">
              <a:alpha val="11372"/>
            </a:srgbClr>
          </a:solidFill>
          <a:ln>
            <a:noFill/>
          </a:ln>
        </p:spPr>
      </p:sp>
      <p:sp>
        <p:nvSpPr>
          <p:cNvPr id="333" name="Google Shape;333;p684"/>
          <p:cNvSpPr>
            <a:spLocks noGrp="1"/>
          </p:cNvSpPr>
          <p:nvPr>
            <p:ph type="pic" idx="3"/>
          </p:nvPr>
        </p:nvSpPr>
        <p:spPr>
          <a:xfrm>
            <a:off x="0" y="5144294"/>
            <a:ext cx="8153400" cy="5144294"/>
          </a:xfrm>
          <a:prstGeom prst="rect">
            <a:avLst/>
          </a:prstGeom>
          <a:solidFill>
            <a:srgbClr val="353535">
              <a:alpha val="11372"/>
            </a:srgbClr>
          </a:solidFill>
          <a:ln>
            <a:noFill/>
          </a:ln>
        </p:spPr>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Our services 08">
  <p:cSld name="Our services 08">
    <p:spTree>
      <p:nvGrpSpPr>
        <p:cNvPr id="1" name="Shape 334"/>
        <p:cNvGrpSpPr/>
        <p:nvPr/>
      </p:nvGrpSpPr>
      <p:grpSpPr>
        <a:xfrm>
          <a:off x="0" y="0"/>
          <a:ext cx="0" cy="0"/>
          <a:chOff x="0" y="0"/>
          <a:chExt cx="0" cy="0"/>
        </a:xfrm>
      </p:grpSpPr>
      <p:sp>
        <p:nvSpPr>
          <p:cNvPr id="335" name="Google Shape;335;p685"/>
          <p:cNvSpPr>
            <a:spLocks noGrp="1"/>
          </p:cNvSpPr>
          <p:nvPr>
            <p:ph type="pic" idx="2"/>
          </p:nvPr>
        </p:nvSpPr>
        <p:spPr>
          <a:xfrm>
            <a:off x="0" y="1"/>
            <a:ext cx="8153400" cy="3427848"/>
          </a:xfrm>
          <a:prstGeom prst="rect">
            <a:avLst/>
          </a:prstGeom>
          <a:solidFill>
            <a:srgbClr val="353535">
              <a:alpha val="11372"/>
            </a:srgbClr>
          </a:solidFill>
          <a:ln>
            <a:noFill/>
          </a:ln>
        </p:spPr>
      </p:sp>
      <p:sp>
        <p:nvSpPr>
          <p:cNvPr id="336" name="Google Shape;336;p685"/>
          <p:cNvSpPr>
            <a:spLocks noGrp="1"/>
          </p:cNvSpPr>
          <p:nvPr>
            <p:ph type="pic" idx="3"/>
          </p:nvPr>
        </p:nvSpPr>
        <p:spPr>
          <a:xfrm>
            <a:off x="0" y="3427849"/>
            <a:ext cx="8153400" cy="3432890"/>
          </a:xfrm>
          <a:prstGeom prst="rect">
            <a:avLst/>
          </a:prstGeom>
          <a:solidFill>
            <a:srgbClr val="353535">
              <a:alpha val="11372"/>
            </a:srgbClr>
          </a:solidFill>
          <a:ln>
            <a:noFill/>
          </a:ln>
        </p:spPr>
      </p:sp>
      <p:sp>
        <p:nvSpPr>
          <p:cNvPr id="337" name="Google Shape;337;p685"/>
          <p:cNvSpPr>
            <a:spLocks noGrp="1"/>
          </p:cNvSpPr>
          <p:nvPr>
            <p:ph type="pic" idx="4"/>
          </p:nvPr>
        </p:nvSpPr>
        <p:spPr>
          <a:xfrm>
            <a:off x="0" y="6860739"/>
            <a:ext cx="8153400" cy="3427849"/>
          </a:xfrm>
          <a:prstGeom prst="rect">
            <a:avLst/>
          </a:prstGeom>
          <a:solidFill>
            <a:srgbClr val="353535">
              <a:alpha val="11372"/>
            </a:srgbClr>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9"/>
        <p:cNvGrpSpPr/>
        <p:nvPr/>
      </p:nvGrpSpPr>
      <p:grpSpPr>
        <a:xfrm>
          <a:off x="0" y="0"/>
          <a:ext cx="0" cy="0"/>
          <a:chOff x="0" y="0"/>
          <a:chExt cx="0" cy="0"/>
        </a:xfrm>
      </p:grpSpPr>
      <p:sp>
        <p:nvSpPr>
          <p:cNvPr id="30" name="Google Shape;30;p599"/>
          <p:cNvSpPr>
            <a:spLocks noGrp="1"/>
          </p:cNvSpPr>
          <p:nvPr>
            <p:ph type="pic" idx="2"/>
          </p:nvPr>
        </p:nvSpPr>
        <p:spPr>
          <a:xfrm>
            <a:off x="9086850" y="1849102"/>
            <a:ext cx="7754580" cy="6684982"/>
          </a:xfrm>
          <a:prstGeom prst="rect">
            <a:avLst/>
          </a:prstGeom>
          <a:solidFill>
            <a:srgbClr val="353535">
              <a:alpha val="11372"/>
            </a:srgbClr>
          </a:solidFill>
          <a:ln>
            <a:noFill/>
          </a:ln>
        </p:spPr>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Our services 23">
  <p:cSld name="Our services 23">
    <p:spTree>
      <p:nvGrpSpPr>
        <p:cNvPr id="1" name="Shape 338"/>
        <p:cNvGrpSpPr/>
        <p:nvPr/>
      </p:nvGrpSpPr>
      <p:grpSpPr>
        <a:xfrm>
          <a:off x="0" y="0"/>
          <a:ext cx="0" cy="0"/>
          <a:chOff x="0" y="0"/>
          <a:chExt cx="0" cy="0"/>
        </a:xfrm>
      </p:grpSpPr>
      <p:sp>
        <p:nvSpPr>
          <p:cNvPr id="339" name="Google Shape;339;p686"/>
          <p:cNvSpPr>
            <a:spLocks noGrp="1"/>
          </p:cNvSpPr>
          <p:nvPr>
            <p:ph type="pic" idx="2"/>
          </p:nvPr>
        </p:nvSpPr>
        <p:spPr>
          <a:xfrm>
            <a:off x="0" y="1"/>
            <a:ext cx="8153400" cy="2572146"/>
          </a:xfrm>
          <a:prstGeom prst="rect">
            <a:avLst/>
          </a:prstGeom>
          <a:solidFill>
            <a:srgbClr val="353535">
              <a:alpha val="11372"/>
            </a:srgbClr>
          </a:solidFill>
          <a:ln>
            <a:noFill/>
          </a:ln>
        </p:spPr>
      </p:sp>
      <p:sp>
        <p:nvSpPr>
          <p:cNvPr id="340" name="Google Shape;340;p686"/>
          <p:cNvSpPr>
            <a:spLocks noGrp="1"/>
          </p:cNvSpPr>
          <p:nvPr>
            <p:ph type="pic" idx="3"/>
          </p:nvPr>
        </p:nvSpPr>
        <p:spPr>
          <a:xfrm>
            <a:off x="0" y="2572148"/>
            <a:ext cx="8153400" cy="2572146"/>
          </a:xfrm>
          <a:prstGeom prst="rect">
            <a:avLst/>
          </a:prstGeom>
          <a:solidFill>
            <a:srgbClr val="353535">
              <a:alpha val="11372"/>
            </a:srgbClr>
          </a:solidFill>
          <a:ln>
            <a:noFill/>
          </a:ln>
        </p:spPr>
      </p:sp>
      <p:sp>
        <p:nvSpPr>
          <p:cNvPr id="341" name="Google Shape;341;p686"/>
          <p:cNvSpPr>
            <a:spLocks noGrp="1"/>
          </p:cNvSpPr>
          <p:nvPr>
            <p:ph type="pic" idx="4"/>
          </p:nvPr>
        </p:nvSpPr>
        <p:spPr>
          <a:xfrm>
            <a:off x="0" y="5144294"/>
            <a:ext cx="8153400" cy="2572146"/>
          </a:xfrm>
          <a:prstGeom prst="rect">
            <a:avLst/>
          </a:prstGeom>
          <a:solidFill>
            <a:srgbClr val="353535">
              <a:alpha val="11372"/>
            </a:srgbClr>
          </a:solidFill>
          <a:ln>
            <a:noFill/>
          </a:ln>
        </p:spPr>
      </p:sp>
      <p:sp>
        <p:nvSpPr>
          <p:cNvPr id="342" name="Google Shape;342;p686"/>
          <p:cNvSpPr>
            <a:spLocks noGrp="1"/>
          </p:cNvSpPr>
          <p:nvPr>
            <p:ph type="pic" idx="5"/>
          </p:nvPr>
        </p:nvSpPr>
        <p:spPr>
          <a:xfrm>
            <a:off x="0" y="7716441"/>
            <a:ext cx="8153400" cy="2572146"/>
          </a:xfrm>
          <a:prstGeom prst="rect">
            <a:avLst/>
          </a:prstGeom>
          <a:solidFill>
            <a:srgbClr val="353535">
              <a:alpha val="11372"/>
            </a:srgbClr>
          </a:solidFill>
          <a:ln>
            <a:noFill/>
          </a:ln>
        </p:spPr>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Our services 12">
  <p:cSld name="Our services 12">
    <p:spTree>
      <p:nvGrpSpPr>
        <p:cNvPr id="1" name="Shape 343"/>
        <p:cNvGrpSpPr/>
        <p:nvPr/>
      </p:nvGrpSpPr>
      <p:grpSpPr>
        <a:xfrm>
          <a:off x="0" y="0"/>
          <a:ext cx="0" cy="0"/>
          <a:chOff x="0" y="0"/>
          <a:chExt cx="0" cy="0"/>
        </a:xfrm>
      </p:grpSpPr>
      <p:sp>
        <p:nvSpPr>
          <p:cNvPr id="344" name="Google Shape;344;p688"/>
          <p:cNvSpPr>
            <a:spLocks noGrp="1"/>
          </p:cNvSpPr>
          <p:nvPr>
            <p:ph type="pic" idx="2"/>
          </p:nvPr>
        </p:nvSpPr>
        <p:spPr>
          <a:xfrm>
            <a:off x="1089758" y="3083859"/>
            <a:ext cx="5104688" cy="5344150"/>
          </a:xfrm>
          <a:prstGeom prst="rect">
            <a:avLst/>
          </a:prstGeom>
          <a:solidFill>
            <a:srgbClr val="353535">
              <a:alpha val="11372"/>
            </a:srgbClr>
          </a:solidFill>
          <a:ln>
            <a:noFill/>
          </a:ln>
        </p:spPr>
      </p:sp>
      <p:sp>
        <p:nvSpPr>
          <p:cNvPr id="345" name="Google Shape;345;p688"/>
          <p:cNvSpPr>
            <a:spLocks noGrp="1"/>
          </p:cNvSpPr>
          <p:nvPr>
            <p:ph type="pic" idx="3"/>
          </p:nvPr>
        </p:nvSpPr>
        <p:spPr>
          <a:xfrm>
            <a:off x="6591656" y="3083859"/>
            <a:ext cx="5104688" cy="5344150"/>
          </a:xfrm>
          <a:prstGeom prst="rect">
            <a:avLst/>
          </a:prstGeom>
          <a:solidFill>
            <a:srgbClr val="353535">
              <a:alpha val="11372"/>
            </a:srgbClr>
          </a:solidFill>
          <a:ln>
            <a:noFill/>
          </a:ln>
        </p:spPr>
      </p:sp>
      <p:sp>
        <p:nvSpPr>
          <p:cNvPr id="346" name="Google Shape;346;p688"/>
          <p:cNvSpPr>
            <a:spLocks noGrp="1"/>
          </p:cNvSpPr>
          <p:nvPr>
            <p:ph type="pic" idx="4"/>
          </p:nvPr>
        </p:nvSpPr>
        <p:spPr>
          <a:xfrm>
            <a:off x="12093554" y="3083859"/>
            <a:ext cx="5104688" cy="5344150"/>
          </a:xfrm>
          <a:prstGeom prst="rect">
            <a:avLst/>
          </a:prstGeom>
          <a:solidFill>
            <a:srgbClr val="353535">
              <a:alpha val="11372"/>
            </a:srgbClr>
          </a:solidFill>
          <a:ln>
            <a:noFill/>
          </a:ln>
        </p:spPr>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Our services 13">
  <p:cSld name="Our services 13">
    <p:spTree>
      <p:nvGrpSpPr>
        <p:cNvPr id="1" name="Shape 347"/>
        <p:cNvGrpSpPr/>
        <p:nvPr/>
      </p:nvGrpSpPr>
      <p:grpSpPr>
        <a:xfrm>
          <a:off x="0" y="0"/>
          <a:ext cx="0" cy="0"/>
          <a:chOff x="0" y="0"/>
          <a:chExt cx="0" cy="0"/>
        </a:xfrm>
      </p:grpSpPr>
      <p:sp>
        <p:nvSpPr>
          <p:cNvPr id="348" name="Google Shape;348;p689"/>
          <p:cNvSpPr>
            <a:spLocks noGrp="1"/>
          </p:cNvSpPr>
          <p:nvPr>
            <p:ph type="pic" idx="2"/>
          </p:nvPr>
        </p:nvSpPr>
        <p:spPr>
          <a:xfrm>
            <a:off x="669627" y="3608378"/>
            <a:ext cx="4050108" cy="4240099"/>
          </a:xfrm>
          <a:prstGeom prst="rect">
            <a:avLst/>
          </a:prstGeom>
          <a:solidFill>
            <a:srgbClr val="353535">
              <a:alpha val="11372"/>
            </a:srgbClr>
          </a:solidFill>
          <a:ln>
            <a:noFill/>
          </a:ln>
        </p:spPr>
      </p:sp>
      <p:sp>
        <p:nvSpPr>
          <p:cNvPr id="349" name="Google Shape;349;p689"/>
          <p:cNvSpPr>
            <a:spLocks noGrp="1"/>
          </p:cNvSpPr>
          <p:nvPr>
            <p:ph type="pic" idx="3"/>
          </p:nvPr>
        </p:nvSpPr>
        <p:spPr>
          <a:xfrm>
            <a:off x="4969173" y="3608378"/>
            <a:ext cx="4050108" cy="4240099"/>
          </a:xfrm>
          <a:prstGeom prst="rect">
            <a:avLst/>
          </a:prstGeom>
          <a:solidFill>
            <a:srgbClr val="353535">
              <a:alpha val="11372"/>
            </a:srgbClr>
          </a:solidFill>
          <a:ln>
            <a:noFill/>
          </a:ln>
        </p:spPr>
      </p:sp>
      <p:sp>
        <p:nvSpPr>
          <p:cNvPr id="350" name="Google Shape;350;p689"/>
          <p:cNvSpPr>
            <a:spLocks noGrp="1"/>
          </p:cNvSpPr>
          <p:nvPr>
            <p:ph type="pic" idx="4"/>
          </p:nvPr>
        </p:nvSpPr>
        <p:spPr>
          <a:xfrm>
            <a:off x="9268719" y="3608378"/>
            <a:ext cx="4050108" cy="4240099"/>
          </a:xfrm>
          <a:prstGeom prst="rect">
            <a:avLst/>
          </a:prstGeom>
          <a:solidFill>
            <a:srgbClr val="353535">
              <a:alpha val="11372"/>
            </a:srgbClr>
          </a:solidFill>
          <a:ln>
            <a:noFill/>
          </a:ln>
        </p:spPr>
      </p:sp>
      <p:sp>
        <p:nvSpPr>
          <p:cNvPr id="351" name="Google Shape;351;p689"/>
          <p:cNvSpPr>
            <a:spLocks noGrp="1"/>
          </p:cNvSpPr>
          <p:nvPr>
            <p:ph type="pic" idx="5"/>
          </p:nvPr>
        </p:nvSpPr>
        <p:spPr>
          <a:xfrm>
            <a:off x="13568265" y="3608378"/>
            <a:ext cx="4050108" cy="4240099"/>
          </a:xfrm>
          <a:prstGeom prst="rect">
            <a:avLst/>
          </a:prstGeom>
          <a:solidFill>
            <a:srgbClr val="353535">
              <a:alpha val="11372"/>
            </a:srgbClr>
          </a:solidFill>
          <a:ln>
            <a:noFill/>
          </a:ln>
        </p:spPr>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Our services 24">
  <p:cSld name="Our services 24">
    <p:spTree>
      <p:nvGrpSpPr>
        <p:cNvPr id="1" name="Shape 352"/>
        <p:cNvGrpSpPr/>
        <p:nvPr/>
      </p:nvGrpSpPr>
      <p:grpSpPr>
        <a:xfrm>
          <a:off x="0" y="0"/>
          <a:ext cx="0" cy="0"/>
          <a:chOff x="0" y="0"/>
          <a:chExt cx="0" cy="0"/>
        </a:xfrm>
      </p:grpSpPr>
      <p:sp>
        <p:nvSpPr>
          <p:cNvPr id="353" name="Google Shape;353;p690"/>
          <p:cNvSpPr>
            <a:spLocks noGrp="1"/>
          </p:cNvSpPr>
          <p:nvPr>
            <p:ph type="pic" idx="2"/>
          </p:nvPr>
        </p:nvSpPr>
        <p:spPr>
          <a:xfrm>
            <a:off x="0" y="0"/>
            <a:ext cx="18288000" cy="10288588"/>
          </a:xfrm>
          <a:prstGeom prst="rect">
            <a:avLst/>
          </a:prstGeom>
          <a:solidFill>
            <a:srgbClr val="353535">
              <a:alpha val="11372"/>
            </a:srgbClr>
          </a:solidFill>
          <a:ln>
            <a:noFill/>
          </a:ln>
        </p:spPr>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Our services 14">
  <p:cSld name="Our services 14">
    <p:spTree>
      <p:nvGrpSpPr>
        <p:cNvPr id="1" name="Shape 354"/>
        <p:cNvGrpSpPr/>
        <p:nvPr/>
      </p:nvGrpSpPr>
      <p:grpSpPr>
        <a:xfrm>
          <a:off x="0" y="0"/>
          <a:ext cx="0" cy="0"/>
          <a:chOff x="0" y="0"/>
          <a:chExt cx="0" cy="0"/>
        </a:xfrm>
      </p:grpSpPr>
      <p:sp>
        <p:nvSpPr>
          <p:cNvPr id="355" name="Google Shape;355;p691"/>
          <p:cNvSpPr>
            <a:spLocks noGrp="1"/>
          </p:cNvSpPr>
          <p:nvPr>
            <p:ph type="pic" idx="2"/>
          </p:nvPr>
        </p:nvSpPr>
        <p:spPr>
          <a:xfrm>
            <a:off x="-2" y="3328113"/>
            <a:ext cx="6095307" cy="3264272"/>
          </a:xfrm>
          <a:prstGeom prst="rect">
            <a:avLst/>
          </a:prstGeom>
          <a:solidFill>
            <a:srgbClr val="353535">
              <a:alpha val="11372"/>
            </a:srgbClr>
          </a:solidFill>
          <a:ln>
            <a:noFill/>
          </a:ln>
        </p:spPr>
      </p:sp>
      <p:sp>
        <p:nvSpPr>
          <p:cNvPr id="356" name="Google Shape;356;p691"/>
          <p:cNvSpPr>
            <a:spLocks noGrp="1"/>
          </p:cNvSpPr>
          <p:nvPr>
            <p:ph type="pic" idx="3"/>
          </p:nvPr>
        </p:nvSpPr>
        <p:spPr>
          <a:xfrm>
            <a:off x="6095997" y="3328113"/>
            <a:ext cx="6095307" cy="3264272"/>
          </a:xfrm>
          <a:prstGeom prst="rect">
            <a:avLst/>
          </a:prstGeom>
          <a:solidFill>
            <a:srgbClr val="353535">
              <a:alpha val="11372"/>
            </a:srgbClr>
          </a:solidFill>
          <a:ln>
            <a:noFill/>
          </a:ln>
        </p:spPr>
      </p:sp>
      <p:sp>
        <p:nvSpPr>
          <p:cNvPr id="357" name="Google Shape;357;p691"/>
          <p:cNvSpPr>
            <a:spLocks noGrp="1"/>
          </p:cNvSpPr>
          <p:nvPr>
            <p:ph type="pic" idx="4"/>
          </p:nvPr>
        </p:nvSpPr>
        <p:spPr>
          <a:xfrm>
            <a:off x="12192693" y="3328113"/>
            <a:ext cx="6095307" cy="3264272"/>
          </a:xfrm>
          <a:prstGeom prst="rect">
            <a:avLst/>
          </a:prstGeom>
          <a:solidFill>
            <a:srgbClr val="353535">
              <a:alpha val="11372"/>
            </a:srgbClr>
          </a:solidFill>
          <a:ln>
            <a:noFill/>
          </a:ln>
        </p:spPr>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Our services 15">
  <p:cSld name="Our services 15">
    <p:spTree>
      <p:nvGrpSpPr>
        <p:cNvPr id="1" name="Shape 358"/>
        <p:cNvGrpSpPr/>
        <p:nvPr/>
      </p:nvGrpSpPr>
      <p:grpSpPr>
        <a:xfrm>
          <a:off x="0" y="0"/>
          <a:ext cx="0" cy="0"/>
          <a:chOff x="0" y="0"/>
          <a:chExt cx="0" cy="0"/>
        </a:xfrm>
      </p:grpSpPr>
      <p:sp>
        <p:nvSpPr>
          <p:cNvPr id="359" name="Google Shape;359;p692"/>
          <p:cNvSpPr>
            <a:spLocks noGrp="1"/>
          </p:cNvSpPr>
          <p:nvPr>
            <p:ph type="pic" idx="2"/>
          </p:nvPr>
        </p:nvSpPr>
        <p:spPr>
          <a:xfrm>
            <a:off x="-1" y="3328113"/>
            <a:ext cx="4571610" cy="3264272"/>
          </a:xfrm>
          <a:prstGeom prst="rect">
            <a:avLst/>
          </a:prstGeom>
          <a:solidFill>
            <a:srgbClr val="353535">
              <a:alpha val="11372"/>
            </a:srgbClr>
          </a:solidFill>
          <a:ln>
            <a:noFill/>
          </a:ln>
        </p:spPr>
      </p:sp>
      <p:sp>
        <p:nvSpPr>
          <p:cNvPr id="360" name="Google Shape;360;p692"/>
          <p:cNvSpPr>
            <a:spLocks noGrp="1"/>
          </p:cNvSpPr>
          <p:nvPr>
            <p:ph type="pic" idx="3"/>
          </p:nvPr>
        </p:nvSpPr>
        <p:spPr>
          <a:xfrm>
            <a:off x="4571609" y="3328113"/>
            <a:ext cx="4571610" cy="3264272"/>
          </a:xfrm>
          <a:prstGeom prst="rect">
            <a:avLst/>
          </a:prstGeom>
          <a:solidFill>
            <a:srgbClr val="353535">
              <a:alpha val="11372"/>
            </a:srgbClr>
          </a:solidFill>
          <a:ln>
            <a:noFill/>
          </a:ln>
        </p:spPr>
      </p:sp>
      <p:sp>
        <p:nvSpPr>
          <p:cNvPr id="361" name="Google Shape;361;p692"/>
          <p:cNvSpPr>
            <a:spLocks noGrp="1"/>
          </p:cNvSpPr>
          <p:nvPr>
            <p:ph type="pic" idx="4"/>
          </p:nvPr>
        </p:nvSpPr>
        <p:spPr>
          <a:xfrm>
            <a:off x="9144780" y="3328113"/>
            <a:ext cx="4571610" cy="3264272"/>
          </a:xfrm>
          <a:prstGeom prst="rect">
            <a:avLst/>
          </a:prstGeom>
          <a:solidFill>
            <a:srgbClr val="353535">
              <a:alpha val="11372"/>
            </a:srgbClr>
          </a:solidFill>
          <a:ln>
            <a:noFill/>
          </a:ln>
        </p:spPr>
      </p:sp>
      <p:sp>
        <p:nvSpPr>
          <p:cNvPr id="362" name="Google Shape;362;p692"/>
          <p:cNvSpPr>
            <a:spLocks noGrp="1"/>
          </p:cNvSpPr>
          <p:nvPr>
            <p:ph type="pic" idx="5"/>
          </p:nvPr>
        </p:nvSpPr>
        <p:spPr>
          <a:xfrm>
            <a:off x="13716390" y="3328113"/>
            <a:ext cx="4571610" cy="3264272"/>
          </a:xfrm>
          <a:prstGeom prst="rect">
            <a:avLst/>
          </a:prstGeom>
          <a:solidFill>
            <a:srgbClr val="353535">
              <a:alpha val="11372"/>
            </a:srgbClr>
          </a:solidFill>
          <a:ln>
            <a:noFill/>
          </a:ln>
        </p:spPr>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Our services 16">
  <p:cSld name="Our services 16">
    <p:spTree>
      <p:nvGrpSpPr>
        <p:cNvPr id="1" name="Shape 363"/>
        <p:cNvGrpSpPr/>
        <p:nvPr/>
      </p:nvGrpSpPr>
      <p:grpSpPr>
        <a:xfrm>
          <a:off x="0" y="0"/>
          <a:ext cx="0" cy="0"/>
          <a:chOff x="0" y="0"/>
          <a:chExt cx="0" cy="0"/>
        </a:xfrm>
      </p:grpSpPr>
      <p:sp>
        <p:nvSpPr>
          <p:cNvPr id="364" name="Google Shape;364;p693"/>
          <p:cNvSpPr>
            <a:spLocks noGrp="1"/>
          </p:cNvSpPr>
          <p:nvPr>
            <p:ph type="pic" idx="2"/>
          </p:nvPr>
        </p:nvSpPr>
        <p:spPr>
          <a:xfrm>
            <a:off x="-1" y="3328113"/>
            <a:ext cx="3657601" cy="3264272"/>
          </a:xfrm>
          <a:prstGeom prst="rect">
            <a:avLst/>
          </a:prstGeom>
          <a:solidFill>
            <a:srgbClr val="353535">
              <a:alpha val="11372"/>
            </a:srgbClr>
          </a:solidFill>
          <a:ln>
            <a:noFill/>
          </a:ln>
        </p:spPr>
      </p:sp>
      <p:sp>
        <p:nvSpPr>
          <p:cNvPr id="365" name="Google Shape;365;p693"/>
          <p:cNvSpPr>
            <a:spLocks noGrp="1"/>
          </p:cNvSpPr>
          <p:nvPr>
            <p:ph type="pic" idx="3"/>
          </p:nvPr>
        </p:nvSpPr>
        <p:spPr>
          <a:xfrm>
            <a:off x="3657602" y="3328113"/>
            <a:ext cx="3657601" cy="3264272"/>
          </a:xfrm>
          <a:prstGeom prst="rect">
            <a:avLst/>
          </a:prstGeom>
          <a:solidFill>
            <a:srgbClr val="353535">
              <a:alpha val="11372"/>
            </a:srgbClr>
          </a:solidFill>
          <a:ln>
            <a:noFill/>
          </a:ln>
        </p:spPr>
      </p:sp>
      <p:sp>
        <p:nvSpPr>
          <p:cNvPr id="366" name="Google Shape;366;p693"/>
          <p:cNvSpPr>
            <a:spLocks noGrp="1"/>
          </p:cNvSpPr>
          <p:nvPr>
            <p:ph type="pic" idx="4"/>
          </p:nvPr>
        </p:nvSpPr>
        <p:spPr>
          <a:xfrm>
            <a:off x="7315196" y="3328113"/>
            <a:ext cx="3657601" cy="3264272"/>
          </a:xfrm>
          <a:prstGeom prst="rect">
            <a:avLst/>
          </a:prstGeom>
          <a:solidFill>
            <a:srgbClr val="353535">
              <a:alpha val="11372"/>
            </a:srgbClr>
          </a:solidFill>
          <a:ln>
            <a:noFill/>
          </a:ln>
        </p:spPr>
      </p:sp>
      <p:sp>
        <p:nvSpPr>
          <p:cNvPr id="367" name="Google Shape;367;p693"/>
          <p:cNvSpPr>
            <a:spLocks noGrp="1"/>
          </p:cNvSpPr>
          <p:nvPr>
            <p:ph type="pic" idx="5"/>
          </p:nvPr>
        </p:nvSpPr>
        <p:spPr>
          <a:xfrm>
            <a:off x="14630393" y="3328113"/>
            <a:ext cx="3657601" cy="3264272"/>
          </a:xfrm>
          <a:prstGeom prst="rect">
            <a:avLst/>
          </a:prstGeom>
          <a:solidFill>
            <a:srgbClr val="353535">
              <a:alpha val="11372"/>
            </a:srgbClr>
          </a:solidFill>
          <a:ln>
            <a:noFill/>
          </a:ln>
        </p:spPr>
      </p:sp>
      <p:sp>
        <p:nvSpPr>
          <p:cNvPr id="368" name="Google Shape;368;p693"/>
          <p:cNvSpPr>
            <a:spLocks noGrp="1"/>
          </p:cNvSpPr>
          <p:nvPr>
            <p:ph type="pic" idx="6"/>
          </p:nvPr>
        </p:nvSpPr>
        <p:spPr>
          <a:xfrm>
            <a:off x="10972791" y="3328113"/>
            <a:ext cx="3657601" cy="3264272"/>
          </a:xfrm>
          <a:prstGeom prst="rect">
            <a:avLst/>
          </a:prstGeom>
          <a:solidFill>
            <a:srgbClr val="353535">
              <a:alpha val="11372"/>
            </a:srgbClr>
          </a:solid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Our services 19">
  <p:cSld name="Our services 19">
    <p:spTree>
      <p:nvGrpSpPr>
        <p:cNvPr id="1" name="Shape 369"/>
        <p:cNvGrpSpPr/>
        <p:nvPr/>
      </p:nvGrpSpPr>
      <p:grpSpPr>
        <a:xfrm>
          <a:off x="0" y="0"/>
          <a:ext cx="0" cy="0"/>
          <a:chOff x="0" y="0"/>
          <a:chExt cx="0" cy="0"/>
        </a:xfrm>
      </p:grpSpPr>
      <p:sp>
        <p:nvSpPr>
          <p:cNvPr id="370" name="Google Shape;370;p694"/>
          <p:cNvSpPr>
            <a:spLocks noGrp="1"/>
          </p:cNvSpPr>
          <p:nvPr>
            <p:ph type="pic" idx="2"/>
          </p:nvPr>
        </p:nvSpPr>
        <p:spPr>
          <a:xfrm>
            <a:off x="6478083" y="3495289"/>
            <a:ext cx="5331836" cy="5330128"/>
          </a:xfrm>
          <a:prstGeom prst="rect">
            <a:avLst/>
          </a:prstGeom>
          <a:solidFill>
            <a:srgbClr val="353535">
              <a:alpha val="11372"/>
            </a:srgbClr>
          </a:solidFill>
          <a:ln>
            <a:noFill/>
          </a:ln>
        </p:spPr>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Our services 20">
  <p:cSld name="Our services 20">
    <p:spTree>
      <p:nvGrpSpPr>
        <p:cNvPr id="1" name="Shape 371"/>
        <p:cNvGrpSpPr/>
        <p:nvPr/>
      </p:nvGrpSpPr>
      <p:grpSpPr>
        <a:xfrm>
          <a:off x="0" y="0"/>
          <a:ext cx="0" cy="0"/>
          <a:chOff x="0" y="0"/>
          <a:chExt cx="0" cy="0"/>
        </a:xfrm>
      </p:grpSpPr>
      <p:sp>
        <p:nvSpPr>
          <p:cNvPr id="372" name="Google Shape;372;p695"/>
          <p:cNvSpPr>
            <a:spLocks noGrp="1"/>
          </p:cNvSpPr>
          <p:nvPr>
            <p:ph type="pic" idx="2"/>
          </p:nvPr>
        </p:nvSpPr>
        <p:spPr>
          <a:xfrm>
            <a:off x="6478082" y="3493582"/>
            <a:ext cx="2643059" cy="5330128"/>
          </a:xfrm>
          <a:prstGeom prst="rect">
            <a:avLst/>
          </a:prstGeom>
          <a:solidFill>
            <a:srgbClr val="353535">
              <a:alpha val="11372"/>
            </a:srgbClr>
          </a:solidFill>
          <a:ln>
            <a:noFill/>
          </a:ln>
        </p:spPr>
      </p:sp>
      <p:sp>
        <p:nvSpPr>
          <p:cNvPr id="373" name="Google Shape;373;p695"/>
          <p:cNvSpPr>
            <a:spLocks noGrp="1"/>
          </p:cNvSpPr>
          <p:nvPr>
            <p:ph type="pic" idx="3"/>
          </p:nvPr>
        </p:nvSpPr>
        <p:spPr>
          <a:xfrm>
            <a:off x="9172335" y="3493582"/>
            <a:ext cx="2643059" cy="5330128"/>
          </a:xfrm>
          <a:prstGeom prst="rect">
            <a:avLst/>
          </a:prstGeom>
          <a:solidFill>
            <a:srgbClr val="353535">
              <a:alpha val="11372"/>
            </a:srgbClr>
          </a:solidFill>
          <a:ln>
            <a:noFill/>
          </a:ln>
        </p:spPr>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Our services 21">
  <p:cSld name="Our services 21">
    <p:spTree>
      <p:nvGrpSpPr>
        <p:cNvPr id="1" name="Shape 374"/>
        <p:cNvGrpSpPr/>
        <p:nvPr/>
      </p:nvGrpSpPr>
      <p:grpSpPr>
        <a:xfrm>
          <a:off x="0" y="0"/>
          <a:ext cx="0" cy="0"/>
          <a:chOff x="0" y="0"/>
          <a:chExt cx="0" cy="0"/>
        </a:xfrm>
      </p:grpSpPr>
      <p:sp>
        <p:nvSpPr>
          <p:cNvPr id="375" name="Google Shape;375;p696"/>
          <p:cNvSpPr>
            <a:spLocks noGrp="1"/>
          </p:cNvSpPr>
          <p:nvPr>
            <p:ph type="pic" idx="2"/>
          </p:nvPr>
        </p:nvSpPr>
        <p:spPr>
          <a:xfrm>
            <a:off x="6478083" y="3493582"/>
            <a:ext cx="2643058" cy="2643058"/>
          </a:xfrm>
          <a:prstGeom prst="rect">
            <a:avLst/>
          </a:prstGeom>
          <a:solidFill>
            <a:srgbClr val="353535">
              <a:alpha val="11372"/>
            </a:srgbClr>
          </a:solidFill>
          <a:ln>
            <a:noFill/>
          </a:ln>
        </p:spPr>
      </p:sp>
      <p:sp>
        <p:nvSpPr>
          <p:cNvPr id="376" name="Google Shape;376;p696"/>
          <p:cNvSpPr>
            <a:spLocks noGrp="1"/>
          </p:cNvSpPr>
          <p:nvPr>
            <p:ph type="pic" idx="3"/>
          </p:nvPr>
        </p:nvSpPr>
        <p:spPr>
          <a:xfrm>
            <a:off x="9166860" y="3493582"/>
            <a:ext cx="2643058" cy="2643058"/>
          </a:xfrm>
          <a:prstGeom prst="rect">
            <a:avLst/>
          </a:prstGeom>
          <a:solidFill>
            <a:srgbClr val="353535">
              <a:alpha val="11372"/>
            </a:srgbClr>
          </a:solidFill>
          <a:ln>
            <a:noFill/>
          </a:ln>
        </p:spPr>
      </p:sp>
      <p:sp>
        <p:nvSpPr>
          <p:cNvPr id="377" name="Google Shape;377;p696"/>
          <p:cNvSpPr>
            <a:spLocks noGrp="1"/>
          </p:cNvSpPr>
          <p:nvPr>
            <p:ph type="pic" idx="4"/>
          </p:nvPr>
        </p:nvSpPr>
        <p:spPr>
          <a:xfrm>
            <a:off x="6478083" y="6182359"/>
            <a:ext cx="2643058" cy="2643058"/>
          </a:xfrm>
          <a:prstGeom prst="rect">
            <a:avLst/>
          </a:prstGeom>
          <a:solidFill>
            <a:srgbClr val="353535">
              <a:alpha val="11372"/>
            </a:srgbClr>
          </a:solidFill>
          <a:ln>
            <a:noFill/>
          </a:ln>
        </p:spPr>
      </p:sp>
      <p:sp>
        <p:nvSpPr>
          <p:cNvPr id="378" name="Google Shape;378;p696"/>
          <p:cNvSpPr>
            <a:spLocks noGrp="1"/>
          </p:cNvSpPr>
          <p:nvPr>
            <p:ph type="pic" idx="5"/>
          </p:nvPr>
        </p:nvSpPr>
        <p:spPr>
          <a:xfrm>
            <a:off x="9166860" y="6182359"/>
            <a:ext cx="2643058" cy="2643058"/>
          </a:xfrm>
          <a:prstGeom prst="rect">
            <a:avLst/>
          </a:prstGeom>
          <a:solidFill>
            <a:srgbClr val="353535">
              <a:alpha val="11372"/>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59" Type="http://schemas.openxmlformats.org/officeDocument/2006/relationships/slideLayout" Target="../slideLayouts/slideLayout159.xml"/><Relationship Id="rId170" Type="http://schemas.openxmlformats.org/officeDocument/2006/relationships/slideLayout" Target="../slideLayouts/slideLayout170.xml"/><Relationship Id="rId191" Type="http://schemas.openxmlformats.org/officeDocument/2006/relationships/slideLayout" Target="../slideLayouts/slideLayout191.xml"/><Relationship Id="rId205" Type="http://schemas.openxmlformats.org/officeDocument/2006/relationships/slideLayout" Target="../slideLayouts/slideLayout205.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53" Type="http://schemas.openxmlformats.org/officeDocument/2006/relationships/slideLayout" Target="../slideLayouts/slideLayout53.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181" Type="http://schemas.openxmlformats.org/officeDocument/2006/relationships/slideLayout" Target="../slideLayouts/slideLayout181.xml"/><Relationship Id="rId22" Type="http://schemas.openxmlformats.org/officeDocument/2006/relationships/slideLayout" Target="../slideLayouts/slideLayout22.xml"/><Relationship Id="rId43" Type="http://schemas.openxmlformats.org/officeDocument/2006/relationships/slideLayout" Target="../slideLayouts/slideLayout43.xml"/><Relationship Id="rId64" Type="http://schemas.openxmlformats.org/officeDocument/2006/relationships/slideLayout" Target="../slideLayouts/slideLayout64.xml"/><Relationship Id="rId118" Type="http://schemas.openxmlformats.org/officeDocument/2006/relationships/slideLayout" Target="../slideLayouts/slideLayout118.xml"/><Relationship Id="rId139" Type="http://schemas.openxmlformats.org/officeDocument/2006/relationships/slideLayout" Target="../slideLayouts/slideLayout139.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71" Type="http://schemas.openxmlformats.org/officeDocument/2006/relationships/slideLayout" Target="../slideLayouts/slideLayout171.xml"/><Relationship Id="rId192" Type="http://schemas.openxmlformats.org/officeDocument/2006/relationships/slideLayout" Target="../slideLayouts/slideLayout192.xml"/><Relationship Id="rId206" Type="http://schemas.openxmlformats.org/officeDocument/2006/relationships/slideLayout" Target="../slideLayouts/slideLayout206.xml"/><Relationship Id="rId12" Type="http://schemas.openxmlformats.org/officeDocument/2006/relationships/slideLayout" Target="../slideLayouts/slideLayout12.xml"/><Relationship Id="rId33" Type="http://schemas.openxmlformats.org/officeDocument/2006/relationships/slideLayout" Target="../slideLayouts/slideLayout33.xml"/><Relationship Id="rId108" Type="http://schemas.openxmlformats.org/officeDocument/2006/relationships/slideLayout" Target="../slideLayouts/slideLayout108.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5" Type="http://schemas.openxmlformats.org/officeDocument/2006/relationships/slideLayout" Target="../slideLayouts/slideLayout75.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61" Type="http://schemas.openxmlformats.org/officeDocument/2006/relationships/slideLayout" Target="../slideLayouts/slideLayout161.xml"/><Relationship Id="rId182" Type="http://schemas.openxmlformats.org/officeDocument/2006/relationships/slideLayout" Target="../slideLayouts/slideLayout182.xml"/><Relationship Id="rId6" Type="http://schemas.openxmlformats.org/officeDocument/2006/relationships/slideLayout" Target="../slideLayouts/slideLayout6.xml"/><Relationship Id="rId23" Type="http://schemas.openxmlformats.org/officeDocument/2006/relationships/slideLayout" Target="../slideLayouts/slideLayout23.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5" Type="http://schemas.openxmlformats.org/officeDocument/2006/relationships/slideLayout" Target="../slideLayouts/slideLayout65.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51" Type="http://schemas.openxmlformats.org/officeDocument/2006/relationships/slideLayout" Target="../slideLayouts/slideLayout151.xml"/><Relationship Id="rId172" Type="http://schemas.openxmlformats.org/officeDocument/2006/relationships/slideLayout" Target="../slideLayouts/slideLayout172.xml"/><Relationship Id="rId193" Type="http://schemas.openxmlformats.org/officeDocument/2006/relationships/slideLayout" Target="../slideLayouts/slideLayout193.xml"/><Relationship Id="rId207" Type="http://schemas.openxmlformats.org/officeDocument/2006/relationships/slideLayout" Target="../slideLayouts/slideLayout207.xml"/><Relationship Id="rId13" Type="http://schemas.openxmlformats.org/officeDocument/2006/relationships/slideLayout" Target="../slideLayouts/slideLayout13.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20" Type="http://schemas.openxmlformats.org/officeDocument/2006/relationships/slideLayout" Target="../slideLayouts/slideLayout120.xml"/><Relationship Id="rId141" Type="http://schemas.openxmlformats.org/officeDocument/2006/relationships/slideLayout" Target="../slideLayouts/slideLayout141.xml"/><Relationship Id="rId7" Type="http://schemas.openxmlformats.org/officeDocument/2006/relationships/slideLayout" Target="../slideLayouts/slideLayout7.xml"/><Relationship Id="rId162" Type="http://schemas.openxmlformats.org/officeDocument/2006/relationships/slideLayout" Target="../slideLayouts/slideLayout162.xml"/><Relationship Id="rId183" Type="http://schemas.openxmlformats.org/officeDocument/2006/relationships/slideLayout" Target="../slideLayouts/slideLayout183.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178" Type="http://schemas.openxmlformats.org/officeDocument/2006/relationships/slideLayout" Target="../slideLayouts/slideLayout178.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73" Type="http://schemas.openxmlformats.org/officeDocument/2006/relationships/slideLayout" Target="../slideLayouts/slideLayout173.xml"/><Relationship Id="rId194" Type="http://schemas.openxmlformats.org/officeDocument/2006/relationships/slideLayout" Target="../slideLayouts/slideLayout194.xml"/><Relationship Id="rId199" Type="http://schemas.openxmlformats.org/officeDocument/2006/relationships/slideLayout" Target="../slideLayouts/slideLayout199.xml"/><Relationship Id="rId203" Type="http://schemas.openxmlformats.org/officeDocument/2006/relationships/slideLayout" Target="../slideLayouts/slideLayout203.xml"/><Relationship Id="rId208"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168" Type="http://schemas.openxmlformats.org/officeDocument/2006/relationships/slideLayout" Target="../slideLayouts/slideLayout16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184" Type="http://schemas.openxmlformats.org/officeDocument/2006/relationships/slideLayout" Target="../slideLayouts/slideLayout184.xml"/><Relationship Id="rId189" Type="http://schemas.openxmlformats.org/officeDocument/2006/relationships/slideLayout" Target="../slideLayouts/slideLayout189.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74" Type="http://schemas.openxmlformats.org/officeDocument/2006/relationships/slideLayout" Target="../slideLayouts/slideLayout174.xml"/><Relationship Id="rId179" Type="http://schemas.openxmlformats.org/officeDocument/2006/relationships/slideLayout" Target="../slideLayouts/slideLayout179.xml"/><Relationship Id="rId195" Type="http://schemas.openxmlformats.org/officeDocument/2006/relationships/slideLayout" Target="../slideLayouts/slideLayout195.xml"/><Relationship Id="rId190" Type="http://schemas.openxmlformats.org/officeDocument/2006/relationships/slideLayout" Target="../slideLayouts/slideLayout190.xml"/><Relationship Id="rId204" Type="http://schemas.openxmlformats.org/officeDocument/2006/relationships/slideLayout" Target="../slideLayouts/slideLayout204.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164" Type="http://schemas.openxmlformats.org/officeDocument/2006/relationships/slideLayout" Target="../slideLayouts/slideLayout164.xml"/><Relationship Id="rId169" Type="http://schemas.openxmlformats.org/officeDocument/2006/relationships/slideLayout" Target="../slideLayouts/slideLayout169.xml"/><Relationship Id="rId185" Type="http://schemas.openxmlformats.org/officeDocument/2006/relationships/slideLayout" Target="../slideLayouts/slideLayout185.xml"/><Relationship Id="rId4" Type="http://schemas.openxmlformats.org/officeDocument/2006/relationships/slideLayout" Target="../slideLayouts/slideLayout4.xml"/><Relationship Id="rId9" Type="http://schemas.openxmlformats.org/officeDocument/2006/relationships/slideLayout" Target="../slideLayouts/slideLayout9.xml"/><Relationship Id="rId180" Type="http://schemas.openxmlformats.org/officeDocument/2006/relationships/slideLayout" Target="../slideLayouts/slideLayout180.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slideLayout" Target="../slideLayouts/slideLayout154.xml"/><Relationship Id="rId175" Type="http://schemas.openxmlformats.org/officeDocument/2006/relationships/slideLayout" Target="../slideLayouts/slideLayout175.xml"/><Relationship Id="rId196" Type="http://schemas.openxmlformats.org/officeDocument/2006/relationships/slideLayout" Target="../slideLayouts/slideLayout196.xml"/><Relationship Id="rId200" Type="http://schemas.openxmlformats.org/officeDocument/2006/relationships/slideLayout" Target="../slideLayouts/slideLayout200.xml"/><Relationship Id="rId16" Type="http://schemas.openxmlformats.org/officeDocument/2006/relationships/slideLayout" Target="../slideLayouts/slideLayout16.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 Id="rId165" Type="http://schemas.openxmlformats.org/officeDocument/2006/relationships/slideLayout" Target="../slideLayouts/slideLayout165.xml"/><Relationship Id="rId186" Type="http://schemas.openxmlformats.org/officeDocument/2006/relationships/slideLayout" Target="../slideLayouts/slideLayout186.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34" Type="http://schemas.openxmlformats.org/officeDocument/2006/relationships/slideLayout" Target="../slideLayouts/slideLayout134.xml"/><Relationship Id="rId80" Type="http://schemas.openxmlformats.org/officeDocument/2006/relationships/slideLayout" Target="../slideLayouts/slideLayout80.xml"/><Relationship Id="rId155" Type="http://schemas.openxmlformats.org/officeDocument/2006/relationships/slideLayout" Target="../slideLayouts/slideLayout155.xml"/><Relationship Id="rId176" Type="http://schemas.openxmlformats.org/officeDocument/2006/relationships/slideLayout" Target="../slideLayouts/slideLayout176.xml"/><Relationship Id="rId197" Type="http://schemas.openxmlformats.org/officeDocument/2006/relationships/slideLayout" Target="../slideLayouts/slideLayout197.xml"/><Relationship Id="rId201" Type="http://schemas.openxmlformats.org/officeDocument/2006/relationships/slideLayout" Target="../slideLayouts/slideLayout201.xml"/><Relationship Id="rId17" Type="http://schemas.openxmlformats.org/officeDocument/2006/relationships/slideLayout" Target="../slideLayouts/slideLayout17.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24" Type="http://schemas.openxmlformats.org/officeDocument/2006/relationships/slideLayout" Target="../slideLayouts/slideLayout124.xml"/><Relationship Id="rId70" Type="http://schemas.openxmlformats.org/officeDocument/2006/relationships/slideLayout" Target="../slideLayouts/slideLayout70.xml"/><Relationship Id="rId91" Type="http://schemas.openxmlformats.org/officeDocument/2006/relationships/slideLayout" Target="../slideLayouts/slideLayout91.xml"/><Relationship Id="rId145" Type="http://schemas.openxmlformats.org/officeDocument/2006/relationships/slideLayout" Target="../slideLayouts/slideLayout145.xml"/><Relationship Id="rId166" Type="http://schemas.openxmlformats.org/officeDocument/2006/relationships/slideLayout" Target="../slideLayouts/slideLayout166.xml"/><Relationship Id="rId187" Type="http://schemas.openxmlformats.org/officeDocument/2006/relationships/slideLayout" Target="../slideLayouts/slideLayout187.xml"/><Relationship Id="rId1" Type="http://schemas.openxmlformats.org/officeDocument/2006/relationships/slideLayout" Target="../slideLayouts/slideLayout1.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60" Type="http://schemas.openxmlformats.org/officeDocument/2006/relationships/slideLayout" Target="../slideLayouts/slideLayout60.xml"/><Relationship Id="rId81" Type="http://schemas.openxmlformats.org/officeDocument/2006/relationships/slideLayout" Target="../slideLayouts/slideLayout81.xml"/><Relationship Id="rId135" Type="http://schemas.openxmlformats.org/officeDocument/2006/relationships/slideLayout" Target="../slideLayouts/slideLayout135.xml"/><Relationship Id="rId156" Type="http://schemas.openxmlformats.org/officeDocument/2006/relationships/slideLayout" Target="../slideLayouts/slideLayout156.xml"/><Relationship Id="rId177" Type="http://schemas.openxmlformats.org/officeDocument/2006/relationships/slideLayout" Target="../slideLayouts/slideLayout177.xml"/><Relationship Id="rId198" Type="http://schemas.openxmlformats.org/officeDocument/2006/relationships/slideLayout" Target="../slideLayouts/slideLayout198.xml"/><Relationship Id="rId202" Type="http://schemas.openxmlformats.org/officeDocument/2006/relationships/slideLayout" Target="../slideLayouts/slideLayout202.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50" Type="http://schemas.openxmlformats.org/officeDocument/2006/relationships/slideLayout" Target="../slideLayouts/slideLayout50.xml"/><Relationship Id="rId104" Type="http://schemas.openxmlformats.org/officeDocument/2006/relationships/slideLayout" Target="../slideLayouts/slideLayout104.xml"/><Relationship Id="rId125" Type="http://schemas.openxmlformats.org/officeDocument/2006/relationships/slideLayout" Target="../slideLayouts/slideLayout125.xml"/><Relationship Id="rId146" Type="http://schemas.openxmlformats.org/officeDocument/2006/relationships/slideLayout" Target="../slideLayouts/slideLayout146.xml"/><Relationship Id="rId167" Type="http://schemas.openxmlformats.org/officeDocument/2006/relationships/slideLayout" Target="../slideLayouts/slideLayout167.xml"/><Relationship Id="rId188" Type="http://schemas.openxmlformats.org/officeDocument/2006/relationships/slideLayout" Target="../slideLayouts/slideLayout188.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 id="2147483782" r:id="rId134"/>
    <p:sldLayoutId id="2147483783" r:id="rId135"/>
    <p:sldLayoutId id="2147483784" r:id="rId136"/>
    <p:sldLayoutId id="2147483785" r:id="rId137"/>
    <p:sldLayoutId id="2147483786" r:id="rId138"/>
    <p:sldLayoutId id="2147483787" r:id="rId139"/>
    <p:sldLayoutId id="2147483788" r:id="rId140"/>
    <p:sldLayoutId id="2147483789" r:id="rId141"/>
    <p:sldLayoutId id="2147483790" r:id="rId142"/>
    <p:sldLayoutId id="2147483791" r:id="rId143"/>
    <p:sldLayoutId id="2147483792" r:id="rId144"/>
    <p:sldLayoutId id="2147483793" r:id="rId145"/>
    <p:sldLayoutId id="2147483794" r:id="rId146"/>
    <p:sldLayoutId id="2147483795" r:id="rId147"/>
    <p:sldLayoutId id="2147483796" r:id="rId148"/>
    <p:sldLayoutId id="2147483797" r:id="rId149"/>
    <p:sldLayoutId id="2147483798" r:id="rId150"/>
    <p:sldLayoutId id="2147483799" r:id="rId151"/>
    <p:sldLayoutId id="2147483800" r:id="rId152"/>
    <p:sldLayoutId id="2147483801" r:id="rId153"/>
    <p:sldLayoutId id="2147483802" r:id="rId154"/>
    <p:sldLayoutId id="2147483803" r:id="rId155"/>
    <p:sldLayoutId id="2147483804" r:id="rId156"/>
    <p:sldLayoutId id="2147483805" r:id="rId157"/>
    <p:sldLayoutId id="2147483806" r:id="rId158"/>
    <p:sldLayoutId id="2147483807" r:id="rId159"/>
    <p:sldLayoutId id="2147483808" r:id="rId160"/>
    <p:sldLayoutId id="2147483809" r:id="rId161"/>
    <p:sldLayoutId id="2147483810" r:id="rId162"/>
    <p:sldLayoutId id="2147483811" r:id="rId163"/>
    <p:sldLayoutId id="2147483812" r:id="rId164"/>
    <p:sldLayoutId id="2147483813" r:id="rId165"/>
    <p:sldLayoutId id="2147483814" r:id="rId166"/>
    <p:sldLayoutId id="2147483815" r:id="rId167"/>
    <p:sldLayoutId id="2147483816" r:id="rId168"/>
    <p:sldLayoutId id="2147483817" r:id="rId169"/>
    <p:sldLayoutId id="2147483818" r:id="rId170"/>
    <p:sldLayoutId id="2147483819" r:id="rId171"/>
    <p:sldLayoutId id="2147483820" r:id="rId172"/>
    <p:sldLayoutId id="2147483821" r:id="rId173"/>
    <p:sldLayoutId id="2147483822" r:id="rId174"/>
    <p:sldLayoutId id="2147483823" r:id="rId175"/>
    <p:sldLayoutId id="2147483824" r:id="rId176"/>
    <p:sldLayoutId id="2147483825" r:id="rId177"/>
    <p:sldLayoutId id="2147483826" r:id="rId178"/>
    <p:sldLayoutId id="2147483827" r:id="rId179"/>
    <p:sldLayoutId id="2147483828" r:id="rId180"/>
    <p:sldLayoutId id="2147483829" r:id="rId181"/>
    <p:sldLayoutId id="2147483830" r:id="rId182"/>
    <p:sldLayoutId id="2147483831" r:id="rId183"/>
    <p:sldLayoutId id="2147483832" r:id="rId184"/>
    <p:sldLayoutId id="2147483833" r:id="rId185"/>
    <p:sldLayoutId id="2147483834" r:id="rId186"/>
    <p:sldLayoutId id="2147483835" r:id="rId187"/>
    <p:sldLayoutId id="2147483836" r:id="rId188"/>
    <p:sldLayoutId id="2147483837" r:id="rId189"/>
    <p:sldLayoutId id="2147483838" r:id="rId190"/>
    <p:sldLayoutId id="2147483839" r:id="rId191"/>
    <p:sldLayoutId id="2147483840" r:id="rId192"/>
    <p:sldLayoutId id="2147483841" r:id="rId193"/>
    <p:sldLayoutId id="2147483842" r:id="rId194"/>
    <p:sldLayoutId id="2147483843" r:id="rId195"/>
    <p:sldLayoutId id="2147483844" r:id="rId196"/>
    <p:sldLayoutId id="2147483845" r:id="rId197"/>
    <p:sldLayoutId id="2147483846" r:id="rId198"/>
    <p:sldLayoutId id="2147483847" r:id="rId199"/>
    <p:sldLayoutId id="2147483848" r:id="rId200"/>
    <p:sldLayoutId id="2147483849" r:id="rId201"/>
    <p:sldLayoutId id="2147483850" r:id="rId202"/>
    <p:sldLayoutId id="2147483851" r:id="rId203"/>
    <p:sldLayoutId id="2147483852" r:id="rId204"/>
    <p:sldLayoutId id="2147483853" r:id="rId205"/>
    <p:sldLayoutId id="2147483854" r:id="rId206"/>
    <p:sldLayoutId id="2147483855" r:id="rId20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5.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pic>
        <p:nvPicPr>
          <p:cNvPr id="870" name="Google Shape;870;p6"/>
          <p:cNvPicPr preferRelativeResize="0">
            <a:picLocks noGrp="1"/>
          </p:cNvPicPr>
          <p:nvPr>
            <p:ph type="pic" idx="2"/>
          </p:nvPr>
        </p:nvPicPr>
        <p:blipFill rotWithShape="1">
          <a:blip r:embed="rId3">
            <a:alphaModFix/>
          </a:blip>
          <a:srcRect l="25683" r="25679"/>
          <a:stretch/>
        </p:blipFill>
        <p:spPr>
          <a:xfrm>
            <a:off x="0" y="0"/>
            <a:ext cx="5556624" cy="10288501"/>
          </a:xfrm>
          <a:prstGeom prst="rect">
            <a:avLst/>
          </a:prstGeom>
          <a:solidFill>
            <a:srgbClr val="353535">
              <a:alpha val="11372"/>
            </a:srgbClr>
          </a:solidFill>
          <a:ln>
            <a:noFill/>
          </a:ln>
        </p:spPr>
      </p:pic>
      <p:pic>
        <p:nvPicPr>
          <p:cNvPr id="871" name="Google Shape;871;p6"/>
          <p:cNvPicPr preferRelativeResize="0">
            <a:picLocks noGrp="1"/>
          </p:cNvPicPr>
          <p:nvPr>
            <p:ph type="pic" idx="3"/>
          </p:nvPr>
        </p:nvPicPr>
        <p:blipFill rotWithShape="1">
          <a:blip r:embed="rId4">
            <a:alphaModFix/>
          </a:blip>
          <a:srcRect l="30847" r="30851"/>
          <a:stretch/>
        </p:blipFill>
        <p:spPr>
          <a:xfrm>
            <a:off x="12731450" y="0"/>
            <a:ext cx="5556624" cy="10288501"/>
          </a:xfrm>
          <a:prstGeom prst="rect">
            <a:avLst/>
          </a:prstGeom>
          <a:solidFill>
            <a:srgbClr val="353535">
              <a:alpha val="11372"/>
            </a:srgbClr>
          </a:solidFill>
          <a:ln>
            <a:noFill/>
          </a:ln>
        </p:spPr>
      </p:pic>
      <p:grpSp>
        <p:nvGrpSpPr>
          <p:cNvPr id="872" name="Google Shape;872;p6"/>
          <p:cNvGrpSpPr/>
          <p:nvPr/>
        </p:nvGrpSpPr>
        <p:grpSpPr>
          <a:xfrm>
            <a:off x="3790950" y="889915"/>
            <a:ext cx="10706239" cy="1497552"/>
            <a:chOff x="9701955" y="889915"/>
            <a:chExt cx="8186100" cy="1497552"/>
          </a:xfrm>
        </p:grpSpPr>
        <p:sp>
          <p:nvSpPr>
            <p:cNvPr id="873" name="Google Shape;873;p6"/>
            <p:cNvSpPr txBox="1"/>
            <p:nvPr/>
          </p:nvSpPr>
          <p:spPr>
            <a:xfrm>
              <a:off x="9701955" y="889915"/>
              <a:ext cx="8186100" cy="1169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US" sz="7000" b="0" i="0" u="none" strike="noStrike" cap="none">
                  <a:solidFill>
                    <a:schemeClr val="lt2"/>
                  </a:solidFill>
                  <a:latin typeface="Montserrat ExtraBold"/>
                  <a:ea typeface="Montserrat ExtraBold"/>
                  <a:cs typeface="Montserrat ExtraBold"/>
                  <a:sym typeface="Montserrat ExtraBold"/>
                </a:rPr>
                <a:t>VendGo</a:t>
              </a:r>
              <a:endParaRPr sz="7000" b="0" i="0" u="none" strike="noStrike" cap="none">
                <a:solidFill>
                  <a:schemeClr val="lt2"/>
                </a:solidFill>
                <a:latin typeface="Montserrat ExtraBold"/>
                <a:ea typeface="Montserrat ExtraBold"/>
                <a:cs typeface="Montserrat ExtraBold"/>
                <a:sym typeface="Montserrat ExtraBold"/>
              </a:endParaRPr>
            </a:p>
          </p:txBody>
        </p:sp>
        <p:sp>
          <p:nvSpPr>
            <p:cNvPr id="874" name="Google Shape;874;p6"/>
            <p:cNvSpPr txBox="1"/>
            <p:nvPr/>
          </p:nvSpPr>
          <p:spPr>
            <a:xfrm>
              <a:off x="11681402" y="2064302"/>
              <a:ext cx="4227100" cy="3231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chemeClr val="lt2"/>
                  </a:solidFill>
                  <a:latin typeface="Montserrat ExtraLight"/>
                  <a:ea typeface="Montserrat ExtraLight"/>
                  <a:cs typeface="Montserrat ExtraLight"/>
                  <a:sym typeface="Montserrat ExtraLight"/>
                </a:rPr>
                <a:t>A way forward, together</a:t>
              </a:r>
              <a:endParaRPr sz="1500" b="0" i="0" u="none" strike="noStrike" cap="none">
                <a:solidFill>
                  <a:schemeClr val="lt2"/>
                </a:solidFill>
                <a:latin typeface="Roboto Light"/>
                <a:ea typeface="Roboto Light"/>
                <a:cs typeface="Roboto Light"/>
                <a:sym typeface="Roboto Light"/>
              </a:endParaRPr>
            </a:p>
          </p:txBody>
        </p:sp>
      </p:grpSp>
      <p:sp>
        <p:nvSpPr>
          <p:cNvPr id="875" name="Google Shape;875;p6"/>
          <p:cNvSpPr txBox="1"/>
          <p:nvPr/>
        </p:nvSpPr>
        <p:spPr>
          <a:xfrm>
            <a:off x="3790950" y="8431853"/>
            <a:ext cx="107061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en-US" sz="2000" b="0" i="0" u="none" strike="noStrike" cap="none">
                <a:solidFill>
                  <a:schemeClr val="lt2"/>
                </a:solidFill>
                <a:latin typeface="Merriweather Light"/>
                <a:ea typeface="Merriweather Light"/>
                <a:cs typeface="Merriweather Light"/>
                <a:sym typeface="Merriweather Light"/>
              </a:rPr>
              <a:t>Putting choices in the hands of those that need them</a:t>
            </a:r>
            <a:endParaRPr sz="2000" b="0" i="0" u="none" strike="noStrike" cap="none">
              <a:solidFill>
                <a:schemeClr val="lt2"/>
              </a:solidFill>
              <a:latin typeface="Merriweather Light"/>
              <a:ea typeface="Merriweather Light"/>
              <a:cs typeface="Merriweather Light"/>
              <a:sym typeface="Merriweather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g12f3749cb83_0_0"/>
          <p:cNvSpPr/>
          <p:nvPr/>
        </p:nvSpPr>
        <p:spPr>
          <a:xfrm>
            <a:off x="0" y="0"/>
            <a:ext cx="18288000" cy="10288500"/>
          </a:xfrm>
          <a:prstGeom prst="rect">
            <a:avLst/>
          </a:prstGeom>
          <a:gradFill>
            <a:gsLst>
              <a:gs pos="0">
                <a:srgbClr val="ACE5FF"/>
              </a:gs>
              <a:gs pos="46000">
                <a:srgbClr val="3AC2FF"/>
              </a:gs>
              <a:gs pos="100000">
                <a:srgbClr val="007EB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2" name="Google Shape;972;g12f3749cb83_0_0"/>
          <p:cNvSpPr/>
          <p:nvPr/>
        </p:nvSpPr>
        <p:spPr>
          <a:xfrm rot="10800000" flipH="1">
            <a:off x="0" y="-46362"/>
            <a:ext cx="18288000" cy="9020068"/>
          </a:xfrm>
          <a:custGeom>
            <a:avLst/>
            <a:gdLst/>
            <a:ahLst/>
            <a:cxnLst/>
            <a:rect l="l" t="t" r="r" b="b"/>
            <a:pathLst>
              <a:path w="18288000" h="7216054" extrusionOk="0">
                <a:moveTo>
                  <a:pt x="18288000" y="0"/>
                </a:moveTo>
                <a:lnTo>
                  <a:pt x="18287998" y="7216054"/>
                </a:lnTo>
                <a:lnTo>
                  <a:pt x="1" y="7216054"/>
                </a:lnTo>
                <a:lnTo>
                  <a:pt x="0" y="5074525"/>
                </a:lnTo>
                <a:lnTo>
                  <a:pt x="72526" y="5081080"/>
                </a:lnTo>
                <a:lnTo>
                  <a:pt x="264555" y="5099401"/>
                </a:lnTo>
                <a:lnTo>
                  <a:pt x="654291" y="5146191"/>
                </a:lnTo>
                <a:lnTo>
                  <a:pt x="1042682" y="5198064"/>
                </a:lnTo>
                <a:lnTo>
                  <a:pt x="1433647" y="5249205"/>
                </a:lnTo>
                <a:lnTo>
                  <a:pt x="1823380" y="5295995"/>
                </a:lnTo>
                <a:lnTo>
                  <a:pt x="2018607" y="5315758"/>
                </a:lnTo>
                <a:lnTo>
                  <a:pt x="2210641" y="5334076"/>
                </a:lnTo>
                <a:lnTo>
                  <a:pt x="2401431" y="5348047"/>
                </a:lnTo>
                <a:lnTo>
                  <a:pt x="2590985" y="5357665"/>
                </a:lnTo>
                <a:lnTo>
                  <a:pt x="2781270" y="5360019"/>
                </a:lnTo>
                <a:lnTo>
                  <a:pt x="2968350" y="5360932"/>
                </a:lnTo>
                <a:lnTo>
                  <a:pt x="3156155" y="5354583"/>
                </a:lnTo>
                <a:lnTo>
                  <a:pt x="3339524" y="5342442"/>
                </a:lnTo>
                <a:lnTo>
                  <a:pt x="3523003" y="5320860"/>
                </a:lnTo>
                <a:lnTo>
                  <a:pt x="3700082" y="5296398"/>
                </a:lnTo>
                <a:lnTo>
                  <a:pt x="3878612" y="5257408"/>
                </a:lnTo>
                <a:lnTo>
                  <a:pt x="4052702" y="5212625"/>
                </a:lnTo>
                <a:lnTo>
                  <a:pt x="4226901" y="5158406"/>
                </a:lnTo>
                <a:lnTo>
                  <a:pt x="4396668" y="5098389"/>
                </a:lnTo>
                <a:lnTo>
                  <a:pt x="4565292" y="5024587"/>
                </a:lnTo>
                <a:lnTo>
                  <a:pt x="4727528" y="4947898"/>
                </a:lnTo>
                <a:lnTo>
                  <a:pt x="4892447" y="4861039"/>
                </a:lnTo>
                <a:lnTo>
                  <a:pt x="5052933" y="4768386"/>
                </a:lnTo>
                <a:lnTo>
                  <a:pt x="5214145" y="4668466"/>
                </a:lnTo>
                <a:lnTo>
                  <a:pt x="5372155" y="4567110"/>
                </a:lnTo>
                <a:lnTo>
                  <a:pt x="5530891" y="4458489"/>
                </a:lnTo>
                <a:lnTo>
                  <a:pt x="5683226" y="4346983"/>
                </a:lnTo>
                <a:lnTo>
                  <a:pt x="5839487" y="4229660"/>
                </a:lnTo>
                <a:lnTo>
                  <a:pt x="5992552" y="4110891"/>
                </a:lnTo>
                <a:lnTo>
                  <a:pt x="6299399" y="3866099"/>
                </a:lnTo>
                <a:lnTo>
                  <a:pt x="6602430" y="3617686"/>
                </a:lnTo>
                <a:lnTo>
                  <a:pt x="6908045" y="3368538"/>
                </a:lnTo>
                <a:lnTo>
                  <a:pt x="7214890" y="3123745"/>
                </a:lnTo>
                <a:lnTo>
                  <a:pt x="7371153" y="3006420"/>
                </a:lnTo>
                <a:lnTo>
                  <a:pt x="7524830" y="2889831"/>
                </a:lnTo>
                <a:lnTo>
                  <a:pt x="7679130" y="2775417"/>
                </a:lnTo>
                <a:lnTo>
                  <a:pt x="7835286" y="2667530"/>
                </a:lnTo>
                <a:lnTo>
                  <a:pt x="7995878" y="2565436"/>
                </a:lnTo>
                <a:lnTo>
                  <a:pt x="8154505" y="2466253"/>
                </a:lnTo>
                <a:lnTo>
                  <a:pt x="8318191" y="2375041"/>
                </a:lnTo>
                <a:lnTo>
                  <a:pt x="8479908" y="2286740"/>
                </a:lnTo>
                <a:lnTo>
                  <a:pt x="8647305" y="2208581"/>
                </a:lnTo>
                <a:lnTo>
                  <a:pt x="8812013" y="2140598"/>
                </a:lnTo>
                <a:lnTo>
                  <a:pt x="8983119" y="2075497"/>
                </a:lnTo>
                <a:lnTo>
                  <a:pt x="9154737" y="2022011"/>
                </a:lnTo>
                <a:lnTo>
                  <a:pt x="9331412" y="1976493"/>
                </a:lnTo>
                <a:lnTo>
                  <a:pt x="9508594" y="1942594"/>
                </a:lnTo>
                <a:lnTo>
                  <a:pt x="9689598" y="1912306"/>
                </a:lnTo>
                <a:lnTo>
                  <a:pt x="9867913" y="1892196"/>
                </a:lnTo>
                <a:lnTo>
                  <a:pt x="10054483" y="1881496"/>
                </a:lnTo>
                <a:lnTo>
                  <a:pt x="10239089" y="1873704"/>
                </a:lnTo>
                <a:lnTo>
                  <a:pt x="10428752" y="1873884"/>
                </a:lnTo>
                <a:lnTo>
                  <a:pt x="10616452" y="1876973"/>
                </a:lnTo>
                <a:lnTo>
                  <a:pt x="10808589" y="1885857"/>
                </a:lnTo>
                <a:lnTo>
                  <a:pt x="10997418" y="1902734"/>
                </a:lnTo>
                <a:lnTo>
                  <a:pt x="11192028" y="1920323"/>
                </a:lnTo>
                <a:lnTo>
                  <a:pt x="11384058" y="1938644"/>
                </a:lnTo>
                <a:lnTo>
                  <a:pt x="11773791" y="1985433"/>
                </a:lnTo>
                <a:lnTo>
                  <a:pt x="12162180" y="2037306"/>
                </a:lnTo>
                <a:lnTo>
                  <a:pt x="12553149" y="2088447"/>
                </a:lnTo>
                <a:lnTo>
                  <a:pt x="12942882" y="2135236"/>
                </a:lnTo>
                <a:lnTo>
                  <a:pt x="13138109" y="2155000"/>
                </a:lnTo>
                <a:lnTo>
                  <a:pt x="13330142" y="2173320"/>
                </a:lnTo>
                <a:lnTo>
                  <a:pt x="13520935" y="2187290"/>
                </a:lnTo>
                <a:lnTo>
                  <a:pt x="13710490" y="2196909"/>
                </a:lnTo>
                <a:lnTo>
                  <a:pt x="13900770" y="2199265"/>
                </a:lnTo>
                <a:lnTo>
                  <a:pt x="14087853" y="2200175"/>
                </a:lnTo>
                <a:lnTo>
                  <a:pt x="14275657" y="2193827"/>
                </a:lnTo>
                <a:lnTo>
                  <a:pt x="14459028" y="2181684"/>
                </a:lnTo>
                <a:lnTo>
                  <a:pt x="14642504" y="2160104"/>
                </a:lnTo>
                <a:lnTo>
                  <a:pt x="14819586" y="2135639"/>
                </a:lnTo>
                <a:lnTo>
                  <a:pt x="14998114" y="2096651"/>
                </a:lnTo>
                <a:lnTo>
                  <a:pt x="15172203" y="2051866"/>
                </a:lnTo>
                <a:lnTo>
                  <a:pt x="15346401" y="1997649"/>
                </a:lnTo>
                <a:lnTo>
                  <a:pt x="15516167" y="1937634"/>
                </a:lnTo>
                <a:lnTo>
                  <a:pt x="15684796" y="1863828"/>
                </a:lnTo>
                <a:lnTo>
                  <a:pt x="15847031" y="1787139"/>
                </a:lnTo>
                <a:lnTo>
                  <a:pt x="16011951" y="1700281"/>
                </a:lnTo>
                <a:lnTo>
                  <a:pt x="16172436" y="1607626"/>
                </a:lnTo>
                <a:lnTo>
                  <a:pt x="16333646" y="1507709"/>
                </a:lnTo>
                <a:lnTo>
                  <a:pt x="16491658" y="1406351"/>
                </a:lnTo>
                <a:lnTo>
                  <a:pt x="16650392" y="1297731"/>
                </a:lnTo>
                <a:lnTo>
                  <a:pt x="16802730" y="1186225"/>
                </a:lnTo>
                <a:lnTo>
                  <a:pt x="16958988" y="1068901"/>
                </a:lnTo>
                <a:lnTo>
                  <a:pt x="17112052" y="950135"/>
                </a:lnTo>
                <a:lnTo>
                  <a:pt x="17418900" y="705341"/>
                </a:lnTo>
                <a:lnTo>
                  <a:pt x="17721934" y="456927"/>
                </a:lnTo>
                <a:lnTo>
                  <a:pt x="18027548" y="207781"/>
                </a:lnTo>
                <a:close/>
              </a:path>
            </a:pathLst>
          </a:custGeom>
          <a:gradFill>
            <a:gsLst>
              <a:gs pos="0">
                <a:srgbClr val="008DCB"/>
              </a:gs>
              <a:gs pos="48000">
                <a:srgbClr val="36C1FE"/>
              </a:gs>
              <a:gs pos="100000">
                <a:srgbClr val="83D8FF"/>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4" name="Google Shape;974;g12f3749cb83_0_0"/>
          <p:cNvSpPr txBox="1"/>
          <p:nvPr/>
        </p:nvSpPr>
        <p:spPr>
          <a:xfrm>
            <a:off x="2971800" y="902107"/>
            <a:ext cx="12344400" cy="1169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000" dirty="0">
                <a:solidFill>
                  <a:schemeClr val="lt2"/>
                </a:solidFill>
                <a:latin typeface="Montserrat ExtraBold"/>
                <a:ea typeface="Roboto Black"/>
                <a:cs typeface="Roboto Black"/>
                <a:sym typeface="Montserrat ExtraBold"/>
              </a:rPr>
              <a:t>Bidding Screen</a:t>
            </a:r>
            <a:endParaRPr sz="7000" dirty="0">
              <a:solidFill>
                <a:schemeClr val="lt2"/>
              </a:solidFill>
              <a:latin typeface="Roboto Black"/>
              <a:ea typeface="Roboto Black"/>
              <a:cs typeface="Roboto Black"/>
              <a:sym typeface="Roboto Black"/>
            </a:endParaRPr>
          </a:p>
        </p:txBody>
      </p:sp>
      <p:grpSp>
        <p:nvGrpSpPr>
          <p:cNvPr id="976" name="Google Shape;976;g12f3749cb83_0_0"/>
          <p:cNvGrpSpPr/>
          <p:nvPr/>
        </p:nvGrpSpPr>
        <p:grpSpPr>
          <a:xfrm>
            <a:off x="2332596" y="2667004"/>
            <a:ext cx="13622855" cy="2055574"/>
            <a:chOff x="6696075" y="1443037"/>
            <a:chExt cx="9994758" cy="1508125"/>
          </a:xfrm>
        </p:grpSpPr>
        <p:pic>
          <p:nvPicPr>
            <p:cNvPr id="977" name="Google Shape;977;g12f3749cb83_0_0"/>
            <p:cNvPicPr preferRelativeResize="0"/>
            <p:nvPr/>
          </p:nvPicPr>
          <p:blipFill rotWithShape="1">
            <a:blip r:embed="rId3">
              <a:alphaModFix/>
            </a:blip>
            <a:srcRect/>
            <a:stretch/>
          </p:blipFill>
          <p:spPr>
            <a:xfrm>
              <a:off x="6696075" y="1443037"/>
              <a:ext cx="9994758" cy="1508125"/>
            </a:xfrm>
            <a:prstGeom prst="rect">
              <a:avLst/>
            </a:prstGeom>
            <a:noFill/>
            <a:ln>
              <a:noFill/>
            </a:ln>
          </p:spPr>
        </p:pic>
        <p:sp>
          <p:nvSpPr>
            <p:cNvPr id="978" name="Google Shape;978;g12f3749cb83_0_0"/>
            <p:cNvSpPr txBox="1"/>
            <p:nvPr/>
          </p:nvSpPr>
          <p:spPr>
            <a:xfrm>
              <a:off x="8734263" y="2374610"/>
              <a:ext cx="3976500" cy="23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lt1"/>
                  </a:solidFill>
                  <a:latin typeface="Montserrat ExtraLight"/>
                  <a:ea typeface="Montserrat ExtraLight"/>
                  <a:cs typeface="Montserrat ExtraLight"/>
                  <a:sym typeface="Montserrat ExtraLight"/>
                </a:rPr>
                <a:t>www.vendgo.com</a:t>
              </a:r>
              <a:endParaRPr sz="1500">
                <a:solidFill>
                  <a:schemeClr val="lt1"/>
                </a:solidFill>
                <a:latin typeface="Roboto Light"/>
                <a:ea typeface="Roboto Light"/>
                <a:cs typeface="Roboto Light"/>
                <a:sym typeface="Roboto Light"/>
              </a:endParaRPr>
            </a:p>
          </p:txBody>
        </p:sp>
      </p:grpSp>
      <p:sp>
        <p:nvSpPr>
          <p:cNvPr id="3" name="Picture Placeholder 2">
            <a:extLst>
              <a:ext uri="{FF2B5EF4-FFF2-40B4-BE49-F238E27FC236}">
                <a16:creationId xmlns:a16="http://schemas.microsoft.com/office/drawing/2014/main" id="{EB822CD8-E1EA-4FCF-BEBA-204D2859D450}"/>
              </a:ext>
            </a:extLst>
          </p:cNvPr>
          <p:cNvSpPr>
            <a:spLocks noGrp="1"/>
          </p:cNvSpPr>
          <p:nvPr>
            <p:ph type="pic" idx="2"/>
          </p:nvPr>
        </p:nvSpPr>
        <p:spPr/>
      </p:sp>
      <p:pic>
        <p:nvPicPr>
          <p:cNvPr id="5" name="Picture 4">
            <a:extLst>
              <a:ext uri="{FF2B5EF4-FFF2-40B4-BE49-F238E27FC236}">
                <a16:creationId xmlns:a16="http://schemas.microsoft.com/office/drawing/2014/main" id="{B5CD6BE7-4C00-4217-A761-83B364BF99D3}"/>
              </a:ext>
            </a:extLst>
          </p:cNvPr>
          <p:cNvPicPr>
            <a:picLocks noChangeAspect="1"/>
          </p:cNvPicPr>
          <p:nvPr/>
        </p:nvPicPr>
        <p:blipFill>
          <a:blip r:embed="rId4"/>
          <a:stretch>
            <a:fillRect/>
          </a:stretch>
        </p:blipFill>
        <p:spPr>
          <a:xfrm>
            <a:off x="2589124" y="3706367"/>
            <a:ext cx="13074376" cy="6579183"/>
          </a:xfrm>
          <a:prstGeom prst="rect">
            <a:avLst/>
          </a:prstGeom>
        </p:spPr>
      </p:pic>
    </p:spTree>
    <p:extLst>
      <p:ext uri="{BB962C8B-B14F-4D97-AF65-F5344CB8AC3E}">
        <p14:creationId xmlns:p14="http://schemas.microsoft.com/office/powerpoint/2010/main" val="2397125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g12f3749cb83_0_0"/>
          <p:cNvSpPr/>
          <p:nvPr/>
        </p:nvSpPr>
        <p:spPr>
          <a:xfrm>
            <a:off x="0" y="0"/>
            <a:ext cx="18288000" cy="10288500"/>
          </a:xfrm>
          <a:prstGeom prst="rect">
            <a:avLst/>
          </a:prstGeom>
          <a:gradFill>
            <a:gsLst>
              <a:gs pos="0">
                <a:srgbClr val="ACE5FF"/>
              </a:gs>
              <a:gs pos="46000">
                <a:srgbClr val="3AC2FF"/>
              </a:gs>
              <a:gs pos="100000">
                <a:srgbClr val="007EB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2" name="Google Shape;972;g12f3749cb83_0_0"/>
          <p:cNvSpPr/>
          <p:nvPr/>
        </p:nvSpPr>
        <p:spPr>
          <a:xfrm rot="10800000" flipH="1">
            <a:off x="0" y="-46362"/>
            <a:ext cx="18288000" cy="9020068"/>
          </a:xfrm>
          <a:custGeom>
            <a:avLst/>
            <a:gdLst/>
            <a:ahLst/>
            <a:cxnLst/>
            <a:rect l="l" t="t" r="r" b="b"/>
            <a:pathLst>
              <a:path w="18288000" h="7216054" extrusionOk="0">
                <a:moveTo>
                  <a:pt x="18288000" y="0"/>
                </a:moveTo>
                <a:lnTo>
                  <a:pt x="18287998" y="7216054"/>
                </a:lnTo>
                <a:lnTo>
                  <a:pt x="1" y="7216054"/>
                </a:lnTo>
                <a:lnTo>
                  <a:pt x="0" y="5074525"/>
                </a:lnTo>
                <a:lnTo>
                  <a:pt x="72526" y="5081080"/>
                </a:lnTo>
                <a:lnTo>
                  <a:pt x="264555" y="5099401"/>
                </a:lnTo>
                <a:lnTo>
                  <a:pt x="654291" y="5146191"/>
                </a:lnTo>
                <a:lnTo>
                  <a:pt x="1042682" y="5198064"/>
                </a:lnTo>
                <a:lnTo>
                  <a:pt x="1433647" y="5249205"/>
                </a:lnTo>
                <a:lnTo>
                  <a:pt x="1823380" y="5295995"/>
                </a:lnTo>
                <a:lnTo>
                  <a:pt x="2018607" y="5315758"/>
                </a:lnTo>
                <a:lnTo>
                  <a:pt x="2210641" y="5334076"/>
                </a:lnTo>
                <a:lnTo>
                  <a:pt x="2401431" y="5348047"/>
                </a:lnTo>
                <a:lnTo>
                  <a:pt x="2590985" y="5357665"/>
                </a:lnTo>
                <a:lnTo>
                  <a:pt x="2781270" y="5360019"/>
                </a:lnTo>
                <a:lnTo>
                  <a:pt x="2968350" y="5360932"/>
                </a:lnTo>
                <a:lnTo>
                  <a:pt x="3156155" y="5354583"/>
                </a:lnTo>
                <a:lnTo>
                  <a:pt x="3339524" y="5342442"/>
                </a:lnTo>
                <a:lnTo>
                  <a:pt x="3523003" y="5320860"/>
                </a:lnTo>
                <a:lnTo>
                  <a:pt x="3700082" y="5296398"/>
                </a:lnTo>
                <a:lnTo>
                  <a:pt x="3878612" y="5257408"/>
                </a:lnTo>
                <a:lnTo>
                  <a:pt x="4052702" y="5212625"/>
                </a:lnTo>
                <a:lnTo>
                  <a:pt x="4226901" y="5158406"/>
                </a:lnTo>
                <a:lnTo>
                  <a:pt x="4396668" y="5098389"/>
                </a:lnTo>
                <a:lnTo>
                  <a:pt x="4565292" y="5024587"/>
                </a:lnTo>
                <a:lnTo>
                  <a:pt x="4727528" y="4947898"/>
                </a:lnTo>
                <a:lnTo>
                  <a:pt x="4892447" y="4861039"/>
                </a:lnTo>
                <a:lnTo>
                  <a:pt x="5052933" y="4768386"/>
                </a:lnTo>
                <a:lnTo>
                  <a:pt x="5214145" y="4668466"/>
                </a:lnTo>
                <a:lnTo>
                  <a:pt x="5372155" y="4567110"/>
                </a:lnTo>
                <a:lnTo>
                  <a:pt x="5530891" y="4458489"/>
                </a:lnTo>
                <a:lnTo>
                  <a:pt x="5683226" y="4346983"/>
                </a:lnTo>
                <a:lnTo>
                  <a:pt x="5839487" y="4229660"/>
                </a:lnTo>
                <a:lnTo>
                  <a:pt x="5992552" y="4110891"/>
                </a:lnTo>
                <a:lnTo>
                  <a:pt x="6299399" y="3866099"/>
                </a:lnTo>
                <a:lnTo>
                  <a:pt x="6602430" y="3617686"/>
                </a:lnTo>
                <a:lnTo>
                  <a:pt x="6908045" y="3368538"/>
                </a:lnTo>
                <a:lnTo>
                  <a:pt x="7214890" y="3123745"/>
                </a:lnTo>
                <a:lnTo>
                  <a:pt x="7371153" y="3006420"/>
                </a:lnTo>
                <a:lnTo>
                  <a:pt x="7524830" y="2889831"/>
                </a:lnTo>
                <a:lnTo>
                  <a:pt x="7679130" y="2775417"/>
                </a:lnTo>
                <a:lnTo>
                  <a:pt x="7835286" y="2667530"/>
                </a:lnTo>
                <a:lnTo>
                  <a:pt x="7995878" y="2565436"/>
                </a:lnTo>
                <a:lnTo>
                  <a:pt x="8154505" y="2466253"/>
                </a:lnTo>
                <a:lnTo>
                  <a:pt x="8318191" y="2375041"/>
                </a:lnTo>
                <a:lnTo>
                  <a:pt x="8479908" y="2286740"/>
                </a:lnTo>
                <a:lnTo>
                  <a:pt x="8647305" y="2208581"/>
                </a:lnTo>
                <a:lnTo>
                  <a:pt x="8812013" y="2140598"/>
                </a:lnTo>
                <a:lnTo>
                  <a:pt x="8983119" y="2075497"/>
                </a:lnTo>
                <a:lnTo>
                  <a:pt x="9154737" y="2022011"/>
                </a:lnTo>
                <a:lnTo>
                  <a:pt x="9331412" y="1976493"/>
                </a:lnTo>
                <a:lnTo>
                  <a:pt x="9508594" y="1942594"/>
                </a:lnTo>
                <a:lnTo>
                  <a:pt x="9689598" y="1912306"/>
                </a:lnTo>
                <a:lnTo>
                  <a:pt x="9867913" y="1892196"/>
                </a:lnTo>
                <a:lnTo>
                  <a:pt x="10054483" y="1881496"/>
                </a:lnTo>
                <a:lnTo>
                  <a:pt x="10239089" y="1873704"/>
                </a:lnTo>
                <a:lnTo>
                  <a:pt x="10428752" y="1873884"/>
                </a:lnTo>
                <a:lnTo>
                  <a:pt x="10616452" y="1876973"/>
                </a:lnTo>
                <a:lnTo>
                  <a:pt x="10808589" y="1885857"/>
                </a:lnTo>
                <a:lnTo>
                  <a:pt x="10997418" y="1902734"/>
                </a:lnTo>
                <a:lnTo>
                  <a:pt x="11192028" y="1920323"/>
                </a:lnTo>
                <a:lnTo>
                  <a:pt x="11384058" y="1938644"/>
                </a:lnTo>
                <a:lnTo>
                  <a:pt x="11773791" y="1985433"/>
                </a:lnTo>
                <a:lnTo>
                  <a:pt x="12162180" y="2037306"/>
                </a:lnTo>
                <a:lnTo>
                  <a:pt x="12553149" y="2088447"/>
                </a:lnTo>
                <a:lnTo>
                  <a:pt x="12942882" y="2135236"/>
                </a:lnTo>
                <a:lnTo>
                  <a:pt x="13138109" y="2155000"/>
                </a:lnTo>
                <a:lnTo>
                  <a:pt x="13330142" y="2173320"/>
                </a:lnTo>
                <a:lnTo>
                  <a:pt x="13520935" y="2187290"/>
                </a:lnTo>
                <a:lnTo>
                  <a:pt x="13710490" y="2196909"/>
                </a:lnTo>
                <a:lnTo>
                  <a:pt x="13900770" y="2199265"/>
                </a:lnTo>
                <a:lnTo>
                  <a:pt x="14087853" y="2200175"/>
                </a:lnTo>
                <a:lnTo>
                  <a:pt x="14275657" y="2193827"/>
                </a:lnTo>
                <a:lnTo>
                  <a:pt x="14459028" y="2181684"/>
                </a:lnTo>
                <a:lnTo>
                  <a:pt x="14642504" y="2160104"/>
                </a:lnTo>
                <a:lnTo>
                  <a:pt x="14819586" y="2135639"/>
                </a:lnTo>
                <a:lnTo>
                  <a:pt x="14998114" y="2096651"/>
                </a:lnTo>
                <a:lnTo>
                  <a:pt x="15172203" y="2051866"/>
                </a:lnTo>
                <a:lnTo>
                  <a:pt x="15346401" y="1997649"/>
                </a:lnTo>
                <a:lnTo>
                  <a:pt x="15516167" y="1937634"/>
                </a:lnTo>
                <a:lnTo>
                  <a:pt x="15684796" y="1863828"/>
                </a:lnTo>
                <a:lnTo>
                  <a:pt x="15847031" y="1787139"/>
                </a:lnTo>
                <a:lnTo>
                  <a:pt x="16011951" y="1700281"/>
                </a:lnTo>
                <a:lnTo>
                  <a:pt x="16172436" y="1607626"/>
                </a:lnTo>
                <a:lnTo>
                  <a:pt x="16333646" y="1507709"/>
                </a:lnTo>
                <a:lnTo>
                  <a:pt x="16491658" y="1406351"/>
                </a:lnTo>
                <a:lnTo>
                  <a:pt x="16650392" y="1297731"/>
                </a:lnTo>
                <a:lnTo>
                  <a:pt x="16802730" y="1186225"/>
                </a:lnTo>
                <a:lnTo>
                  <a:pt x="16958988" y="1068901"/>
                </a:lnTo>
                <a:lnTo>
                  <a:pt x="17112052" y="950135"/>
                </a:lnTo>
                <a:lnTo>
                  <a:pt x="17418900" y="705341"/>
                </a:lnTo>
                <a:lnTo>
                  <a:pt x="17721934" y="456927"/>
                </a:lnTo>
                <a:lnTo>
                  <a:pt x="18027548" y="207781"/>
                </a:lnTo>
                <a:close/>
              </a:path>
            </a:pathLst>
          </a:custGeom>
          <a:gradFill>
            <a:gsLst>
              <a:gs pos="0">
                <a:srgbClr val="008DCB"/>
              </a:gs>
              <a:gs pos="48000">
                <a:srgbClr val="36C1FE"/>
              </a:gs>
              <a:gs pos="100000">
                <a:srgbClr val="83D8FF"/>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4" name="Google Shape;974;g12f3749cb83_0_0"/>
          <p:cNvSpPr txBox="1"/>
          <p:nvPr/>
        </p:nvSpPr>
        <p:spPr>
          <a:xfrm>
            <a:off x="2971800" y="889273"/>
            <a:ext cx="12344400" cy="1169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000" dirty="0">
                <a:solidFill>
                  <a:schemeClr val="lt2"/>
                </a:solidFill>
                <a:latin typeface="Montserrat ExtraBold"/>
                <a:ea typeface="Roboto Black"/>
                <a:cs typeface="Roboto Black"/>
                <a:sym typeface="Montserrat ExtraBold"/>
              </a:rPr>
              <a:t>Post a Request</a:t>
            </a:r>
            <a:endParaRPr sz="7000" dirty="0">
              <a:solidFill>
                <a:schemeClr val="lt2"/>
              </a:solidFill>
              <a:latin typeface="Roboto Black"/>
              <a:ea typeface="Roboto Black"/>
              <a:cs typeface="Roboto Black"/>
              <a:sym typeface="Roboto Black"/>
            </a:endParaRPr>
          </a:p>
        </p:txBody>
      </p:sp>
      <p:grpSp>
        <p:nvGrpSpPr>
          <p:cNvPr id="976" name="Google Shape;976;g12f3749cb83_0_0"/>
          <p:cNvGrpSpPr/>
          <p:nvPr/>
        </p:nvGrpSpPr>
        <p:grpSpPr>
          <a:xfrm>
            <a:off x="2332596" y="2667004"/>
            <a:ext cx="13622855" cy="2055574"/>
            <a:chOff x="6696075" y="1443037"/>
            <a:chExt cx="9994758" cy="1508125"/>
          </a:xfrm>
        </p:grpSpPr>
        <p:pic>
          <p:nvPicPr>
            <p:cNvPr id="977" name="Google Shape;977;g12f3749cb83_0_0"/>
            <p:cNvPicPr preferRelativeResize="0"/>
            <p:nvPr/>
          </p:nvPicPr>
          <p:blipFill rotWithShape="1">
            <a:blip r:embed="rId3">
              <a:alphaModFix/>
            </a:blip>
            <a:srcRect/>
            <a:stretch/>
          </p:blipFill>
          <p:spPr>
            <a:xfrm>
              <a:off x="6696075" y="1443037"/>
              <a:ext cx="9994758" cy="1508125"/>
            </a:xfrm>
            <a:prstGeom prst="rect">
              <a:avLst/>
            </a:prstGeom>
            <a:noFill/>
            <a:ln>
              <a:noFill/>
            </a:ln>
          </p:spPr>
        </p:pic>
        <p:sp>
          <p:nvSpPr>
            <p:cNvPr id="978" name="Google Shape;978;g12f3749cb83_0_0"/>
            <p:cNvSpPr txBox="1"/>
            <p:nvPr/>
          </p:nvSpPr>
          <p:spPr>
            <a:xfrm>
              <a:off x="8734263" y="2374610"/>
              <a:ext cx="3976500" cy="23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lt1"/>
                  </a:solidFill>
                  <a:latin typeface="Montserrat ExtraLight"/>
                  <a:ea typeface="Montserrat ExtraLight"/>
                  <a:cs typeface="Montserrat ExtraLight"/>
                  <a:sym typeface="Montserrat ExtraLight"/>
                </a:rPr>
                <a:t>www.vendgo.com</a:t>
              </a:r>
              <a:endParaRPr sz="1500">
                <a:solidFill>
                  <a:schemeClr val="lt1"/>
                </a:solidFill>
                <a:latin typeface="Roboto Light"/>
                <a:ea typeface="Roboto Light"/>
                <a:cs typeface="Roboto Light"/>
                <a:sym typeface="Roboto Light"/>
              </a:endParaRPr>
            </a:p>
          </p:txBody>
        </p:sp>
      </p:grpSp>
      <p:sp>
        <p:nvSpPr>
          <p:cNvPr id="3" name="Picture Placeholder 2">
            <a:extLst>
              <a:ext uri="{FF2B5EF4-FFF2-40B4-BE49-F238E27FC236}">
                <a16:creationId xmlns:a16="http://schemas.microsoft.com/office/drawing/2014/main" id="{EB822CD8-E1EA-4FCF-BEBA-204D2859D450}"/>
              </a:ext>
            </a:extLst>
          </p:cNvPr>
          <p:cNvSpPr>
            <a:spLocks noGrp="1"/>
          </p:cNvSpPr>
          <p:nvPr>
            <p:ph type="pic" idx="2"/>
          </p:nvPr>
        </p:nvSpPr>
        <p:spPr/>
      </p:sp>
      <p:pic>
        <p:nvPicPr>
          <p:cNvPr id="4" name="Picture 3">
            <a:extLst>
              <a:ext uri="{FF2B5EF4-FFF2-40B4-BE49-F238E27FC236}">
                <a16:creationId xmlns:a16="http://schemas.microsoft.com/office/drawing/2014/main" id="{0A35E299-FE65-41A7-A9D2-B3A276C11BF7}"/>
              </a:ext>
            </a:extLst>
          </p:cNvPr>
          <p:cNvPicPr>
            <a:picLocks noChangeAspect="1"/>
          </p:cNvPicPr>
          <p:nvPr/>
        </p:nvPicPr>
        <p:blipFill>
          <a:blip r:embed="rId4"/>
          <a:stretch>
            <a:fillRect/>
          </a:stretch>
        </p:blipFill>
        <p:spPr>
          <a:xfrm>
            <a:off x="2589123" y="3694790"/>
            <a:ext cx="13074376" cy="6593709"/>
          </a:xfrm>
          <a:prstGeom prst="rect">
            <a:avLst/>
          </a:prstGeom>
        </p:spPr>
      </p:pic>
    </p:spTree>
    <p:extLst>
      <p:ext uri="{BB962C8B-B14F-4D97-AF65-F5344CB8AC3E}">
        <p14:creationId xmlns:p14="http://schemas.microsoft.com/office/powerpoint/2010/main" val="45828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g12f3749cb83_0_0"/>
          <p:cNvSpPr/>
          <p:nvPr/>
        </p:nvSpPr>
        <p:spPr>
          <a:xfrm>
            <a:off x="0" y="0"/>
            <a:ext cx="18288000" cy="10288500"/>
          </a:xfrm>
          <a:prstGeom prst="rect">
            <a:avLst/>
          </a:prstGeom>
          <a:gradFill>
            <a:gsLst>
              <a:gs pos="0">
                <a:srgbClr val="ACE5FF"/>
              </a:gs>
              <a:gs pos="46000">
                <a:srgbClr val="3AC2FF"/>
              </a:gs>
              <a:gs pos="100000">
                <a:srgbClr val="007EB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2" name="Google Shape;972;g12f3749cb83_0_0"/>
          <p:cNvSpPr/>
          <p:nvPr/>
        </p:nvSpPr>
        <p:spPr>
          <a:xfrm rot="10800000" flipH="1">
            <a:off x="0" y="-58554"/>
            <a:ext cx="18288000" cy="9020068"/>
          </a:xfrm>
          <a:custGeom>
            <a:avLst/>
            <a:gdLst/>
            <a:ahLst/>
            <a:cxnLst/>
            <a:rect l="l" t="t" r="r" b="b"/>
            <a:pathLst>
              <a:path w="18288000" h="7216054" extrusionOk="0">
                <a:moveTo>
                  <a:pt x="18288000" y="0"/>
                </a:moveTo>
                <a:lnTo>
                  <a:pt x="18287998" y="7216054"/>
                </a:lnTo>
                <a:lnTo>
                  <a:pt x="1" y="7216054"/>
                </a:lnTo>
                <a:lnTo>
                  <a:pt x="0" y="5074525"/>
                </a:lnTo>
                <a:lnTo>
                  <a:pt x="72526" y="5081080"/>
                </a:lnTo>
                <a:lnTo>
                  <a:pt x="264555" y="5099401"/>
                </a:lnTo>
                <a:lnTo>
                  <a:pt x="654291" y="5146191"/>
                </a:lnTo>
                <a:lnTo>
                  <a:pt x="1042682" y="5198064"/>
                </a:lnTo>
                <a:lnTo>
                  <a:pt x="1433647" y="5249205"/>
                </a:lnTo>
                <a:lnTo>
                  <a:pt x="1823380" y="5295995"/>
                </a:lnTo>
                <a:lnTo>
                  <a:pt x="2018607" y="5315758"/>
                </a:lnTo>
                <a:lnTo>
                  <a:pt x="2210641" y="5334076"/>
                </a:lnTo>
                <a:lnTo>
                  <a:pt x="2401431" y="5348047"/>
                </a:lnTo>
                <a:lnTo>
                  <a:pt x="2590985" y="5357665"/>
                </a:lnTo>
                <a:lnTo>
                  <a:pt x="2781270" y="5360019"/>
                </a:lnTo>
                <a:lnTo>
                  <a:pt x="2968350" y="5360932"/>
                </a:lnTo>
                <a:lnTo>
                  <a:pt x="3156155" y="5354583"/>
                </a:lnTo>
                <a:lnTo>
                  <a:pt x="3339524" y="5342442"/>
                </a:lnTo>
                <a:lnTo>
                  <a:pt x="3523003" y="5320860"/>
                </a:lnTo>
                <a:lnTo>
                  <a:pt x="3700082" y="5296398"/>
                </a:lnTo>
                <a:lnTo>
                  <a:pt x="3878612" y="5257408"/>
                </a:lnTo>
                <a:lnTo>
                  <a:pt x="4052702" y="5212625"/>
                </a:lnTo>
                <a:lnTo>
                  <a:pt x="4226901" y="5158406"/>
                </a:lnTo>
                <a:lnTo>
                  <a:pt x="4396668" y="5098389"/>
                </a:lnTo>
                <a:lnTo>
                  <a:pt x="4565292" y="5024587"/>
                </a:lnTo>
                <a:lnTo>
                  <a:pt x="4727528" y="4947898"/>
                </a:lnTo>
                <a:lnTo>
                  <a:pt x="4892447" y="4861039"/>
                </a:lnTo>
                <a:lnTo>
                  <a:pt x="5052933" y="4768386"/>
                </a:lnTo>
                <a:lnTo>
                  <a:pt x="5214145" y="4668466"/>
                </a:lnTo>
                <a:lnTo>
                  <a:pt x="5372155" y="4567110"/>
                </a:lnTo>
                <a:lnTo>
                  <a:pt x="5530891" y="4458489"/>
                </a:lnTo>
                <a:lnTo>
                  <a:pt x="5683226" y="4346983"/>
                </a:lnTo>
                <a:lnTo>
                  <a:pt x="5839487" y="4229660"/>
                </a:lnTo>
                <a:lnTo>
                  <a:pt x="5992552" y="4110891"/>
                </a:lnTo>
                <a:lnTo>
                  <a:pt x="6299399" y="3866099"/>
                </a:lnTo>
                <a:lnTo>
                  <a:pt x="6602430" y="3617686"/>
                </a:lnTo>
                <a:lnTo>
                  <a:pt x="6908045" y="3368538"/>
                </a:lnTo>
                <a:lnTo>
                  <a:pt x="7214890" y="3123745"/>
                </a:lnTo>
                <a:lnTo>
                  <a:pt x="7371153" y="3006420"/>
                </a:lnTo>
                <a:lnTo>
                  <a:pt x="7524830" y="2889831"/>
                </a:lnTo>
                <a:lnTo>
                  <a:pt x="7679130" y="2775417"/>
                </a:lnTo>
                <a:lnTo>
                  <a:pt x="7835286" y="2667530"/>
                </a:lnTo>
                <a:lnTo>
                  <a:pt x="7995878" y="2565436"/>
                </a:lnTo>
                <a:lnTo>
                  <a:pt x="8154505" y="2466253"/>
                </a:lnTo>
                <a:lnTo>
                  <a:pt x="8318191" y="2375041"/>
                </a:lnTo>
                <a:lnTo>
                  <a:pt x="8479908" y="2286740"/>
                </a:lnTo>
                <a:lnTo>
                  <a:pt x="8647305" y="2208581"/>
                </a:lnTo>
                <a:lnTo>
                  <a:pt x="8812013" y="2140598"/>
                </a:lnTo>
                <a:lnTo>
                  <a:pt x="8983119" y="2075497"/>
                </a:lnTo>
                <a:lnTo>
                  <a:pt x="9154737" y="2022011"/>
                </a:lnTo>
                <a:lnTo>
                  <a:pt x="9331412" y="1976493"/>
                </a:lnTo>
                <a:lnTo>
                  <a:pt x="9508594" y="1942594"/>
                </a:lnTo>
                <a:lnTo>
                  <a:pt x="9689598" y="1912306"/>
                </a:lnTo>
                <a:lnTo>
                  <a:pt x="9867913" y="1892196"/>
                </a:lnTo>
                <a:lnTo>
                  <a:pt x="10054483" y="1881496"/>
                </a:lnTo>
                <a:lnTo>
                  <a:pt x="10239089" y="1873704"/>
                </a:lnTo>
                <a:lnTo>
                  <a:pt x="10428752" y="1873884"/>
                </a:lnTo>
                <a:lnTo>
                  <a:pt x="10616452" y="1876973"/>
                </a:lnTo>
                <a:lnTo>
                  <a:pt x="10808589" y="1885857"/>
                </a:lnTo>
                <a:lnTo>
                  <a:pt x="10997418" y="1902734"/>
                </a:lnTo>
                <a:lnTo>
                  <a:pt x="11192028" y="1920323"/>
                </a:lnTo>
                <a:lnTo>
                  <a:pt x="11384058" y="1938644"/>
                </a:lnTo>
                <a:lnTo>
                  <a:pt x="11773791" y="1985433"/>
                </a:lnTo>
                <a:lnTo>
                  <a:pt x="12162180" y="2037306"/>
                </a:lnTo>
                <a:lnTo>
                  <a:pt x="12553149" y="2088447"/>
                </a:lnTo>
                <a:lnTo>
                  <a:pt x="12942882" y="2135236"/>
                </a:lnTo>
                <a:lnTo>
                  <a:pt x="13138109" y="2155000"/>
                </a:lnTo>
                <a:lnTo>
                  <a:pt x="13330142" y="2173320"/>
                </a:lnTo>
                <a:lnTo>
                  <a:pt x="13520935" y="2187290"/>
                </a:lnTo>
                <a:lnTo>
                  <a:pt x="13710490" y="2196909"/>
                </a:lnTo>
                <a:lnTo>
                  <a:pt x="13900770" y="2199265"/>
                </a:lnTo>
                <a:lnTo>
                  <a:pt x="14087853" y="2200175"/>
                </a:lnTo>
                <a:lnTo>
                  <a:pt x="14275657" y="2193827"/>
                </a:lnTo>
                <a:lnTo>
                  <a:pt x="14459028" y="2181684"/>
                </a:lnTo>
                <a:lnTo>
                  <a:pt x="14642504" y="2160104"/>
                </a:lnTo>
                <a:lnTo>
                  <a:pt x="14819586" y="2135639"/>
                </a:lnTo>
                <a:lnTo>
                  <a:pt x="14998114" y="2096651"/>
                </a:lnTo>
                <a:lnTo>
                  <a:pt x="15172203" y="2051866"/>
                </a:lnTo>
                <a:lnTo>
                  <a:pt x="15346401" y="1997649"/>
                </a:lnTo>
                <a:lnTo>
                  <a:pt x="15516167" y="1937634"/>
                </a:lnTo>
                <a:lnTo>
                  <a:pt x="15684796" y="1863828"/>
                </a:lnTo>
                <a:lnTo>
                  <a:pt x="15847031" y="1787139"/>
                </a:lnTo>
                <a:lnTo>
                  <a:pt x="16011951" y="1700281"/>
                </a:lnTo>
                <a:lnTo>
                  <a:pt x="16172436" y="1607626"/>
                </a:lnTo>
                <a:lnTo>
                  <a:pt x="16333646" y="1507709"/>
                </a:lnTo>
                <a:lnTo>
                  <a:pt x="16491658" y="1406351"/>
                </a:lnTo>
                <a:lnTo>
                  <a:pt x="16650392" y="1297731"/>
                </a:lnTo>
                <a:lnTo>
                  <a:pt x="16802730" y="1186225"/>
                </a:lnTo>
                <a:lnTo>
                  <a:pt x="16958988" y="1068901"/>
                </a:lnTo>
                <a:lnTo>
                  <a:pt x="17112052" y="950135"/>
                </a:lnTo>
                <a:lnTo>
                  <a:pt x="17418900" y="705341"/>
                </a:lnTo>
                <a:lnTo>
                  <a:pt x="17721934" y="456927"/>
                </a:lnTo>
                <a:lnTo>
                  <a:pt x="18027548" y="207781"/>
                </a:lnTo>
                <a:close/>
              </a:path>
            </a:pathLst>
          </a:custGeom>
          <a:gradFill>
            <a:gsLst>
              <a:gs pos="0">
                <a:srgbClr val="008DCB"/>
              </a:gs>
              <a:gs pos="48000">
                <a:srgbClr val="36C1FE"/>
              </a:gs>
              <a:gs pos="100000">
                <a:srgbClr val="83D8FF"/>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4" name="Google Shape;974;g12f3749cb83_0_0"/>
          <p:cNvSpPr txBox="1"/>
          <p:nvPr/>
        </p:nvSpPr>
        <p:spPr>
          <a:xfrm>
            <a:off x="2971800" y="889273"/>
            <a:ext cx="12344400" cy="1169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000" dirty="0">
                <a:solidFill>
                  <a:schemeClr val="lt2"/>
                </a:solidFill>
                <a:latin typeface="Montserrat ExtraBold"/>
                <a:ea typeface="Roboto Black"/>
                <a:cs typeface="Roboto Black"/>
                <a:sym typeface="Montserrat ExtraBold"/>
              </a:rPr>
              <a:t>Catalogue</a:t>
            </a:r>
            <a:endParaRPr sz="7000" dirty="0">
              <a:solidFill>
                <a:schemeClr val="lt2"/>
              </a:solidFill>
              <a:latin typeface="Roboto Black"/>
              <a:ea typeface="Roboto Black"/>
              <a:cs typeface="Roboto Black"/>
              <a:sym typeface="Roboto Black"/>
            </a:endParaRPr>
          </a:p>
        </p:txBody>
      </p:sp>
      <p:grpSp>
        <p:nvGrpSpPr>
          <p:cNvPr id="976" name="Google Shape;976;g12f3749cb83_0_0"/>
          <p:cNvGrpSpPr/>
          <p:nvPr/>
        </p:nvGrpSpPr>
        <p:grpSpPr>
          <a:xfrm>
            <a:off x="2332596" y="2667004"/>
            <a:ext cx="13622855" cy="2055574"/>
            <a:chOff x="6696075" y="1443037"/>
            <a:chExt cx="9994758" cy="1508125"/>
          </a:xfrm>
        </p:grpSpPr>
        <p:pic>
          <p:nvPicPr>
            <p:cNvPr id="977" name="Google Shape;977;g12f3749cb83_0_0"/>
            <p:cNvPicPr preferRelativeResize="0"/>
            <p:nvPr/>
          </p:nvPicPr>
          <p:blipFill rotWithShape="1">
            <a:blip r:embed="rId3">
              <a:alphaModFix/>
            </a:blip>
            <a:srcRect/>
            <a:stretch/>
          </p:blipFill>
          <p:spPr>
            <a:xfrm>
              <a:off x="6696075" y="1443037"/>
              <a:ext cx="9994758" cy="1508125"/>
            </a:xfrm>
            <a:prstGeom prst="rect">
              <a:avLst/>
            </a:prstGeom>
            <a:noFill/>
            <a:ln>
              <a:noFill/>
            </a:ln>
          </p:spPr>
        </p:pic>
        <p:sp>
          <p:nvSpPr>
            <p:cNvPr id="978" name="Google Shape;978;g12f3749cb83_0_0"/>
            <p:cNvSpPr txBox="1"/>
            <p:nvPr/>
          </p:nvSpPr>
          <p:spPr>
            <a:xfrm>
              <a:off x="8734263" y="2374610"/>
              <a:ext cx="3976500" cy="23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lt1"/>
                  </a:solidFill>
                  <a:latin typeface="Montserrat ExtraLight"/>
                  <a:ea typeface="Montserrat ExtraLight"/>
                  <a:cs typeface="Montserrat ExtraLight"/>
                  <a:sym typeface="Montserrat ExtraLight"/>
                </a:rPr>
                <a:t>www.vendgo.com</a:t>
              </a:r>
              <a:endParaRPr sz="1500">
                <a:solidFill>
                  <a:schemeClr val="lt1"/>
                </a:solidFill>
                <a:latin typeface="Roboto Light"/>
                <a:ea typeface="Roboto Light"/>
                <a:cs typeface="Roboto Light"/>
                <a:sym typeface="Roboto Light"/>
              </a:endParaRPr>
            </a:p>
          </p:txBody>
        </p:sp>
      </p:grpSp>
      <p:sp>
        <p:nvSpPr>
          <p:cNvPr id="3" name="Picture Placeholder 2">
            <a:extLst>
              <a:ext uri="{FF2B5EF4-FFF2-40B4-BE49-F238E27FC236}">
                <a16:creationId xmlns:a16="http://schemas.microsoft.com/office/drawing/2014/main" id="{EB822CD8-E1EA-4FCF-BEBA-204D2859D450}"/>
              </a:ext>
            </a:extLst>
          </p:cNvPr>
          <p:cNvSpPr>
            <a:spLocks noGrp="1"/>
          </p:cNvSpPr>
          <p:nvPr>
            <p:ph type="pic" idx="2"/>
          </p:nvPr>
        </p:nvSpPr>
        <p:spPr/>
      </p:sp>
      <p:pic>
        <p:nvPicPr>
          <p:cNvPr id="5" name="Picture 4">
            <a:extLst>
              <a:ext uri="{FF2B5EF4-FFF2-40B4-BE49-F238E27FC236}">
                <a16:creationId xmlns:a16="http://schemas.microsoft.com/office/drawing/2014/main" id="{77AA94F9-044F-4D8E-B58B-C386A38FAF22}"/>
              </a:ext>
            </a:extLst>
          </p:cNvPr>
          <p:cNvPicPr>
            <a:picLocks noChangeAspect="1"/>
          </p:cNvPicPr>
          <p:nvPr/>
        </p:nvPicPr>
        <p:blipFill>
          <a:blip r:embed="rId4"/>
          <a:stretch>
            <a:fillRect/>
          </a:stretch>
        </p:blipFill>
        <p:spPr>
          <a:xfrm>
            <a:off x="2581288" y="3694791"/>
            <a:ext cx="13082211" cy="6593709"/>
          </a:xfrm>
          <a:prstGeom prst="rect">
            <a:avLst/>
          </a:prstGeom>
        </p:spPr>
      </p:pic>
    </p:spTree>
    <p:extLst>
      <p:ext uri="{BB962C8B-B14F-4D97-AF65-F5344CB8AC3E}">
        <p14:creationId xmlns:p14="http://schemas.microsoft.com/office/powerpoint/2010/main" val="499458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g12f3749cb83_0_0"/>
          <p:cNvSpPr/>
          <p:nvPr/>
        </p:nvSpPr>
        <p:spPr>
          <a:xfrm>
            <a:off x="0" y="0"/>
            <a:ext cx="18288000" cy="10288500"/>
          </a:xfrm>
          <a:prstGeom prst="rect">
            <a:avLst/>
          </a:prstGeom>
          <a:gradFill>
            <a:gsLst>
              <a:gs pos="0">
                <a:srgbClr val="ACE5FF"/>
              </a:gs>
              <a:gs pos="46000">
                <a:srgbClr val="3AC2FF"/>
              </a:gs>
              <a:gs pos="100000">
                <a:srgbClr val="007EB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2" name="Google Shape;972;g12f3749cb83_0_0"/>
          <p:cNvSpPr/>
          <p:nvPr/>
        </p:nvSpPr>
        <p:spPr>
          <a:xfrm rot="10800000" flipH="1">
            <a:off x="0" y="-58554"/>
            <a:ext cx="18288000" cy="9020068"/>
          </a:xfrm>
          <a:custGeom>
            <a:avLst/>
            <a:gdLst/>
            <a:ahLst/>
            <a:cxnLst/>
            <a:rect l="l" t="t" r="r" b="b"/>
            <a:pathLst>
              <a:path w="18288000" h="7216054" extrusionOk="0">
                <a:moveTo>
                  <a:pt x="18288000" y="0"/>
                </a:moveTo>
                <a:lnTo>
                  <a:pt x="18287998" y="7216054"/>
                </a:lnTo>
                <a:lnTo>
                  <a:pt x="1" y="7216054"/>
                </a:lnTo>
                <a:lnTo>
                  <a:pt x="0" y="5074525"/>
                </a:lnTo>
                <a:lnTo>
                  <a:pt x="72526" y="5081080"/>
                </a:lnTo>
                <a:lnTo>
                  <a:pt x="264555" y="5099401"/>
                </a:lnTo>
                <a:lnTo>
                  <a:pt x="654291" y="5146191"/>
                </a:lnTo>
                <a:lnTo>
                  <a:pt x="1042682" y="5198064"/>
                </a:lnTo>
                <a:lnTo>
                  <a:pt x="1433647" y="5249205"/>
                </a:lnTo>
                <a:lnTo>
                  <a:pt x="1823380" y="5295995"/>
                </a:lnTo>
                <a:lnTo>
                  <a:pt x="2018607" y="5315758"/>
                </a:lnTo>
                <a:lnTo>
                  <a:pt x="2210641" y="5334076"/>
                </a:lnTo>
                <a:lnTo>
                  <a:pt x="2401431" y="5348047"/>
                </a:lnTo>
                <a:lnTo>
                  <a:pt x="2590985" y="5357665"/>
                </a:lnTo>
                <a:lnTo>
                  <a:pt x="2781270" y="5360019"/>
                </a:lnTo>
                <a:lnTo>
                  <a:pt x="2968350" y="5360932"/>
                </a:lnTo>
                <a:lnTo>
                  <a:pt x="3156155" y="5354583"/>
                </a:lnTo>
                <a:lnTo>
                  <a:pt x="3339524" y="5342442"/>
                </a:lnTo>
                <a:lnTo>
                  <a:pt x="3523003" y="5320860"/>
                </a:lnTo>
                <a:lnTo>
                  <a:pt x="3700082" y="5296398"/>
                </a:lnTo>
                <a:lnTo>
                  <a:pt x="3878612" y="5257408"/>
                </a:lnTo>
                <a:lnTo>
                  <a:pt x="4052702" y="5212625"/>
                </a:lnTo>
                <a:lnTo>
                  <a:pt x="4226901" y="5158406"/>
                </a:lnTo>
                <a:lnTo>
                  <a:pt x="4396668" y="5098389"/>
                </a:lnTo>
                <a:lnTo>
                  <a:pt x="4565292" y="5024587"/>
                </a:lnTo>
                <a:lnTo>
                  <a:pt x="4727528" y="4947898"/>
                </a:lnTo>
                <a:lnTo>
                  <a:pt x="4892447" y="4861039"/>
                </a:lnTo>
                <a:lnTo>
                  <a:pt x="5052933" y="4768386"/>
                </a:lnTo>
                <a:lnTo>
                  <a:pt x="5214145" y="4668466"/>
                </a:lnTo>
                <a:lnTo>
                  <a:pt x="5372155" y="4567110"/>
                </a:lnTo>
                <a:lnTo>
                  <a:pt x="5530891" y="4458489"/>
                </a:lnTo>
                <a:lnTo>
                  <a:pt x="5683226" y="4346983"/>
                </a:lnTo>
                <a:lnTo>
                  <a:pt x="5839487" y="4229660"/>
                </a:lnTo>
                <a:lnTo>
                  <a:pt x="5992552" y="4110891"/>
                </a:lnTo>
                <a:lnTo>
                  <a:pt x="6299399" y="3866099"/>
                </a:lnTo>
                <a:lnTo>
                  <a:pt x="6602430" y="3617686"/>
                </a:lnTo>
                <a:lnTo>
                  <a:pt x="6908045" y="3368538"/>
                </a:lnTo>
                <a:lnTo>
                  <a:pt x="7214890" y="3123745"/>
                </a:lnTo>
                <a:lnTo>
                  <a:pt x="7371153" y="3006420"/>
                </a:lnTo>
                <a:lnTo>
                  <a:pt x="7524830" y="2889831"/>
                </a:lnTo>
                <a:lnTo>
                  <a:pt x="7679130" y="2775417"/>
                </a:lnTo>
                <a:lnTo>
                  <a:pt x="7835286" y="2667530"/>
                </a:lnTo>
                <a:lnTo>
                  <a:pt x="7995878" y="2565436"/>
                </a:lnTo>
                <a:lnTo>
                  <a:pt x="8154505" y="2466253"/>
                </a:lnTo>
                <a:lnTo>
                  <a:pt x="8318191" y="2375041"/>
                </a:lnTo>
                <a:lnTo>
                  <a:pt x="8479908" y="2286740"/>
                </a:lnTo>
                <a:lnTo>
                  <a:pt x="8647305" y="2208581"/>
                </a:lnTo>
                <a:lnTo>
                  <a:pt x="8812013" y="2140598"/>
                </a:lnTo>
                <a:lnTo>
                  <a:pt x="8983119" y="2075497"/>
                </a:lnTo>
                <a:lnTo>
                  <a:pt x="9154737" y="2022011"/>
                </a:lnTo>
                <a:lnTo>
                  <a:pt x="9331412" y="1976493"/>
                </a:lnTo>
                <a:lnTo>
                  <a:pt x="9508594" y="1942594"/>
                </a:lnTo>
                <a:lnTo>
                  <a:pt x="9689598" y="1912306"/>
                </a:lnTo>
                <a:lnTo>
                  <a:pt x="9867913" y="1892196"/>
                </a:lnTo>
                <a:lnTo>
                  <a:pt x="10054483" y="1881496"/>
                </a:lnTo>
                <a:lnTo>
                  <a:pt x="10239089" y="1873704"/>
                </a:lnTo>
                <a:lnTo>
                  <a:pt x="10428752" y="1873884"/>
                </a:lnTo>
                <a:lnTo>
                  <a:pt x="10616452" y="1876973"/>
                </a:lnTo>
                <a:lnTo>
                  <a:pt x="10808589" y="1885857"/>
                </a:lnTo>
                <a:lnTo>
                  <a:pt x="10997418" y="1902734"/>
                </a:lnTo>
                <a:lnTo>
                  <a:pt x="11192028" y="1920323"/>
                </a:lnTo>
                <a:lnTo>
                  <a:pt x="11384058" y="1938644"/>
                </a:lnTo>
                <a:lnTo>
                  <a:pt x="11773791" y="1985433"/>
                </a:lnTo>
                <a:lnTo>
                  <a:pt x="12162180" y="2037306"/>
                </a:lnTo>
                <a:lnTo>
                  <a:pt x="12553149" y="2088447"/>
                </a:lnTo>
                <a:lnTo>
                  <a:pt x="12942882" y="2135236"/>
                </a:lnTo>
                <a:lnTo>
                  <a:pt x="13138109" y="2155000"/>
                </a:lnTo>
                <a:lnTo>
                  <a:pt x="13330142" y="2173320"/>
                </a:lnTo>
                <a:lnTo>
                  <a:pt x="13520935" y="2187290"/>
                </a:lnTo>
                <a:lnTo>
                  <a:pt x="13710490" y="2196909"/>
                </a:lnTo>
                <a:lnTo>
                  <a:pt x="13900770" y="2199265"/>
                </a:lnTo>
                <a:lnTo>
                  <a:pt x="14087853" y="2200175"/>
                </a:lnTo>
                <a:lnTo>
                  <a:pt x="14275657" y="2193827"/>
                </a:lnTo>
                <a:lnTo>
                  <a:pt x="14459028" y="2181684"/>
                </a:lnTo>
                <a:lnTo>
                  <a:pt x="14642504" y="2160104"/>
                </a:lnTo>
                <a:lnTo>
                  <a:pt x="14819586" y="2135639"/>
                </a:lnTo>
                <a:lnTo>
                  <a:pt x="14998114" y="2096651"/>
                </a:lnTo>
                <a:lnTo>
                  <a:pt x="15172203" y="2051866"/>
                </a:lnTo>
                <a:lnTo>
                  <a:pt x="15346401" y="1997649"/>
                </a:lnTo>
                <a:lnTo>
                  <a:pt x="15516167" y="1937634"/>
                </a:lnTo>
                <a:lnTo>
                  <a:pt x="15684796" y="1863828"/>
                </a:lnTo>
                <a:lnTo>
                  <a:pt x="15847031" y="1787139"/>
                </a:lnTo>
                <a:lnTo>
                  <a:pt x="16011951" y="1700281"/>
                </a:lnTo>
                <a:lnTo>
                  <a:pt x="16172436" y="1607626"/>
                </a:lnTo>
                <a:lnTo>
                  <a:pt x="16333646" y="1507709"/>
                </a:lnTo>
                <a:lnTo>
                  <a:pt x="16491658" y="1406351"/>
                </a:lnTo>
                <a:lnTo>
                  <a:pt x="16650392" y="1297731"/>
                </a:lnTo>
                <a:lnTo>
                  <a:pt x="16802730" y="1186225"/>
                </a:lnTo>
                <a:lnTo>
                  <a:pt x="16958988" y="1068901"/>
                </a:lnTo>
                <a:lnTo>
                  <a:pt x="17112052" y="950135"/>
                </a:lnTo>
                <a:lnTo>
                  <a:pt x="17418900" y="705341"/>
                </a:lnTo>
                <a:lnTo>
                  <a:pt x="17721934" y="456927"/>
                </a:lnTo>
                <a:lnTo>
                  <a:pt x="18027548" y="207781"/>
                </a:lnTo>
                <a:close/>
              </a:path>
            </a:pathLst>
          </a:custGeom>
          <a:gradFill>
            <a:gsLst>
              <a:gs pos="0">
                <a:srgbClr val="008DCB"/>
              </a:gs>
              <a:gs pos="48000">
                <a:srgbClr val="36C1FE"/>
              </a:gs>
              <a:gs pos="100000">
                <a:srgbClr val="83D8FF"/>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4" name="Google Shape;974;g12f3749cb83_0_0"/>
          <p:cNvSpPr txBox="1"/>
          <p:nvPr/>
        </p:nvSpPr>
        <p:spPr>
          <a:xfrm>
            <a:off x="2971800" y="889273"/>
            <a:ext cx="12344400" cy="1169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000" dirty="0">
                <a:solidFill>
                  <a:schemeClr val="lt2"/>
                </a:solidFill>
                <a:latin typeface="Montserrat ExtraBold"/>
                <a:ea typeface="Roboto Black"/>
                <a:cs typeface="Roboto Black"/>
                <a:sym typeface="Montserrat ExtraBold"/>
              </a:rPr>
              <a:t>Add Catalogue</a:t>
            </a:r>
            <a:endParaRPr sz="7000" dirty="0">
              <a:solidFill>
                <a:schemeClr val="lt2"/>
              </a:solidFill>
              <a:latin typeface="Roboto Black"/>
              <a:ea typeface="Roboto Black"/>
              <a:cs typeface="Roboto Black"/>
              <a:sym typeface="Roboto Black"/>
            </a:endParaRPr>
          </a:p>
        </p:txBody>
      </p:sp>
      <p:grpSp>
        <p:nvGrpSpPr>
          <p:cNvPr id="976" name="Google Shape;976;g12f3749cb83_0_0"/>
          <p:cNvGrpSpPr/>
          <p:nvPr/>
        </p:nvGrpSpPr>
        <p:grpSpPr>
          <a:xfrm>
            <a:off x="2332596" y="2667004"/>
            <a:ext cx="13622855" cy="2055574"/>
            <a:chOff x="6696075" y="1443037"/>
            <a:chExt cx="9994758" cy="1508125"/>
          </a:xfrm>
        </p:grpSpPr>
        <p:pic>
          <p:nvPicPr>
            <p:cNvPr id="977" name="Google Shape;977;g12f3749cb83_0_0"/>
            <p:cNvPicPr preferRelativeResize="0"/>
            <p:nvPr/>
          </p:nvPicPr>
          <p:blipFill rotWithShape="1">
            <a:blip r:embed="rId3">
              <a:alphaModFix/>
            </a:blip>
            <a:srcRect/>
            <a:stretch/>
          </p:blipFill>
          <p:spPr>
            <a:xfrm>
              <a:off x="6696075" y="1443037"/>
              <a:ext cx="9994758" cy="1508125"/>
            </a:xfrm>
            <a:prstGeom prst="rect">
              <a:avLst/>
            </a:prstGeom>
            <a:noFill/>
            <a:ln>
              <a:noFill/>
            </a:ln>
          </p:spPr>
        </p:pic>
        <p:sp>
          <p:nvSpPr>
            <p:cNvPr id="978" name="Google Shape;978;g12f3749cb83_0_0"/>
            <p:cNvSpPr txBox="1"/>
            <p:nvPr/>
          </p:nvSpPr>
          <p:spPr>
            <a:xfrm>
              <a:off x="8734263" y="2374610"/>
              <a:ext cx="3976500" cy="23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lt1"/>
                  </a:solidFill>
                  <a:latin typeface="Montserrat ExtraLight"/>
                  <a:ea typeface="Montserrat ExtraLight"/>
                  <a:cs typeface="Montserrat ExtraLight"/>
                  <a:sym typeface="Montserrat ExtraLight"/>
                </a:rPr>
                <a:t>www.vendgo.com</a:t>
              </a:r>
              <a:endParaRPr sz="1500">
                <a:solidFill>
                  <a:schemeClr val="lt1"/>
                </a:solidFill>
                <a:latin typeface="Roboto Light"/>
                <a:ea typeface="Roboto Light"/>
                <a:cs typeface="Roboto Light"/>
                <a:sym typeface="Roboto Light"/>
              </a:endParaRPr>
            </a:p>
          </p:txBody>
        </p:sp>
      </p:grpSp>
      <p:sp>
        <p:nvSpPr>
          <p:cNvPr id="3" name="Picture Placeholder 2">
            <a:extLst>
              <a:ext uri="{FF2B5EF4-FFF2-40B4-BE49-F238E27FC236}">
                <a16:creationId xmlns:a16="http://schemas.microsoft.com/office/drawing/2014/main" id="{EB822CD8-E1EA-4FCF-BEBA-204D2859D450}"/>
              </a:ext>
            </a:extLst>
          </p:cNvPr>
          <p:cNvSpPr>
            <a:spLocks noGrp="1"/>
          </p:cNvSpPr>
          <p:nvPr>
            <p:ph type="pic" idx="2"/>
          </p:nvPr>
        </p:nvSpPr>
        <p:spPr/>
      </p:sp>
      <p:pic>
        <p:nvPicPr>
          <p:cNvPr id="4" name="Picture 3">
            <a:extLst>
              <a:ext uri="{FF2B5EF4-FFF2-40B4-BE49-F238E27FC236}">
                <a16:creationId xmlns:a16="http://schemas.microsoft.com/office/drawing/2014/main" id="{C5897BD9-1ABA-49FF-8AC2-8100DFE62DC8}"/>
              </a:ext>
            </a:extLst>
          </p:cNvPr>
          <p:cNvPicPr>
            <a:picLocks noChangeAspect="1"/>
          </p:cNvPicPr>
          <p:nvPr/>
        </p:nvPicPr>
        <p:blipFill>
          <a:blip r:embed="rId4"/>
          <a:stretch>
            <a:fillRect/>
          </a:stretch>
        </p:blipFill>
        <p:spPr>
          <a:xfrm>
            <a:off x="2589123" y="3694790"/>
            <a:ext cx="13074376" cy="6593709"/>
          </a:xfrm>
          <a:prstGeom prst="rect">
            <a:avLst/>
          </a:prstGeom>
        </p:spPr>
      </p:pic>
    </p:spTree>
    <p:extLst>
      <p:ext uri="{BB962C8B-B14F-4D97-AF65-F5344CB8AC3E}">
        <p14:creationId xmlns:p14="http://schemas.microsoft.com/office/powerpoint/2010/main" val="231082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g12f3749cb83_0_877"/>
          <p:cNvSpPr txBox="1"/>
          <p:nvPr/>
        </p:nvSpPr>
        <p:spPr>
          <a:xfrm>
            <a:off x="882284" y="3075633"/>
            <a:ext cx="27840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lt1"/>
                </a:solidFill>
                <a:latin typeface="Roboto"/>
                <a:ea typeface="Roboto"/>
                <a:cs typeface="Roboto"/>
                <a:sym typeface="Roboto"/>
              </a:rPr>
              <a:t>Malhaar Arora</a:t>
            </a:r>
            <a:endParaRPr sz="2500" b="1">
              <a:solidFill>
                <a:schemeClr val="lt1"/>
              </a:solidFill>
              <a:latin typeface="Roboto"/>
              <a:ea typeface="Roboto"/>
              <a:cs typeface="Roboto"/>
              <a:sym typeface="Roboto"/>
            </a:endParaRPr>
          </a:p>
        </p:txBody>
      </p:sp>
      <p:sp>
        <p:nvSpPr>
          <p:cNvPr id="985" name="Google Shape;985;g12f3749cb83_0_877"/>
          <p:cNvSpPr txBox="1"/>
          <p:nvPr/>
        </p:nvSpPr>
        <p:spPr>
          <a:xfrm>
            <a:off x="982219" y="5144783"/>
            <a:ext cx="27840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dirty="0" err="1">
                <a:solidFill>
                  <a:schemeClr val="lt1"/>
                </a:solidFill>
                <a:latin typeface="Roboto"/>
                <a:ea typeface="Roboto"/>
                <a:cs typeface="Roboto"/>
                <a:sym typeface="Roboto"/>
              </a:rPr>
              <a:t>Rushiraj</a:t>
            </a:r>
            <a:r>
              <a:rPr lang="en-US" sz="2500" b="1" dirty="0">
                <a:solidFill>
                  <a:schemeClr val="lt1"/>
                </a:solidFill>
                <a:latin typeface="Roboto"/>
                <a:ea typeface="Roboto"/>
                <a:cs typeface="Roboto"/>
                <a:sym typeface="Roboto"/>
              </a:rPr>
              <a:t> </a:t>
            </a:r>
            <a:r>
              <a:rPr lang="en-US" sz="2500" b="1" dirty="0" err="1">
                <a:solidFill>
                  <a:schemeClr val="lt1"/>
                </a:solidFill>
                <a:latin typeface="Roboto"/>
                <a:ea typeface="Roboto"/>
                <a:cs typeface="Roboto"/>
                <a:sym typeface="Roboto"/>
              </a:rPr>
              <a:t>Gadhvia</a:t>
            </a:r>
            <a:endParaRPr sz="2500" b="1" dirty="0">
              <a:solidFill>
                <a:schemeClr val="lt1"/>
              </a:solidFill>
              <a:latin typeface="Roboto"/>
              <a:ea typeface="Roboto"/>
              <a:cs typeface="Roboto"/>
              <a:sym typeface="Roboto"/>
            </a:endParaRPr>
          </a:p>
        </p:txBody>
      </p:sp>
      <p:sp>
        <p:nvSpPr>
          <p:cNvPr id="986" name="Google Shape;986;g12f3749cb83_0_877"/>
          <p:cNvSpPr txBox="1"/>
          <p:nvPr/>
        </p:nvSpPr>
        <p:spPr>
          <a:xfrm>
            <a:off x="882297" y="4110210"/>
            <a:ext cx="27840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lt1"/>
                </a:solidFill>
                <a:latin typeface="Roboto"/>
                <a:ea typeface="Roboto"/>
                <a:cs typeface="Roboto"/>
                <a:sym typeface="Roboto"/>
              </a:rPr>
              <a:t>Spandan Panda</a:t>
            </a:r>
            <a:endParaRPr sz="2500" b="1">
              <a:solidFill>
                <a:schemeClr val="lt1"/>
              </a:solidFill>
              <a:latin typeface="Roboto"/>
              <a:ea typeface="Roboto"/>
              <a:cs typeface="Roboto"/>
              <a:sym typeface="Roboto"/>
            </a:endParaRPr>
          </a:p>
        </p:txBody>
      </p:sp>
      <p:sp>
        <p:nvSpPr>
          <p:cNvPr id="987" name="Google Shape;987;g12f3749cb83_0_877"/>
          <p:cNvSpPr txBox="1"/>
          <p:nvPr/>
        </p:nvSpPr>
        <p:spPr>
          <a:xfrm>
            <a:off x="982244" y="6053085"/>
            <a:ext cx="27840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lt1"/>
                </a:solidFill>
                <a:latin typeface="Roboto"/>
                <a:ea typeface="Roboto"/>
                <a:cs typeface="Roboto"/>
                <a:sym typeface="Roboto"/>
              </a:rPr>
              <a:t>Aditya Tyagi</a:t>
            </a:r>
            <a:endParaRPr sz="2500" b="1">
              <a:solidFill>
                <a:schemeClr val="lt1"/>
              </a:solidFill>
              <a:latin typeface="Roboto"/>
              <a:ea typeface="Roboto"/>
              <a:cs typeface="Roboto"/>
              <a:sym typeface="Roboto"/>
            </a:endParaRPr>
          </a:p>
        </p:txBody>
      </p:sp>
      <p:sp>
        <p:nvSpPr>
          <p:cNvPr id="988" name="Google Shape;988;g12f3749cb83_0_877"/>
          <p:cNvSpPr txBox="1"/>
          <p:nvPr/>
        </p:nvSpPr>
        <p:spPr>
          <a:xfrm>
            <a:off x="882269" y="889915"/>
            <a:ext cx="7827000" cy="1169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0">
                <a:solidFill>
                  <a:schemeClr val="lt1"/>
                </a:solidFill>
                <a:latin typeface="Montserrat ExtraBold"/>
                <a:ea typeface="Montserrat ExtraBold"/>
                <a:cs typeface="Montserrat ExtraBold"/>
                <a:sym typeface="Montserrat ExtraBold"/>
              </a:rPr>
              <a:t>Meet the team</a:t>
            </a:r>
            <a:endParaRPr sz="7000">
              <a:solidFill>
                <a:schemeClr val="lt1"/>
              </a:solidFill>
              <a:latin typeface="Roboto Black"/>
              <a:ea typeface="Roboto Black"/>
              <a:cs typeface="Roboto Black"/>
              <a:sym typeface="Robo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2"/>
          <p:cNvSpPr/>
          <p:nvPr/>
        </p:nvSpPr>
        <p:spPr>
          <a:xfrm>
            <a:off x="0" y="0"/>
            <a:ext cx="18288000" cy="102885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881" name="Google Shape;881;p2"/>
          <p:cNvSpPr txBox="1"/>
          <p:nvPr/>
        </p:nvSpPr>
        <p:spPr>
          <a:xfrm>
            <a:off x="1170432" y="6553706"/>
            <a:ext cx="16520160"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dirty="0">
                <a:solidFill>
                  <a:schemeClr val="lt1"/>
                </a:solidFill>
                <a:latin typeface="Merriweather Light"/>
                <a:ea typeface="Merriweather Light"/>
                <a:cs typeface="Merriweather Light"/>
                <a:sym typeface="Merriweather Light"/>
              </a:rPr>
              <a:t>In this case, we have chosen to desig</a:t>
            </a:r>
            <a:r>
              <a:rPr lang="en-US" sz="2000" dirty="0">
                <a:solidFill>
                  <a:schemeClr val="lt1"/>
                </a:solidFill>
                <a:latin typeface="Merriweather Light"/>
                <a:ea typeface="Merriweather Light"/>
                <a:cs typeface="Merriweather Light"/>
                <a:sym typeface="Merriweather Light"/>
              </a:rPr>
              <a:t>n a platform for small scale retailers, who usually face issues in buying essential materials from wholesalers due to expensive prices, to split the cost amongst other businesses with same requirements.</a:t>
            </a:r>
            <a:endParaRPr sz="2000" b="0" i="0" u="none" strike="noStrike" cap="none" dirty="0">
              <a:solidFill>
                <a:schemeClr val="lt1"/>
              </a:solidFill>
              <a:latin typeface="Merriweather Light"/>
              <a:ea typeface="Merriweather Light"/>
              <a:cs typeface="Merriweather Light"/>
              <a:sym typeface="Merriweather Light"/>
            </a:endParaRPr>
          </a:p>
        </p:txBody>
      </p:sp>
      <p:sp>
        <p:nvSpPr>
          <p:cNvPr id="882" name="Google Shape;882;p2"/>
          <p:cNvSpPr txBox="1"/>
          <p:nvPr/>
        </p:nvSpPr>
        <p:spPr>
          <a:xfrm>
            <a:off x="1170432" y="2818914"/>
            <a:ext cx="16190976" cy="203128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IN" sz="2800" b="1" i="0" u="none" strike="noStrike" cap="none" dirty="0">
                <a:solidFill>
                  <a:schemeClr val="lt1"/>
                </a:solidFill>
                <a:latin typeface="Merriweather Light"/>
                <a:ea typeface="Merriweather Light"/>
                <a:cs typeface="Merriweather Light"/>
                <a:sym typeface="Merriweather Light"/>
              </a:rPr>
              <a:t>“Design solutions for small businesses that can range from Inventory Management, Inventory Tracking, Sales, or any other such use-case for a specific small business of your choice, from a domain of your choice.”</a:t>
            </a:r>
            <a:endParaRPr sz="2800" b="1" i="0" u="none" strike="noStrike" cap="none" dirty="0">
              <a:solidFill>
                <a:schemeClr val="lt1"/>
              </a:solidFill>
              <a:latin typeface="Merriweather Light"/>
              <a:ea typeface="Merriweather Light"/>
              <a:cs typeface="Merriweather Light"/>
              <a:sym typeface="Merriweather Light"/>
            </a:endParaRPr>
          </a:p>
        </p:txBody>
      </p:sp>
      <p:sp>
        <p:nvSpPr>
          <p:cNvPr id="883" name="Google Shape;883;p2"/>
          <p:cNvSpPr txBox="1"/>
          <p:nvPr/>
        </p:nvSpPr>
        <p:spPr>
          <a:xfrm>
            <a:off x="2971800" y="889915"/>
            <a:ext cx="12344400" cy="116955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US" sz="7000" b="0" i="0" u="none" strike="noStrike" cap="none">
                <a:solidFill>
                  <a:schemeClr val="lt1"/>
                </a:solidFill>
                <a:latin typeface="Montserrat ExtraBold"/>
                <a:ea typeface="Montserrat ExtraBold"/>
                <a:cs typeface="Montserrat ExtraBold"/>
                <a:sym typeface="Montserrat ExtraBold"/>
              </a:rPr>
              <a:t>The Problem Statement</a:t>
            </a:r>
            <a:endParaRPr sz="7000" b="0" i="0" u="none" strike="noStrike" cap="none">
              <a:solidFill>
                <a:schemeClr val="lt1"/>
              </a:solidFill>
              <a:latin typeface="Roboto Black"/>
              <a:ea typeface="Roboto Black"/>
              <a:cs typeface="Roboto Black"/>
              <a:sym typeface="Roboto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21"/>
          <p:cNvSpPr txBox="1"/>
          <p:nvPr/>
        </p:nvSpPr>
        <p:spPr>
          <a:xfrm>
            <a:off x="878175" y="889922"/>
            <a:ext cx="65436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0"/>
              <a:buFont typeface="Arial"/>
              <a:buNone/>
            </a:pPr>
            <a:r>
              <a:rPr lang="en-US" sz="7000" b="0" i="0" u="none" strike="noStrike" cap="none">
                <a:solidFill>
                  <a:schemeClr val="lt1"/>
                </a:solidFill>
                <a:latin typeface="Montserrat ExtraBold"/>
                <a:ea typeface="Montserrat ExtraBold"/>
                <a:cs typeface="Montserrat ExtraBold"/>
                <a:sym typeface="Montserrat ExtraBold"/>
              </a:rPr>
              <a:t>The Problem</a:t>
            </a:r>
            <a:endParaRPr sz="7000" b="0" i="0" u="none" strike="noStrike" cap="none">
              <a:solidFill>
                <a:schemeClr val="lt1"/>
              </a:solidFill>
              <a:latin typeface="Roboto Black"/>
              <a:ea typeface="Roboto Black"/>
              <a:cs typeface="Roboto Black"/>
              <a:sym typeface="Roboto Black"/>
            </a:endParaRPr>
          </a:p>
        </p:txBody>
      </p:sp>
      <p:sp>
        <p:nvSpPr>
          <p:cNvPr id="889" name="Google Shape;889;p21"/>
          <p:cNvSpPr txBox="1"/>
          <p:nvPr/>
        </p:nvSpPr>
        <p:spPr>
          <a:xfrm>
            <a:off x="878174" y="2064302"/>
            <a:ext cx="4227000" cy="32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1F1F1F"/>
                </a:solidFill>
                <a:latin typeface="Montserrat ExtraLight"/>
                <a:ea typeface="Montserrat ExtraLight"/>
                <a:cs typeface="Montserrat ExtraLight"/>
                <a:sym typeface="Montserrat ExtraLight"/>
              </a:rPr>
              <a:t>What exactly is the issue?</a:t>
            </a:r>
            <a:endParaRPr sz="1500" b="0" i="0" u="none" strike="noStrike" cap="none">
              <a:solidFill>
                <a:srgbClr val="1F1F1F"/>
              </a:solidFill>
              <a:latin typeface="Roboto Light"/>
              <a:ea typeface="Roboto Light"/>
              <a:cs typeface="Roboto Light"/>
              <a:sym typeface="Roboto Light"/>
            </a:endParaRPr>
          </a:p>
        </p:txBody>
      </p:sp>
      <p:sp>
        <p:nvSpPr>
          <p:cNvPr id="890" name="Google Shape;890;p21"/>
          <p:cNvSpPr txBox="1"/>
          <p:nvPr/>
        </p:nvSpPr>
        <p:spPr>
          <a:xfrm>
            <a:off x="1431375" y="5489008"/>
            <a:ext cx="5437200" cy="754200"/>
          </a:xfrm>
          <a:prstGeom prst="rect">
            <a:avLst/>
          </a:prstGeom>
          <a:noFill/>
          <a:ln>
            <a:noFill/>
          </a:ln>
        </p:spPr>
        <p:txBody>
          <a:bodyPr spcFirstLastPara="1" wrap="square" lIns="91425" tIns="45700" rIns="91425" bIns="45700" anchor="t" anchorCtr="0">
            <a:spAutoFit/>
          </a:bodyPr>
          <a:lstStyle/>
          <a:p>
            <a:pPr marL="457200" marR="0" lvl="0" indent="0" algn="l" rtl="0">
              <a:lnSpc>
                <a:spcPct val="115000"/>
              </a:lnSpc>
              <a:spcBef>
                <a:spcPts val="0"/>
              </a:spcBef>
              <a:spcAft>
                <a:spcPts val="0"/>
              </a:spcAft>
              <a:buClr>
                <a:schemeClr val="dk1"/>
              </a:buClr>
              <a:buSzPts val="1100"/>
              <a:buFont typeface="Arial"/>
              <a:buNone/>
            </a:pPr>
            <a:r>
              <a:rPr lang="en-US" sz="2000" b="0" i="0" u="none" strike="noStrike" cap="none" dirty="0">
                <a:solidFill>
                  <a:schemeClr val="dk1"/>
                </a:solidFill>
                <a:latin typeface="Roboto Light"/>
                <a:ea typeface="Roboto Light"/>
                <a:cs typeface="Roboto Light"/>
                <a:sym typeface="Roboto Light"/>
              </a:rPr>
              <a:t>The entire transaction proceedings is at the whim and will of the Wholesale distributor.</a:t>
            </a:r>
            <a:endParaRPr sz="2000" b="0" i="0" u="none" strike="noStrike" cap="none" dirty="0">
              <a:solidFill>
                <a:schemeClr val="lt1"/>
              </a:solidFill>
              <a:latin typeface="Roboto Light"/>
              <a:ea typeface="Roboto Light"/>
              <a:cs typeface="Roboto Light"/>
              <a:sym typeface="Roboto Light"/>
            </a:endParaRPr>
          </a:p>
        </p:txBody>
      </p:sp>
      <p:sp>
        <p:nvSpPr>
          <p:cNvPr id="891" name="Google Shape;891;p21"/>
          <p:cNvSpPr txBox="1"/>
          <p:nvPr/>
        </p:nvSpPr>
        <p:spPr>
          <a:xfrm>
            <a:off x="2033562" y="5095106"/>
            <a:ext cx="27840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a:solidFill>
                  <a:schemeClr val="lt1"/>
                </a:solidFill>
                <a:latin typeface="Roboto"/>
                <a:ea typeface="Roboto"/>
                <a:cs typeface="Roboto"/>
                <a:sym typeface="Roboto"/>
              </a:rPr>
              <a:t>No Autonomy</a:t>
            </a:r>
            <a:endParaRPr sz="2500" b="1" i="0" u="none" strike="noStrike" cap="none" dirty="0">
              <a:solidFill>
                <a:schemeClr val="lt1"/>
              </a:solidFill>
              <a:latin typeface="Roboto"/>
              <a:ea typeface="Roboto"/>
              <a:cs typeface="Roboto"/>
              <a:sym typeface="Roboto"/>
            </a:endParaRPr>
          </a:p>
        </p:txBody>
      </p:sp>
      <p:grpSp>
        <p:nvGrpSpPr>
          <p:cNvPr id="892" name="Google Shape;892;p21"/>
          <p:cNvGrpSpPr/>
          <p:nvPr/>
        </p:nvGrpSpPr>
        <p:grpSpPr>
          <a:xfrm>
            <a:off x="1113534" y="4969955"/>
            <a:ext cx="608328" cy="608326"/>
            <a:chOff x="1007195" y="5899634"/>
            <a:chExt cx="608328" cy="608326"/>
          </a:xfrm>
        </p:grpSpPr>
        <p:sp>
          <p:nvSpPr>
            <p:cNvPr id="893" name="Google Shape;893;p21"/>
            <p:cNvSpPr/>
            <p:nvPr/>
          </p:nvSpPr>
          <p:spPr>
            <a:xfrm>
              <a:off x="1007195" y="5899634"/>
              <a:ext cx="608328" cy="608326"/>
            </a:xfrm>
            <a:custGeom>
              <a:avLst/>
              <a:gdLst/>
              <a:ahLst/>
              <a:cxnLst/>
              <a:rect l="l" t="t" r="r" b="b"/>
              <a:pathLst>
                <a:path w="195927" h="195927" extrusionOk="0">
                  <a:moveTo>
                    <a:pt x="97964" y="0"/>
                  </a:moveTo>
                  <a:cubicBezTo>
                    <a:pt x="116200" y="208"/>
                    <a:pt x="132679" y="4667"/>
                    <a:pt x="147399" y="13379"/>
                  </a:cubicBezTo>
                  <a:cubicBezTo>
                    <a:pt x="162120" y="22090"/>
                    <a:pt x="173837" y="33807"/>
                    <a:pt x="182548" y="48528"/>
                  </a:cubicBezTo>
                  <a:cubicBezTo>
                    <a:pt x="191260" y="63248"/>
                    <a:pt x="195719" y="79727"/>
                    <a:pt x="195927" y="97963"/>
                  </a:cubicBezTo>
                  <a:cubicBezTo>
                    <a:pt x="195719" y="116199"/>
                    <a:pt x="191260" y="132677"/>
                    <a:pt x="182548" y="147398"/>
                  </a:cubicBezTo>
                  <a:cubicBezTo>
                    <a:pt x="173837" y="162119"/>
                    <a:pt x="162120" y="173836"/>
                    <a:pt x="147399" y="182547"/>
                  </a:cubicBezTo>
                  <a:cubicBezTo>
                    <a:pt x="132679" y="191259"/>
                    <a:pt x="116200" y="195719"/>
                    <a:pt x="97964" y="195927"/>
                  </a:cubicBezTo>
                  <a:cubicBezTo>
                    <a:pt x="79728" y="195719"/>
                    <a:pt x="63250" y="191259"/>
                    <a:pt x="48529" y="182547"/>
                  </a:cubicBezTo>
                  <a:cubicBezTo>
                    <a:pt x="33808" y="173836"/>
                    <a:pt x="22091" y="162119"/>
                    <a:pt x="13380" y="147398"/>
                  </a:cubicBezTo>
                  <a:cubicBezTo>
                    <a:pt x="4668" y="132677"/>
                    <a:pt x="208" y="116199"/>
                    <a:pt x="0" y="97963"/>
                  </a:cubicBezTo>
                  <a:cubicBezTo>
                    <a:pt x="208" y="79727"/>
                    <a:pt x="4668" y="63248"/>
                    <a:pt x="13380" y="48528"/>
                  </a:cubicBezTo>
                  <a:cubicBezTo>
                    <a:pt x="22091" y="33807"/>
                    <a:pt x="33808" y="22090"/>
                    <a:pt x="48529" y="13379"/>
                  </a:cubicBezTo>
                  <a:cubicBezTo>
                    <a:pt x="63250" y="4667"/>
                    <a:pt x="79728" y="208"/>
                    <a:pt x="97964"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4" name="Google Shape;894;p21"/>
            <p:cNvSpPr/>
            <p:nvPr/>
          </p:nvSpPr>
          <p:spPr>
            <a:xfrm>
              <a:off x="1156418" y="6048872"/>
              <a:ext cx="309880" cy="309848"/>
            </a:xfrm>
            <a:custGeom>
              <a:avLst/>
              <a:gdLst/>
              <a:ahLst/>
              <a:cxnLst/>
              <a:rect l="l" t="t"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lt2"/>
            </a:solidFill>
            <a:ln w="12700" cap="flat" cmpd="sng">
              <a:solidFill>
                <a:schemeClr val="lt2"/>
              </a:solidFill>
              <a:prstDash val="solid"/>
              <a:miter lim="400000"/>
              <a:headEnd type="none" w="sm" len="sm"/>
              <a:tailEnd type="none" w="sm" len="sm"/>
            </a:ln>
          </p:spPr>
          <p:txBody>
            <a:bodyPr spcFirstLastPara="1" wrap="square" lIns="28550" tIns="28550" rIns="28550" bIns="2855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Calibri"/>
                <a:ea typeface="Calibri"/>
                <a:cs typeface="Calibri"/>
                <a:sym typeface="Calibri"/>
              </a:endParaRPr>
            </a:p>
          </p:txBody>
        </p:sp>
      </p:grpSp>
      <p:sp>
        <p:nvSpPr>
          <p:cNvPr id="895" name="Google Shape;895;p21"/>
          <p:cNvSpPr txBox="1"/>
          <p:nvPr/>
        </p:nvSpPr>
        <p:spPr>
          <a:xfrm>
            <a:off x="12135643" y="5281831"/>
            <a:ext cx="4826400" cy="24006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dirty="0">
                <a:solidFill>
                  <a:schemeClr val="lt1"/>
                </a:solidFill>
                <a:latin typeface="Roboto Light"/>
                <a:ea typeface="Roboto Light"/>
                <a:cs typeface="Roboto Light"/>
                <a:sym typeface="Roboto Light"/>
              </a:rPr>
              <a:t>Wholesalers can only gain from these one-sided transactions. They hold the advantage due to the difference in inventory, eliminating the option to bargain</a:t>
            </a:r>
            <a:endParaRPr sz="2000" b="0" i="0" u="none" strike="noStrike" cap="none" dirty="0">
              <a:solidFill>
                <a:schemeClr val="lt1"/>
              </a:solidFill>
              <a:latin typeface="Roboto Light"/>
              <a:ea typeface="Roboto Light"/>
              <a:cs typeface="Roboto Light"/>
              <a:sym typeface="Roboto Light"/>
            </a:endParaRPr>
          </a:p>
        </p:txBody>
      </p:sp>
      <p:sp>
        <p:nvSpPr>
          <p:cNvPr id="896" name="Google Shape;896;p21"/>
          <p:cNvSpPr txBox="1"/>
          <p:nvPr/>
        </p:nvSpPr>
        <p:spPr>
          <a:xfrm>
            <a:off x="12135643" y="4931770"/>
            <a:ext cx="45147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a:solidFill>
                  <a:schemeClr val="lt1"/>
                </a:solidFill>
                <a:latin typeface="Roboto"/>
                <a:ea typeface="Roboto"/>
                <a:cs typeface="Roboto"/>
                <a:sym typeface="Roboto"/>
              </a:rPr>
              <a:t>Partial towards wholesalers</a:t>
            </a:r>
            <a:endParaRPr sz="2500" b="1" i="0" u="none" strike="noStrike" cap="none" dirty="0">
              <a:solidFill>
                <a:schemeClr val="lt1"/>
              </a:solidFill>
              <a:latin typeface="Roboto"/>
              <a:ea typeface="Roboto"/>
              <a:cs typeface="Roboto"/>
              <a:sym typeface="Roboto"/>
            </a:endParaRPr>
          </a:p>
        </p:txBody>
      </p:sp>
      <p:grpSp>
        <p:nvGrpSpPr>
          <p:cNvPr id="897" name="Google Shape;897;p21"/>
          <p:cNvGrpSpPr/>
          <p:nvPr/>
        </p:nvGrpSpPr>
        <p:grpSpPr>
          <a:xfrm>
            <a:off x="11158320" y="4907634"/>
            <a:ext cx="608328" cy="608326"/>
            <a:chOff x="1007195" y="8052284"/>
            <a:chExt cx="608328" cy="608326"/>
          </a:xfrm>
        </p:grpSpPr>
        <p:sp>
          <p:nvSpPr>
            <p:cNvPr id="898" name="Google Shape;898;p21"/>
            <p:cNvSpPr/>
            <p:nvPr/>
          </p:nvSpPr>
          <p:spPr>
            <a:xfrm>
              <a:off x="1007195" y="8052284"/>
              <a:ext cx="608328" cy="608326"/>
            </a:xfrm>
            <a:custGeom>
              <a:avLst/>
              <a:gdLst/>
              <a:ahLst/>
              <a:cxnLst/>
              <a:rect l="l" t="t" r="r" b="b"/>
              <a:pathLst>
                <a:path w="195927" h="195927" extrusionOk="0">
                  <a:moveTo>
                    <a:pt x="97964" y="0"/>
                  </a:moveTo>
                  <a:cubicBezTo>
                    <a:pt x="116200" y="208"/>
                    <a:pt x="132679" y="4667"/>
                    <a:pt x="147399" y="13379"/>
                  </a:cubicBezTo>
                  <a:cubicBezTo>
                    <a:pt x="162120" y="22090"/>
                    <a:pt x="173837" y="33807"/>
                    <a:pt x="182548" y="48528"/>
                  </a:cubicBezTo>
                  <a:cubicBezTo>
                    <a:pt x="191260" y="63248"/>
                    <a:pt x="195719" y="79727"/>
                    <a:pt x="195927" y="97963"/>
                  </a:cubicBezTo>
                  <a:cubicBezTo>
                    <a:pt x="195719" y="116199"/>
                    <a:pt x="191260" y="132677"/>
                    <a:pt x="182548" y="147398"/>
                  </a:cubicBezTo>
                  <a:cubicBezTo>
                    <a:pt x="173837" y="162119"/>
                    <a:pt x="162120" y="173836"/>
                    <a:pt x="147399" y="182547"/>
                  </a:cubicBezTo>
                  <a:cubicBezTo>
                    <a:pt x="132679" y="191259"/>
                    <a:pt x="116200" y="195719"/>
                    <a:pt x="97964" y="195927"/>
                  </a:cubicBezTo>
                  <a:cubicBezTo>
                    <a:pt x="79728" y="195719"/>
                    <a:pt x="63250" y="191259"/>
                    <a:pt x="48529" y="182547"/>
                  </a:cubicBezTo>
                  <a:cubicBezTo>
                    <a:pt x="33808" y="173836"/>
                    <a:pt x="22091" y="162119"/>
                    <a:pt x="13380" y="147398"/>
                  </a:cubicBezTo>
                  <a:cubicBezTo>
                    <a:pt x="4668" y="132677"/>
                    <a:pt x="208" y="116199"/>
                    <a:pt x="0" y="97963"/>
                  </a:cubicBezTo>
                  <a:cubicBezTo>
                    <a:pt x="208" y="79727"/>
                    <a:pt x="4668" y="63248"/>
                    <a:pt x="13380" y="48528"/>
                  </a:cubicBezTo>
                  <a:cubicBezTo>
                    <a:pt x="22091" y="33807"/>
                    <a:pt x="33808" y="22090"/>
                    <a:pt x="48529" y="13379"/>
                  </a:cubicBezTo>
                  <a:cubicBezTo>
                    <a:pt x="63250" y="4667"/>
                    <a:pt x="79728" y="208"/>
                    <a:pt x="9796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9" name="Google Shape;899;p21"/>
            <p:cNvSpPr/>
            <p:nvPr/>
          </p:nvSpPr>
          <p:spPr>
            <a:xfrm>
              <a:off x="1153962" y="8209303"/>
              <a:ext cx="314792" cy="314760"/>
            </a:xfrm>
            <a:custGeom>
              <a:avLst/>
              <a:gdLst/>
              <a:ahLst/>
              <a:cxnLst/>
              <a:rect l="l" t="t"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lt2"/>
            </a:solidFill>
            <a:ln w="12700" cap="flat" cmpd="sng">
              <a:solidFill>
                <a:schemeClr val="lt2"/>
              </a:solidFill>
              <a:prstDash val="solid"/>
              <a:miter lim="400000"/>
              <a:headEnd type="none" w="sm" len="sm"/>
              <a:tailEnd type="none" w="sm" len="sm"/>
            </a:ln>
          </p:spPr>
          <p:txBody>
            <a:bodyPr spcFirstLastPara="1" wrap="square" lIns="28550" tIns="28550" rIns="28550" bIns="2855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Calibri"/>
                <a:ea typeface="Calibri"/>
                <a:cs typeface="Calibri"/>
                <a:sym typeface="Calibri"/>
              </a:endParaRPr>
            </a:p>
          </p:txBody>
        </p:sp>
      </p:grpSp>
      <p:sp>
        <p:nvSpPr>
          <p:cNvPr id="900" name="Google Shape;900;p21"/>
          <p:cNvSpPr/>
          <p:nvPr/>
        </p:nvSpPr>
        <p:spPr>
          <a:xfrm>
            <a:off x="163158" y="2915968"/>
            <a:ext cx="893067" cy="755659"/>
          </a:xfrm>
          <a:custGeom>
            <a:avLst/>
            <a:gdLst/>
            <a:ahLst/>
            <a:cxnLst/>
            <a:rect l="l" t="t" r="r" b="b"/>
            <a:pathLst>
              <a:path w="212256" h="179598" extrusionOk="0">
                <a:moveTo>
                  <a:pt x="179599" y="0"/>
                </a:moveTo>
                <a:lnTo>
                  <a:pt x="187763" y="0"/>
                </a:lnTo>
                <a:cubicBezTo>
                  <a:pt x="190056" y="61"/>
                  <a:pt x="191975" y="863"/>
                  <a:pt x="193519" y="2406"/>
                </a:cubicBezTo>
                <a:cubicBezTo>
                  <a:pt x="195063" y="3950"/>
                  <a:pt x="195866" y="5868"/>
                  <a:pt x="195927" y="8160"/>
                </a:cubicBezTo>
                <a:lnTo>
                  <a:pt x="195927" y="24481"/>
                </a:lnTo>
                <a:cubicBezTo>
                  <a:pt x="195866" y="26773"/>
                  <a:pt x="195063" y="28691"/>
                  <a:pt x="193519" y="30234"/>
                </a:cubicBezTo>
                <a:cubicBezTo>
                  <a:pt x="191975" y="31778"/>
                  <a:pt x="190056" y="32580"/>
                  <a:pt x="187763" y="32641"/>
                </a:cubicBezTo>
                <a:lnTo>
                  <a:pt x="179599" y="32641"/>
                </a:lnTo>
                <a:cubicBezTo>
                  <a:pt x="173533" y="32711"/>
                  <a:pt x="168046" y="34201"/>
                  <a:pt x="163138" y="37111"/>
                </a:cubicBezTo>
                <a:cubicBezTo>
                  <a:pt x="158230" y="40020"/>
                  <a:pt x="154321" y="43929"/>
                  <a:pt x="151411" y="48837"/>
                </a:cubicBezTo>
                <a:cubicBezTo>
                  <a:pt x="148501" y="53745"/>
                  <a:pt x="147011" y="59232"/>
                  <a:pt x="146941" y="65298"/>
                </a:cubicBezTo>
                <a:lnTo>
                  <a:pt x="146941" y="69380"/>
                </a:lnTo>
                <a:cubicBezTo>
                  <a:pt x="147029" y="72849"/>
                  <a:pt x="148225" y="75735"/>
                  <a:pt x="150529" y="78039"/>
                </a:cubicBezTo>
                <a:cubicBezTo>
                  <a:pt x="152833" y="80343"/>
                  <a:pt x="155720" y="81539"/>
                  <a:pt x="159188" y="81627"/>
                </a:cubicBezTo>
                <a:lnTo>
                  <a:pt x="187763" y="81627"/>
                </a:lnTo>
                <a:cubicBezTo>
                  <a:pt x="194699" y="81802"/>
                  <a:pt x="200472" y="84194"/>
                  <a:pt x="205080" y="88802"/>
                </a:cubicBezTo>
                <a:cubicBezTo>
                  <a:pt x="209688" y="93411"/>
                  <a:pt x="212080" y="99183"/>
                  <a:pt x="212256" y="106120"/>
                </a:cubicBezTo>
                <a:lnTo>
                  <a:pt x="212256" y="155105"/>
                </a:lnTo>
                <a:cubicBezTo>
                  <a:pt x="212080" y="162042"/>
                  <a:pt x="209688" y="167814"/>
                  <a:pt x="205080" y="172423"/>
                </a:cubicBezTo>
                <a:cubicBezTo>
                  <a:pt x="200472" y="177031"/>
                  <a:pt x="194699" y="179423"/>
                  <a:pt x="187763" y="179598"/>
                </a:cubicBezTo>
                <a:lnTo>
                  <a:pt x="138781" y="179598"/>
                </a:lnTo>
                <a:cubicBezTo>
                  <a:pt x="131848" y="179423"/>
                  <a:pt x="126078" y="177031"/>
                  <a:pt x="121472" y="172423"/>
                </a:cubicBezTo>
                <a:cubicBezTo>
                  <a:pt x="116866" y="167814"/>
                  <a:pt x="114476" y="162042"/>
                  <a:pt x="114300" y="155105"/>
                </a:cubicBezTo>
                <a:lnTo>
                  <a:pt x="114300" y="65298"/>
                </a:lnTo>
                <a:cubicBezTo>
                  <a:pt x="114440" y="53167"/>
                  <a:pt x="117419" y="42195"/>
                  <a:pt x="123236" y="32381"/>
                </a:cubicBezTo>
                <a:cubicBezTo>
                  <a:pt x="129052" y="22567"/>
                  <a:pt x="136868" y="14752"/>
                  <a:pt x="146682" y="8935"/>
                </a:cubicBezTo>
                <a:cubicBezTo>
                  <a:pt x="156496" y="3118"/>
                  <a:pt x="167468" y="140"/>
                  <a:pt x="179599" y="0"/>
                </a:cubicBezTo>
                <a:close/>
                <a:moveTo>
                  <a:pt x="65305" y="0"/>
                </a:moveTo>
                <a:lnTo>
                  <a:pt x="73471" y="0"/>
                </a:lnTo>
                <a:cubicBezTo>
                  <a:pt x="75765" y="61"/>
                  <a:pt x="77684" y="863"/>
                  <a:pt x="79229" y="2406"/>
                </a:cubicBezTo>
                <a:cubicBezTo>
                  <a:pt x="80773" y="3950"/>
                  <a:pt x="81576" y="5868"/>
                  <a:pt x="81637" y="8160"/>
                </a:cubicBezTo>
                <a:lnTo>
                  <a:pt x="81637" y="24481"/>
                </a:lnTo>
                <a:cubicBezTo>
                  <a:pt x="81576" y="26773"/>
                  <a:pt x="80773" y="28691"/>
                  <a:pt x="79229" y="30234"/>
                </a:cubicBezTo>
                <a:cubicBezTo>
                  <a:pt x="77684" y="31778"/>
                  <a:pt x="75765" y="32580"/>
                  <a:pt x="73471" y="32641"/>
                </a:cubicBezTo>
                <a:lnTo>
                  <a:pt x="65305" y="32641"/>
                </a:lnTo>
                <a:cubicBezTo>
                  <a:pt x="59238" y="32711"/>
                  <a:pt x="53750" y="34201"/>
                  <a:pt x="48841" y="37111"/>
                </a:cubicBezTo>
                <a:cubicBezTo>
                  <a:pt x="43932" y="40020"/>
                  <a:pt x="40022" y="43929"/>
                  <a:pt x="37112" y="48837"/>
                </a:cubicBezTo>
                <a:cubicBezTo>
                  <a:pt x="34202" y="53745"/>
                  <a:pt x="32712" y="59232"/>
                  <a:pt x="32641" y="65298"/>
                </a:cubicBezTo>
                <a:lnTo>
                  <a:pt x="32641" y="69380"/>
                </a:lnTo>
                <a:cubicBezTo>
                  <a:pt x="32729" y="72849"/>
                  <a:pt x="33925" y="75735"/>
                  <a:pt x="36230" y="78039"/>
                </a:cubicBezTo>
                <a:cubicBezTo>
                  <a:pt x="38535" y="80343"/>
                  <a:pt x="41421" y="81539"/>
                  <a:pt x="44890" y="81627"/>
                </a:cubicBezTo>
                <a:lnTo>
                  <a:pt x="73471" y="81627"/>
                </a:lnTo>
                <a:cubicBezTo>
                  <a:pt x="80409" y="81802"/>
                  <a:pt x="86182" y="84194"/>
                  <a:pt x="90792" y="88802"/>
                </a:cubicBezTo>
                <a:cubicBezTo>
                  <a:pt x="95401" y="93411"/>
                  <a:pt x="97793" y="99183"/>
                  <a:pt x="97969" y="106120"/>
                </a:cubicBezTo>
                <a:lnTo>
                  <a:pt x="97969" y="155105"/>
                </a:lnTo>
                <a:cubicBezTo>
                  <a:pt x="97793" y="162042"/>
                  <a:pt x="95401" y="167814"/>
                  <a:pt x="90792" y="172423"/>
                </a:cubicBezTo>
                <a:cubicBezTo>
                  <a:pt x="86182" y="177031"/>
                  <a:pt x="80409" y="179423"/>
                  <a:pt x="73471" y="179598"/>
                </a:cubicBezTo>
                <a:lnTo>
                  <a:pt x="24481" y="179598"/>
                </a:lnTo>
                <a:cubicBezTo>
                  <a:pt x="17548" y="179423"/>
                  <a:pt x="11778" y="177031"/>
                  <a:pt x="7172" y="172423"/>
                </a:cubicBezTo>
                <a:cubicBezTo>
                  <a:pt x="2566" y="167814"/>
                  <a:pt x="176" y="162042"/>
                  <a:pt x="0" y="155105"/>
                </a:cubicBezTo>
                <a:lnTo>
                  <a:pt x="0" y="65298"/>
                </a:lnTo>
                <a:cubicBezTo>
                  <a:pt x="140" y="53167"/>
                  <a:pt x="3119" y="42195"/>
                  <a:pt x="8936" y="32381"/>
                </a:cubicBezTo>
                <a:cubicBezTo>
                  <a:pt x="14753" y="22567"/>
                  <a:pt x="22569" y="14752"/>
                  <a:pt x="32384" y="8935"/>
                </a:cubicBezTo>
                <a:cubicBezTo>
                  <a:pt x="42198" y="3118"/>
                  <a:pt x="53172" y="140"/>
                  <a:pt x="6530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5"/>
              </a:solidFill>
              <a:latin typeface="Calibri"/>
              <a:ea typeface="Calibri"/>
              <a:cs typeface="Calibri"/>
              <a:sym typeface="Calibri"/>
            </a:endParaRPr>
          </a:p>
        </p:txBody>
      </p:sp>
      <p:sp>
        <p:nvSpPr>
          <p:cNvPr id="901" name="Google Shape;901;p21"/>
          <p:cNvSpPr txBox="1"/>
          <p:nvPr/>
        </p:nvSpPr>
        <p:spPr>
          <a:xfrm>
            <a:off x="1314075" y="2920800"/>
            <a:ext cx="16974000" cy="14772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dirty="0">
                <a:solidFill>
                  <a:schemeClr val="lt1"/>
                </a:solidFill>
                <a:latin typeface="Merriweather Light"/>
                <a:ea typeface="Merriweather Light"/>
                <a:cs typeface="Merriweather Light"/>
                <a:sym typeface="Merriweather Light"/>
              </a:rPr>
              <a:t>The small retailers lack bargaining power as they generally purchase only small amounts of inventory compared to the big retailers. This might make them difficult to get better pricing for their products. They will not be provided with attractive offers by the wholesalers.* </a:t>
            </a:r>
            <a:endParaRPr sz="2000" b="0" i="0" u="none" strike="noStrike" cap="none" dirty="0">
              <a:solidFill>
                <a:schemeClr val="lt1"/>
              </a:solidFill>
              <a:latin typeface="Merriweather Light"/>
              <a:ea typeface="Merriweather Light"/>
              <a:cs typeface="Merriweather Light"/>
              <a:sym typeface="Merriweather Light"/>
            </a:endParaRPr>
          </a:p>
        </p:txBody>
      </p:sp>
      <p:grpSp>
        <p:nvGrpSpPr>
          <p:cNvPr id="3" name="Group 2">
            <a:extLst>
              <a:ext uri="{FF2B5EF4-FFF2-40B4-BE49-F238E27FC236}">
                <a16:creationId xmlns:a16="http://schemas.microsoft.com/office/drawing/2014/main" id="{96E0F825-C84B-4C8B-B4AF-AE8ADA777F27}"/>
              </a:ext>
            </a:extLst>
          </p:cNvPr>
          <p:cNvGrpSpPr/>
          <p:nvPr/>
        </p:nvGrpSpPr>
        <p:grpSpPr>
          <a:xfrm>
            <a:off x="1113534" y="7284292"/>
            <a:ext cx="5861378" cy="1695875"/>
            <a:chOff x="1056220" y="7920109"/>
            <a:chExt cx="5861378" cy="1695875"/>
          </a:xfrm>
        </p:grpSpPr>
        <p:sp>
          <p:nvSpPr>
            <p:cNvPr id="902" name="Google Shape;902;p21"/>
            <p:cNvSpPr txBox="1"/>
            <p:nvPr/>
          </p:nvSpPr>
          <p:spPr>
            <a:xfrm>
              <a:off x="1480398" y="8461862"/>
              <a:ext cx="5437200" cy="1154122"/>
            </a:xfrm>
            <a:prstGeom prst="rect">
              <a:avLst/>
            </a:prstGeom>
            <a:noFill/>
            <a:ln>
              <a:noFill/>
            </a:ln>
          </p:spPr>
          <p:txBody>
            <a:bodyPr spcFirstLastPara="1" wrap="square" lIns="91425" tIns="45700" rIns="91425" bIns="45700" anchor="t" anchorCtr="0">
              <a:spAutoFit/>
            </a:bodyPr>
            <a:lstStyle/>
            <a:p>
              <a:pPr marL="457200" marR="0" lvl="0" indent="0" algn="l" rtl="0">
                <a:lnSpc>
                  <a:spcPct val="115000"/>
                </a:lnSpc>
                <a:spcBef>
                  <a:spcPts val="0"/>
                </a:spcBef>
                <a:spcAft>
                  <a:spcPts val="0"/>
                </a:spcAft>
                <a:buClr>
                  <a:srgbClr val="000000"/>
                </a:buClr>
                <a:buSzPts val="1100"/>
                <a:buFont typeface="Arial"/>
                <a:buNone/>
              </a:pPr>
              <a:r>
                <a:rPr lang="en-US" sz="2000" dirty="0">
                  <a:solidFill>
                    <a:schemeClr val="dk1"/>
                  </a:solidFill>
                  <a:latin typeface="Roboto Light"/>
                  <a:ea typeface="Roboto Light"/>
                  <a:cs typeface="Roboto Light"/>
                  <a:sym typeface="Roboto Light"/>
                </a:rPr>
                <a:t>Can lead to a loop of un-fulfilled debt, forcing the business to never get off the ground.</a:t>
              </a:r>
              <a:endParaRPr sz="2000" b="0" i="0" u="none" strike="noStrike" cap="none" dirty="0">
                <a:solidFill>
                  <a:schemeClr val="lt1"/>
                </a:solidFill>
                <a:latin typeface="Roboto Light"/>
                <a:ea typeface="Roboto Light"/>
                <a:cs typeface="Roboto Light"/>
                <a:sym typeface="Roboto Light"/>
              </a:endParaRPr>
            </a:p>
          </p:txBody>
        </p:sp>
        <p:sp>
          <p:nvSpPr>
            <p:cNvPr id="903" name="Google Shape;903;p21"/>
            <p:cNvSpPr txBox="1"/>
            <p:nvPr/>
          </p:nvSpPr>
          <p:spPr>
            <a:xfrm>
              <a:off x="2033562" y="7985766"/>
              <a:ext cx="3071612" cy="4770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a:solidFill>
                    <a:schemeClr val="lt1"/>
                  </a:solidFill>
                  <a:latin typeface="Roboto"/>
                  <a:ea typeface="Roboto"/>
                  <a:cs typeface="Roboto"/>
                  <a:sym typeface="Roboto"/>
                </a:rPr>
                <a:t>Crushes business</a:t>
              </a:r>
              <a:endParaRPr sz="2500" b="1" i="0" u="none" strike="noStrike" cap="none" dirty="0">
                <a:solidFill>
                  <a:schemeClr val="lt1"/>
                </a:solidFill>
                <a:latin typeface="Roboto"/>
                <a:ea typeface="Roboto"/>
                <a:cs typeface="Roboto"/>
                <a:sym typeface="Roboto"/>
              </a:endParaRPr>
            </a:p>
          </p:txBody>
        </p:sp>
        <p:grpSp>
          <p:nvGrpSpPr>
            <p:cNvPr id="904" name="Google Shape;904;p21"/>
            <p:cNvGrpSpPr/>
            <p:nvPr/>
          </p:nvGrpSpPr>
          <p:grpSpPr>
            <a:xfrm>
              <a:off x="1056220" y="7920109"/>
              <a:ext cx="608353" cy="608353"/>
              <a:chOff x="1007195" y="5899634"/>
              <a:chExt cx="608353" cy="608353"/>
            </a:xfrm>
          </p:grpSpPr>
          <p:sp>
            <p:nvSpPr>
              <p:cNvPr id="905" name="Google Shape;905;p21"/>
              <p:cNvSpPr/>
              <p:nvPr/>
            </p:nvSpPr>
            <p:spPr>
              <a:xfrm>
                <a:off x="1007195" y="5899634"/>
                <a:ext cx="608353" cy="608353"/>
              </a:xfrm>
              <a:custGeom>
                <a:avLst/>
                <a:gdLst/>
                <a:ahLst/>
                <a:cxnLst/>
                <a:rect l="l" t="t" r="r" b="b"/>
                <a:pathLst>
                  <a:path w="195927" h="195927" extrusionOk="0">
                    <a:moveTo>
                      <a:pt x="97964" y="0"/>
                    </a:moveTo>
                    <a:cubicBezTo>
                      <a:pt x="116200" y="208"/>
                      <a:pt x="132679" y="4667"/>
                      <a:pt x="147399" y="13379"/>
                    </a:cubicBezTo>
                    <a:cubicBezTo>
                      <a:pt x="162120" y="22090"/>
                      <a:pt x="173837" y="33807"/>
                      <a:pt x="182548" y="48528"/>
                    </a:cubicBezTo>
                    <a:cubicBezTo>
                      <a:pt x="191260" y="63248"/>
                      <a:pt x="195719" y="79727"/>
                      <a:pt x="195927" y="97963"/>
                    </a:cubicBezTo>
                    <a:cubicBezTo>
                      <a:pt x="195719" y="116199"/>
                      <a:pt x="191260" y="132677"/>
                      <a:pt x="182548" y="147398"/>
                    </a:cubicBezTo>
                    <a:cubicBezTo>
                      <a:pt x="173837" y="162119"/>
                      <a:pt x="162120" y="173836"/>
                      <a:pt x="147399" y="182547"/>
                    </a:cubicBezTo>
                    <a:cubicBezTo>
                      <a:pt x="132679" y="191259"/>
                      <a:pt x="116200" y="195719"/>
                      <a:pt x="97964" y="195927"/>
                    </a:cubicBezTo>
                    <a:cubicBezTo>
                      <a:pt x="79728" y="195719"/>
                      <a:pt x="63250" y="191259"/>
                      <a:pt x="48529" y="182547"/>
                    </a:cubicBezTo>
                    <a:cubicBezTo>
                      <a:pt x="33808" y="173836"/>
                      <a:pt x="22091" y="162119"/>
                      <a:pt x="13380" y="147398"/>
                    </a:cubicBezTo>
                    <a:cubicBezTo>
                      <a:pt x="4668" y="132677"/>
                      <a:pt x="208" y="116199"/>
                      <a:pt x="0" y="97963"/>
                    </a:cubicBezTo>
                    <a:cubicBezTo>
                      <a:pt x="208" y="79727"/>
                      <a:pt x="4668" y="63248"/>
                      <a:pt x="13380" y="48528"/>
                    </a:cubicBezTo>
                    <a:cubicBezTo>
                      <a:pt x="22091" y="33807"/>
                      <a:pt x="33808" y="22090"/>
                      <a:pt x="48529" y="13379"/>
                    </a:cubicBezTo>
                    <a:cubicBezTo>
                      <a:pt x="63250" y="4667"/>
                      <a:pt x="79728" y="208"/>
                      <a:pt x="97964"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6" name="Google Shape;906;p21"/>
              <p:cNvSpPr/>
              <p:nvPr/>
            </p:nvSpPr>
            <p:spPr>
              <a:xfrm>
                <a:off x="1156418" y="6048872"/>
                <a:ext cx="309906" cy="309852"/>
              </a:xfrm>
              <a:custGeom>
                <a:avLst/>
                <a:gdLst/>
                <a:ahLst/>
                <a:cxnLst/>
                <a:rect l="l" t="t"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lt2"/>
              </a:solidFill>
              <a:ln w="12700" cap="flat" cmpd="sng">
                <a:solidFill>
                  <a:schemeClr val="lt2"/>
                </a:solidFill>
                <a:prstDash val="solid"/>
                <a:miter lim="400000"/>
                <a:headEnd type="none" w="sm" len="sm"/>
                <a:tailEnd type="none" w="sm" len="sm"/>
              </a:ln>
            </p:spPr>
            <p:txBody>
              <a:bodyPr spcFirstLastPara="1" wrap="square" lIns="28550" tIns="28550" rIns="28550" bIns="2855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Calibri"/>
                  <a:ea typeface="Calibri"/>
                  <a:cs typeface="Calibri"/>
                  <a:sym typeface="Calibri"/>
                </a:endParaRPr>
              </a:p>
            </p:txBody>
          </p:sp>
        </p:grpSp>
      </p:grpSp>
      <p:sp>
        <p:nvSpPr>
          <p:cNvPr id="907" name="Google Shape;907;p21"/>
          <p:cNvSpPr txBox="1"/>
          <p:nvPr/>
        </p:nvSpPr>
        <p:spPr>
          <a:xfrm>
            <a:off x="12135643" y="8296982"/>
            <a:ext cx="4826400" cy="193895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dirty="0">
                <a:solidFill>
                  <a:schemeClr val="lt1"/>
                </a:solidFill>
                <a:latin typeface="Roboto Light"/>
                <a:ea typeface="Roboto Light"/>
                <a:cs typeface="Roboto Light"/>
                <a:sym typeface="Roboto Light"/>
              </a:rPr>
              <a:t>Even if the retailer does purchase from the wholesaler in bulk, the amount bought will always outweigh the ones used, leading to wastage</a:t>
            </a:r>
            <a:endParaRPr lang="en-US" sz="2000" b="0" i="0" u="none" strike="noStrike" cap="none" dirty="0">
              <a:solidFill>
                <a:schemeClr val="lt1"/>
              </a:solidFill>
              <a:latin typeface="Roboto Light"/>
              <a:ea typeface="Roboto Light"/>
              <a:cs typeface="Roboto Light"/>
              <a:sym typeface="Roboto Light"/>
            </a:endParaRPr>
          </a:p>
        </p:txBody>
      </p:sp>
      <p:sp>
        <p:nvSpPr>
          <p:cNvPr id="908" name="Google Shape;908;p21"/>
          <p:cNvSpPr txBox="1"/>
          <p:nvPr/>
        </p:nvSpPr>
        <p:spPr>
          <a:xfrm>
            <a:off x="12135643" y="7883505"/>
            <a:ext cx="45147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dirty="0">
                <a:solidFill>
                  <a:schemeClr val="lt1"/>
                </a:solidFill>
                <a:latin typeface="Roboto"/>
                <a:ea typeface="Roboto"/>
                <a:cs typeface="Roboto"/>
                <a:sym typeface="Roboto"/>
              </a:rPr>
              <a:t>Expired Resources</a:t>
            </a:r>
            <a:endParaRPr lang="en-US" sz="2500" b="1" i="0" u="none" strike="noStrike" cap="none" dirty="0">
              <a:solidFill>
                <a:schemeClr val="lt1"/>
              </a:solidFill>
              <a:latin typeface="Roboto"/>
              <a:ea typeface="Roboto"/>
              <a:cs typeface="Roboto"/>
              <a:sym typeface="Roboto"/>
            </a:endParaRPr>
          </a:p>
        </p:txBody>
      </p:sp>
      <p:grpSp>
        <p:nvGrpSpPr>
          <p:cNvPr id="909" name="Google Shape;909;p21"/>
          <p:cNvGrpSpPr/>
          <p:nvPr/>
        </p:nvGrpSpPr>
        <p:grpSpPr>
          <a:xfrm>
            <a:off x="11158320" y="7817828"/>
            <a:ext cx="608353" cy="608353"/>
            <a:chOff x="1007195" y="8052284"/>
            <a:chExt cx="608353" cy="608353"/>
          </a:xfrm>
        </p:grpSpPr>
        <p:sp>
          <p:nvSpPr>
            <p:cNvPr id="910" name="Google Shape;910;p21"/>
            <p:cNvSpPr/>
            <p:nvPr/>
          </p:nvSpPr>
          <p:spPr>
            <a:xfrm>
              <a:off x="1007195" y="8052284"/>
              <a:ext cx="608353" cy="608353"/>
            </a:xfrm>
            <a:custGeom>
              <a:avLst/>
              <a:gdLst/>
              <a:ahLst/>
              <a:cxnLst/>
              <a:rect l="l" t="t" r="r" b="b"/>
              <a:pathLst>
                <a:path w="195927" h="195927" extrusionOk="0">
                  <a:moveTo>
                    <a:pt x="97964" y="0"/>
                  </a:moveTo>
                  <a:cubicBezTo>
                    <a:pt x="116200" y="208"/>
                    <a:pt x="132679" y="4667"/>
                    <a:pt x="147399" y="13379"/>
                  </a:cubicBezTo>
                  <a:cubicBezTo>
                    <a:pt x="162120" y="22090"/>
                    <a:pt x="173837" y="33807"/>
                    <a:pt x="182548" y="48528"/>
                  </a:cubicBezTo>
                  <a:cubicBezTo>
                    <a:pt x="191260" y="63248"/>
                    <a:pt x="195719" y="79727"/>
                    <a:pt x="195927" y="97963"/>
                  </a:cubicBezTo>
                  <a:cubicBezTo>
                    <a:pt x="195719" y="116199"/>
                    <a:pt x="191260" y="132677"/>
                    <a:pt x="182548" y="147398"/>
                  </a:cubicBezTo>
                  <a:cubicBezTo>
                    <a:pt x="173837" y="162119"/>
                    <a:pt x="162120" y="173836"/>
                    <a:pt x="147399" y="182547"/>
                  </a:cubicBezTo>
                  <a:cubicBezTo>
                    <a:pt x="132679" y="191259"/>
                    <a:pt x="116200" y="195719"/>
                    <a:pt x="97964" y="195927"/>
                  </a:cubicBezTo>
                  <a:cubicBezTo>
                    <a:pt x="79728" y="195719"/>
                    <a:pt x="63250" y="191259"/>
                    <a:pt x="48529" y="182547"/>
                  </a:cubicBezTo>
                  <a:cubicBezTo>
                    <a:pt x="33808" y="173836"/>
                    <a:pt x="22091" y="162119"/>
                    <a:pt x="13380" y="147398"/>
                  </a:cubicBezTo>
                  <a:cubicBezTo>
                    <a:pt x="4668" y="132677"/>
                    <a:pt x="208" y="116199"/>
                    <a:pt x="0" y="97963"/>
                  </a:cubicBezTo>
                  <a:cubicBezTo>
                    <a:pt x="208" y="79727"/>
                    <a:pt x="4668" y="63248"/>
                    <a:pt x="13380" y="48528"/>
                  </a:cubicBezTo>
                  <a:cubicBezTo>
                    <a:pt x="22091" y="33807"/>
                    <a:pt x="33808" y="22090"/>
                    <a:pt x="48529" y="13379"/>
                  </a:cubicBezTo>
                  <a:cubicBezTo>
                    <a:pt x="63250" y="4667"/>
                    <a:pt x="79728" y="208"/>
                    <a:pt x="9796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1" name="Google Shape;911;p21"/>
            <p:cNvSpPr/>
            <p:nvPr/>
          </p:nvSpPr>
          <p:spPr>
            <a:xfrm>
              <a:off x="1153962" y="8209303"/>
              <a:ext cx="314766" cy="314766"/>
            </a:xfrm>
            <a:custGeom>
              <a:avLst/>
              <a:gdLst/>
              <a:ahLst/>
              <a:cxnLst/>
              <a:rect l="l" t="t"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lt2"/>
            </a:solidFill>
            <a:ln w="12700" cap="flat" cmpd="sng">
              <a:solidFill>
                <a:schemeClr val="lt2"/>
              </a:solidFill>
              <a:prstDash val="solid"/>
              <a:miter lim="400000"/>
              <a:headEnd type="none" w="sm" len="sm"/>
              <a:tailEnd type="none" w="sm" len="sm"/>
            </a:ln>
          </p:spPr>
          <p:txBody>
            <a:bodyPr spcFirstLastPara="1" wrap="square" lIns="28550" tIns="28550" rIns="28550" bIns="2855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8E00E789-8781-43E6-BF27-27FA8C5BBA92}"/>
              </a:ext>
            </a:extLst>
          </p:cNvPr>
          <p:cNvSpPr txBox="1"/>
          <p:nvPr/>
        </p:nvSpPr>
        <p:spPr>
          <a:xfrm>
            <a:off x="402336" y="9729216"/>
            <a:ext cx="6466239" cy="523220"/>
          </a:xfrm>
          <a:prstGeom prst="rect">
            <a:avLst/>
          </a:prstGeom>
          <a:noFill/>
        </p:spPr>
        <p:txBody>
          <a:bodyPr wrap="square" rtlCol="0">
            <a:spAutoFit/>
          </a:bodyPr>
          <a:lstStyle/>
          <a:p>
            <a:r>
              <a:rPr lang="en-IN" dirty="0"/>
              <a:t>* From </a:t>
            </a:r>
            <a:r>
              <a:rPr lang="en-IN" i="1" dirty="0"/>
              <a:t>A Study on The Problems Faced by Small Retailers in India, Elsa George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29"/>
          <p:cNvSpPr txBox="1"/>
          <p:nvPr/>
        </p:nvSpPr>
        <p:spPr>
          <a:xfrm>
            <a:off x="485859" y="681215"/>
            <a:ext cx="62007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0"/>
              <a:buFont typeface="Arial"/>
              <a:buNone/>
            </a:pPr>
            <a:r>
              <a:rPr lang="en-US" sz="7000" b="0" i="0" u="none" strike="noStrike" cap="none">
                <a:solidFill>
                  <a:schemeClr val="lt1"/>
                </a:solidFill>
                <a:latin typeface="Montserrat ExtraBold"/>
                <a:ea typeface="Montserrat ExtraBold"/>
                <a:cs typeface="Montserrat ExtraBold"/>
                <a:sym typeface="Montserrat ExtraBold"/>
              </a:rPr>
              <a:t>Our mission</a:t>
            </a:r>
            <a:endParaRPr sz="7000" b="0" i="0" u="none" strike="noStrike" cap="none">
              <a:solidFill>
                <a:schemeClr val="lt1"/>
              </a:solidFill>
              <a:latin typeface="Roboto Black"/>
              <a:ea typeface="Roboto Black"/>
              <a:cs typeface="Roboto Black"/>
              <a:sym typeface="Roboto Black"/>
            </a:endParaRPr>
          </a:p>
        </p:txBody>
      </p:sp>
      <p:sp>
        <p:nvSpPr>
          <p:cNvPr id="917" name="Google Shape;917;p29"/>
          <p:cNvSpPr/>
          <p:nvPr/>
        </p:nvSpPr>
        <p:spPr>
          <a:xfrm>
            <a:off x="9727973" y="1958353"/>
            <a:ext cx="274870" cy="262149"/>
          </a:xfrm>
          <a:custGeom>
            <a:avLst/>
            <a:gdLst/>
            <a:ahLst/>
            <a:cxnLst/>
            <a:rect l="l" t="t" r="r" b="b"/>
            <a:pathLst>
              <a:path w="212255" h="202432" extrusionOk="0">
                <a:moveTo>
                  <a:pt x="106128" y="0"/>
                </a:moveTo>
                <a:cubicBezTo>
                  <a:pt x="107600" y="66"/>
                  <a:pt x="108865" y="635"/>
                  <a:pt x="109922" y="1705"/>
                </a:cubicBezTo>
                <a:cubicBezTo>
                  <a:pt x="110980" y="2776"/>
                  <a:pt x="111799" y="3951"/>
                  <a:pt x="112378" y="5229"/>
                </a:cubicBezTo>
                <a:lnTo>
                  <a:pt x="141078" y="63267"/>
                </a:lnTo>
                <a:lnTo>
                  <a:pt x="205112" y="72579"/>
                </a:lnTo>
                <a:cubicBezTo>
                  <a:pt x="206749" y="72808"/>
                  <a:pt x="208322" y="73371"/>
                  <a:pt x="209832" y="74269"/>
                </a:cubicBezTo>
                <a:cubicBezTo>
                  <a:pt x="211341" y="75167"/>
                  <a:pt x="212149" y="76560"/>
                  <a:pt x="212255" y="78447"/>
                </a:cubicBezTo>
                <a:cubicBezTo>
                  <a:pt x="212221" y="79603"/>
                  <a:pt x="211875" y="80703"/>
                  <a:pt x="211219" y="81747"/>
                </a:cubicBezTo>
                <a:cubicBezTo>
                  <a:pt x="210562" y="82792"/>
                  <a:pt x="209802" y="83732"/>
                  <a:pt x="208939" y="84569"/>
                </a:cubicBezTo>
                <a:lnTo>
                  <a:pt x="162635" y="129725"/>
                </a:lnTo>
                <a:lnTo>
                  <a:pt x="173605" y="193503"/>
                </a:lnTo>
                <a:cubicBezTo>
                  <a:pt x="173666" y="193944"/>
                  <a:pt x="173704" y="194370"/>
                  <a:pt x="173717" y="194779"/>
                </a:cubicBezTo>
                <a:cubicBezTo>
                  <a:pt x="173730" y="195188"/>
                  <a:pt x="173736" y="195613"/>
                  <a:pt x="173733" y="196054"/>
                </a:cubicBezTo>
                <a:cubicBezTo>
                  <a:pt x="173746" y="197771"/>
                  <a:pt x="173337" y="199249"/>
                  <a:pt x="172505" y="200487"/>
                </a:cubicBezTo>
                <a:cubicBezTo>
                  <a:pt x="171673" y="201725"/>
                  <a:pt x="170339" y="202374"/>
                  <a:pt x="168503" y="202432"/>
                </a:cubicBezTo>
                <a:cubicBezTo>
                  <a:pt x="167605" y="202424"/>
                  <a:pt x="166723" y="202281"/>
                  <a:pt x="165856" y="202002"/>
                </a:cubicBezTo>
                <a:cubicBezTo>
                  <a:pt x="164990" y="201723"/>
                  <a:pt x="164171" y="201356"/>
                  <a:pt x="163401" y="200902"/>
                </a:cubicBezTo>
                <a:lnTo>
                  <a:pt x="106128" y="170798"/>
                </a:lnTo>
                <a:lnTo>
                  <a:pt x="48854" y="200902"/>
                </a:lnTo>
                <a:cubicBezTo>
                  <a:pt x="48028" y="201356"/>
                  <a:pt x="47193" y="201723"/>
                  <a:pt x="46351" y="202002"/>
                </a:cubicBezTo>
                <a:cubicBezTo>
                  <a:pt x="45509" y="202281"/>
                  <a:pt x="44642" y="202424"/>
                  <a:pt x="43752" y="202432"/>
                </a:cubicBezTo>
                <a:cubicBezTo>
                  <a:pt x="41910" y="202374"/>
                  <a:pt x="40555" y="201725"/>
                  <a:pt x="39686" y="200487"/>
                </a:cubicBezTo>
                <a:cubicBezTo>
                  <a:pt x="38817" y="199249"/>
                  <a:pt x="38387" y="197771"/>
                  <a:pt x="38395" y="196054"/>
                </a:cubicBezTo>
                <a:cubicBezTo>
                  <a:pt x="38397" y="195613"/>
                  <a:pt x="38424" y="195188"/>
                  <a:pt x="38474" y="194779"/>
                </a:cubicBezTo>
                <a:cubicBezTo>
                  <a:pt x="38525" y="194370"/>
                  <a:pt x="38583" y="193944"/>
                  <a:pt x="38650" y="193503"/>
                </a:cubicBezTo>
                <a:lnTo>
                  <a:pt x="49620" y="129725"/>
                </a:lnTo>
                <a:lnTo>
                  <a:pt x="3189" y="84569"/>
                </a:lnTo>
                <a:cubicBezTo>
                  <a:pt x="2386" y="83732"/>
                  <a:pt x="1664" y="82792"/>
                  <a:pt x="1020" y="81747"/>
                </a:cubicBezTo>
                <a:cubicBezTo>
                  <a:pt x="377" y="80703"/>
                  <a:pt x="37" y="79603"/>
                  <a:pt x="0" y="78447"/>
                </a:cubicBezTo>
                <a:cubicBezTo>
                  <a:pt x="98" y="76560"/>
                  <a:pt x="890" y="75167"/>
                  <a:pt x="2376" y="74269"/>
                </a:cubicBezTo>
                <a:cubicBezTo>
                  <a:pt x="3861" y="73371"/>
                  <a:pt x="5450" y="72808"/>
                  <a:pt x="7143" y="72579"/>
                </a:cubicBezTo>
                <a:lnTo>
                  <a:pt x="71177" y="63267"/>
                </a:lnTo>
                <a:lnTo>
                  <a:pt x="99877" y="5229"/>
                </a:lnTo>
                <a:cubicBezTo>
                  <a:pt x="100457" y="3951"/>
                  <a:pt x="101275" y="2776"/>
                  <a:pt x="102333" y="1705"/>
                </a:cubicBezTo>
                <a:cubicBezTo>
                  <a:pt x="103390" y="635"/>
                  <a:pt x="104655" y="66"/>
                  <a:pt x="10612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8" name="Google Shape;918;p29"/>
          <p:cNvSpPr txBox="1"/>
          <p:nvPr/>
        </p:nvSpPr>
        <p:spPr>
          <a:xfrm>
            <a:off x="9352575" y="2220500"/>
            <a:ext cx="8574000" cy="1462200"/>
          </a:xfrm>
          <a:prstGeom prst="rect">
            <a:avLst/>
          </a:prstGeom>
          <a:noFill/>
          <a:ln>
            <a:noFill/>
          </a:ln>
        </p:spPr>
        <p:txBody>
          <a:bodyPr spcFirstLastPara="1" wrap="square" lIns="91425" tIns="45700" rIns="91425" bIns="45700" anchor="t" anchorCtr="0">
            <a:spAutoFit/>
          </a:bodyPr>
          <a:lstStyle/>
          <a:p>
            <a:pPr marL="914400" marR="0" lvl="0" indent="0" algn="l" rtl="0">
              <a:lnSpc>
                <a:spcPct val="115000"/>
              </a:lnSpc>
              <a:spcBef>
                <a:spcPts val="0"/>
              </a:spcBef>
              <a:spcAft>
                <a:spcPts val="0"/>
              </a:spcAft>
              <a:buClr>
                <a:schemeClr val="dk1"/>
              </a:buClr>
              <a:buSzPts val="1100"/>
              <a:buFont typeface="Arial"/>
              <a:buNone/>
            </a:pPr>
            <a:r>
              <a:rPr lang="en-US" sz="2000" b="0" i="0" u="none" strike="noStrike" cap="none">
                <a:solidFill>
                  <a:schemeClr val="dk1"/>
                </a:solidFill>
                <a:latin typeface="Roboto Light"/>
                <a:ea typeface="Roboto Light"/>
                <a:cs typeface="Roboto Light"/>
                <a:sym typeface="Roboto Light"/>
              </a:rPr>
              <a:t>As long as both retailers and vendors are able to provide valid proof of business, they are eligible to post and participate in merged requests</a:t>
            </a:r>
            <a:endParaRPr sz="2000" b="0" i="0" u="none" strike="noStrike" cap="none">
              <a:solidFill>
                <a:schemeClr val="dk1"/>
              </a:solidFill>
              <a:latin typeface="Roboto Light"/>
              <a:ea typeface="Roboto Light"/>
              <a:cs typeface="Roboto Light"/>
              <a:sym typeface="Roboto Light"/>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chemeClr val="lt1"/>
              </a:solidFill>
              <a:latin typeface="Roboto Light"/>
              <a:ea typeface="Roboto Light"/>
              <a:cs typeface="Roboto Light"/>
              <a:sym typeface="Roboto Light"/>
            </a:endParaRPr>
          </a:p>
        </p:txBody>
      </p:sp>
      <p:sp>
        <p:nvSpPr>
          <p:cNvPr id="919" name="Google Shape;919;p29"/>
          <p:cNvSpPr txBox="1"/>
          <p:nvPr/>
        </p:nvSpPr>
        <p:spPr>
          <a:xfrm>
            <a:off x="10216832" y="1850925"/>
            <a:ext cx="45651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chemeClr val="lt1"/>
                </a:solidFill>
                <a:latin typeface="Roboto"/>
                <a:ea typeface="Roboto"/>
                <a:cs typeface="Roboto"/>
                <a:sym typeface="Roboto"/>
              </a:rPr>
              <a:t>Absolute Impartiality</a:t>
            </a:r>
            <a:endParaRPr sz="2500" b="1" i="0" u="none" strike="noStrike" cap="none">
              <a:solidFill>
                <a:schemeClr val="lt1"/>
              </a:solidFill>
              <a:latin typeface="Roboto"/>
              <a:ea typeface="Roboto"/>
              <a:cs typeface="Roboto"/>
              <a:sym typeface="Roboto"/>
            </a:endParaRPr>
          </a:p>
        </p:txBody>
      </p:sp>
      <p:sp>
        <p:nvSpPr>
          <p:cNvPr id="920" name="Google Shape;920;p29"/>
          <p:cNvSpPr/>
          <p:nvPr/>
        </p:nvSpPr>
        <p:spPr>
          <a:xfrm>
            <a:off x="9727923" y="3565583"/>
            <a:ext cx="274870" cy="262149"/>
          </a:xfrm>
          <a:custGeom>
            <a:avLst/>
            <a:gdLst/>
            <a:ahLst/>
            <a:cxnLst/>
            <a:rect l="l" t="t" r="r" b="b"/>
            <a:pathLst>
              <a:path w="212255" h="202432" extrusionOk="0">
                <a:moveTo>
                  <a:pt x="106128" y="0"/>
                </a:moveTo>
                <a:cubicBezTo>
                  <a:pt x="107600" y="66"/>
                  <a:pt x="108865" y="635"/>
                  <a:pt x="109922" y="1705"/>
                </a:cubicBezTo>
                <a:cubicBezTo>
                  <a:pt x="110980" y="2776"/>
                  <a:pt x="111799" y="3951"/>
                  <a:pt x="112378" y="5229"/>
                </a:cubicBezTo>
                <a:lnTo>
                  <a:pt x="141078" y="63267"/>
                </a:lnTo>
                <a:lnTo>
                  <a:pt x="205112" y="72579"/>
                </a:lnTo>
                <a:cubicBezTo>
                  <a:pt x="206749" y="72808"/>
                  <a:pt x="208322" y="73371"/>
                  <a:pt x="209832" y="74269"/>
                </a:cubicBezTo>
                <a:cubicBezTo>
                  <a:pt x="211341" y="75167"/>
                  <a:pt x="212149" y="76560"/>
                  <a:pt x="212255" y="78447"/>
                </a:cubicBezTo>
                <a:cubicBezTo>
                  <a:pt x="212221" y="79603"/>
                  <a:pt x="211875" y="80703"/>
                  <a:pt x="211219" y="81747"/>
                </a:cubicBezTo>
                <a:cubicBezTo>
                  <a:pt x="210562" y="82792"/>
                  <a:pt x="209802" y="83732"/>
                  <a:pt x="208939" y="84569"/>
                </a:cubicBezTo>
                <a:lnTo>
                  <a:pt x="162635" y="129725"/>
                </a:lnTo>
                <a:lnTo>
                  <a:pt x="173605" y="193503"/>
                </a:lnTo>
                <a:cubicBezTo>
                  <a:pt x="173666" y="193944"/>
                  <a:pt x="173704" y="194370"/>
                  <a:pt x="173717" y="194779"/>
                </a:cubicBezTo>
                <a:cubicBezTo>
                  <a:pt x="173730" y="195188"/>
                  <a:pt x="173736" y="195613"/>
                  <a:pt x="173733" y="196054"/>
                </a:cubicBezTo>
                <a:cubicBezTo>
                  <a:pt x="173746" y="197771"/>
                  <a:pt x="173337" y="199249"/>
                  <a:pt x="172505" y="200487"/>
                </a:cubicBezTo>
                <a:cubicBezTo>
                  <a:pt x="171673" y="201725"/>
                  <a:pt x="170339" y="202374"/>
                  <a:pt x="168503" y="202432"/>
                </a:cubicBezTo>
                <a:cubicBezTo>
                  <a:pt x="167605" y="202424"/>
                  <a:pt x="166723" y="202281"/>
                  <a:pt x="165856" y="202002"/>
                </a:cubicBezTo>
                <a:cubicBezTo>
                  <a:pt x="164990" y="201723"/>
                  <a:pt x="164171" y="201356"/>
                  <a:pt x="163401" y="200902"/>
                </a:cubicBezTo>
                <a:lnTo>
                  <a:pt x="106128" y="170798"/>
                </a:lnTo>
                <a:lnTo>
                  <a:pt x="48854" y="200902"/>
                </a:lnTo>
                <a:cubicBezTo>
                  <a:pt x="48028" y="201356"/>
                  <a:pt x="47193" y="201723"/>
                  <a:pt x="46351" y="202002"/>
                </a:cubicBezTo>
                <a:cubicBezTo>
                  <a:pt x="45509" y="202281"/>
                  <a:pt x="44642" y="202424"/>
                  <a:pt x="43752" y="202432"/>
                </a:cubicBezTo>
                <a:cubicBezTo>
                  <a:pt x="41910" y="202374"/>
                  <a:pt x="40555" y="201725"/>
                  <a:pt x="39686" y="200487"/>
                </a:cubicBezTo>
                <a:cubicBezTo>
                  <a:pt x="38817" y="199249"/>
                  <a:pt x="38387" y="197771"/>
                  <a:pt x="38395" y="196054"/>
                </a:cubicBezTo>
                <a:cubicBezTo>
                  <a:pt x="38397" y="195613"/>
                  <a:pt x="38424" y="195188"/>
                  <a:pt x="38474" y="194779"/>
                </a:cubicBezTo>
                <a:cubicBezTo>
                  <a:pt x="38525" y="194370"/>
                  <a:pt x="38583" y="193944"/>
                  <a:pt x="38650" y="193503"/>
                </a:cubicBezTo>
                <a:lnTo>
                  <a:pt x="49620" y="129725"/>
                </a:lnTo>
                <a:lnTo>
                  <a:pt x="3189" y="84569"/>
                </a:lnTo>
                <a:cubicBezTo>
                  <a:pt x="2386" y="83732"/>
                  <a:pt x="1664" y="82792"/>
                  <a:pt x="1020" y="81747"/>
                </a:cubicBezTo>
                <a:cubicBezTo>
                  <a:pt x="377" y="80703"/>
                  <a:pt x="37" y="79603"/>
                  <a:pt x="0" y="78447"/>
                </a:cubicBezTo>
                <a:cubicBezTo>
                  <a:pt x="98" y="76560"/>
                  <a:pt x="890" y="75167"/>
                  <a:pt x="2376" y="74269"/>
                </a:cubicBezTo>
                <a:cubicBezTo>
                  <a:pt x="3861" y="73371"/>
                  <a:pt x="5450" y="72808"/>
                  <a:pt x="7143" y="72579"/>
                </a:cubicBezTo>
                <a:lnTo>
                  <a:pt x="71177" y="63267"/>
                </a:lnTo>
                <a:lnTo>
                  <a:pt x="99877" y="5229"/>
                </a:lnTo>
                <a:cubicBezTo>
                  <a:pt x="100457" y="3951"/>
                  <a:pt x="101275" y="2776"/>
                  <a:pt x="102333" y="1705"/>
                </a:cubicBezTo>
                <a:cubicBezTo>
                  <a:pt x="103390" y="635"/>
                  <a:pt x="104655" y="66"/>
                  <a:pt x="10612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1" name="Google Shape;921;p29"/>
          <p:cNvSpPr txBox="1"/>
          <p:nvPr/>
        </p:nvSpPr>
        <p:spPr>
          <a:xfrm>
            <a:off x="9215450" y="3827725"/>
            <a:ext cx="8966400" cy="1462200"/>
          </a:xfrm>
          <a:prstGeom prst="rect">
            <a:avLst/>
          </a:prstGeom>
          <a:noFill/>
          <a:ln>
            <a:noFill/>
          </a:ln>
        </p:spPr>
        <p:txBody>
          <a:bodyPr spcFirstLastPara="1" wrap="square" lIns="91425" tIns="45700" rIns="91425" bIns="45700" anchor="t" anchorCtr="0">
            <a:spAutoFit/>
          </a:bodyPr>
          <a:lstStyle/>
          <a:p>
            <a:pPr marL="914400" marR="0" lvl="0" indent="0" algn="l" rtl="0">
              <a:lnSpc>
                <a:spcPct val="115000"/>
              </a:lnSpc>
              <a:spcBef>
                <a:spcPts val="0"/>
              </a:spcBef>
              <a:spcAft>
                <a:spcPts val="0"/>
              </a:spcAft>
              <a:buClr>
                <a:schemeClr val="dk1"/>
              </a:buClr>
              <a:buSzPts val="1100"/>
              <a:buFont typeface="Arial"/>
              <a:buNone/>
            </a:pPr>
            <a:r>
              <a:rPr lang="en-US" sz="2000" b="0" i="0" u="none" strike="noStrike" cap="none" dirty="0">
                <a:solidFill>
                  <a:schemeClr val="dk1"/>
                </a:solidFill>
                <a:latin typeface="Roboto Light"/>
                <a:ea typeface="Roboto Light"/>
                <a:cs typeface="Roboto Light"/>
                <a:sym typeface="Roboto Light"/>
              </a:rPr>
              <a:t>This model results in a mutually beneficial relationship between a single large supplier and multiple small businesses, leading to improved communication, facilitated by both being registered on a single platform.</a:t>
            </a:r>
            <a:endParaRPr sz="2000" b="0" i="0" u="none" strike="noStrike" cap="none" dirty="0">
              <a:solidFill>
                <a:schemeClr val="lt1"/>
              </a:solidFill>
              <a:latin typeface="Roboto Light"/>
              <a:ea typeface="Roboto Light"/>
              <a:cs typeface="Roboto Light"/>
              <a:sym typeface="Roboto Light"/>
            </a:endParaRPr>
          </a:p>
        </p:txBody>
      </p:sp>
      <p:sp>
        <p:nvSpPr>
          <p:cNvPr id="922" name="Google Shape;922;p29"/>
          <p:cNvSpPr txBox="1"/>
          <p:nvPr/>
        </p:nvSpPr>
        <p:spPr>
          <a:xfrm>
            <a:off x="10216825" y="3475925"/>
            <a:ext cx="6660300" cy="534721"/>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500"/>
              <a:buFont typeface="Arial"/>
              <a:buNone/>
            </a:pPr>
            <a:r>
              <a:rPr lang="en-US" sz="2500" b="1" i="0" u="none" strike="noStrike" cap="none" dirty="0">
                <a:solidFill>
                  <a:schemeClr val="dk1"/>
                </a:solidFill>
                <a:latin typeface="Roboto"/>
                <a:ea typeface="Roboto"/>
                <a:cs typeface="Roboto"/>
                <a:sym typeface="Roboto"/>
              </a:rPr>
              <a:t>Facilitate Wholesaler-Client Relationship</a:t>
            </a:r>
            <a:endParaRPr sz="2500" b="1" i="0" u="none" strike="noStrike" cap="none" dirty="0">
              <a:solidFill>
                <a:schemeClr val="lt1"/>
              </a:solidFill>
              <a:latin typeface="Roboto"/>
              <a:ea typeface="Roboto"/>
              <a:cs typeface="Roboto"/>
              <a:sym typeface="Roboto"/>
            </a:endParaRPr>
          </a:p>
        </p:txBody>
      </p:sp>
      <p:sp>
        <p:nvSpPr>
          <p:cNvPr id="923" name="Google Shape;923;p29"/>
          <p:cNvSpPr/>
          <p:nvPr/>
        </p:nvSpPr>
        <p:spPr>
          <a:xfrm>
            <a:off x="6515100" y="-1314450"/>
            <a:ext cx="171450" cy="171450"/>
          </a:xfrm>
          <a:custGeom>
            <a:avLst/>
            <a:gdLst/>
            <a:ahLst/>
            <a:cxnLst/>
            <a:rect l="l" t="t" r="r" b="b"/>
            <a:pathLst>
              <a:path w="171450" h="171450" extrusionOk="0">
                <a:moveTo>
                  <a:pt x="0" y="0"/>
                </a:moveTo>
                <a:lnTo>
                  <a:pt x="171450" y="0"/>
                </a:lnTo>
                <a:lnTo>
                  <a:pt x="171450" y="171450"/>
                </a:lnTo>
                <a:lnTo>
                  <a:pt x="0" y="171450"/>
                </a:lnTo>
                <a:lnTo>
                  <a:pt x="0" y="0"/>
                </a:lnTo>
                <a:close/>
              </a:path>
            </a:pathLst>
          </a:custGeom>
          <a:solidFill>
            <a:srgbClr val="D5F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4" name="Google Shape;924;p29"/>
          <p:cNvSpPr txBox="1"/>
          <p:nvPr/>
        </p:nvSpPr>
        <p:spPr>
          <a:xfrm>
            <a:off x="485850" y="2161325"/>
            <a:ext cx="5699100" cy="5017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chemeClr val="dk1"/>
                </a:solidFill>
                <a:latin typeface="Merriweather Light"/>
                <a:ea typeface="Merriweather Light"/>
                <a:cs typeface="Merriweather Light"/>
                <a:sym typeface="Merriweather Light"/>
              </a:rPr>
              <a:t>Our solution plans to even the playing field by allowing multiple retailers to band together to post a bulk request on our platform, which will appear as a single bulk request to a verified wholesale distributor. The procured items will be transported by an outsourced third party. Payment for delivery from client side, with payment for materials divided depending upon quantity ordered.</a:t>
            </a:r>
            <a:endParaRPr sz="2000" b="0" i="0" u="none" strike="noStrike" cap="none">
              <a:solidFill>
                <a:schemeClr val="dk1"/>
              </a:solidFill>
              <a:latin typeface="Merriweather Light"/>
              <a:ea typeface="Merriweather Light"/>
              <a:cs typeface="Merriweather Light"/>
              <a:sym typeface="Merriweather Light"/>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chemeClr val="lt1"/>
              </a:solidFill>
              <a:latin typeface="Merriweather Light"/>
              <a:ea typeface="Merriweather Light"/>
              <a:cs typeface="Merriweather Light"/>
              <a:sym typeface="Merriweather Light"/>
            </a:endParaRPr>
          </a:p>
        </p:txBody>
      </p:sp>
      <p:sp>
        <p:nvSpPr>
          <p:cNvPr id="925" name="Google Shape;925;p29"/>
          <p:cNvSpPr/>
          <p:nvPr/>
        </p:nvSpPr>
        <p:spPr>
          <a:xfrm>
            <a:off x="9659398" y="5703878"/>
            <a:ext cx="274870" cy="262149"/>
          </a:xfrm>
          <a:custGeom>
            <a:avLst/>
            <a:gdLst/>
            <a:ahLst/>
            <a:cxnLst/>
            <a:rect l="l" t="t" r="r" b="b"/>
            <a:pathLst>
              <a:path w="212255" h="202432" extrusionOk="0">
                <a:moveTo>
                  <a:pt x="106128" y="0"/>
                </a:moveTo>
                <a:cubicBezTo>
                  <a:pt x="107600" y="66"/>
                  <a:pt x="108865" y="635"/>
                  <a:pt x="109922" y="1705"/>
                </a:cubicBezTo>
                <a:cubicBezTo>
                  <a:pt x="110980" y="2776"/>
                  <a:pt x="111799" y="3951"/>
                  <a:pt x="112378" y="5229"/>
                </a:cubicBezTo>
                <a:lnTo>
                  <a:pt x="141078" y="63267"/>
                </a:lnTo>
                <a:lnTo>
                  <a:pt x="205112" y="72579"/>
                </a:lnTo>
                <a:cubicBezTo>
                  <a:pt x="206749" y="72808"/>
                  <a:pt x="208322" y="73371"/>
                  <a:pt x="209832" y="74269"/>
                </a:cubicBezTo>
                <a:cubicBezTo>
                  <a:pt x="211341" y="75167"/>
                  <a:pt x="212149" y="76560"/>
                  <a:pt x="212255" y="78447"/>
                </a:cubicBezTo>
                <a:cubicBezTo>
                  <a:pt x="212221" y="79603"/>
                  <a:pt x="211875" y="80703"/>
                  <a:pt x="211219" y="81747"/>
                </a:cubicBezTo>
                <a:cubicBezTo>
                  <a:pt x="210562" y="82792"/>
                  <a:pt x="209802" y="83732"/>
                  <a:pt x="208939" y="84569"/>
                </a:cubicBezTo>
                <a:lnTo>
                  <a:pt x="162635" y="129725"/>
                </a:lnTo>
                <a:lnTo>
                  <a:pt x="173605" y="193503"/>
                </a:lnTo>
                <a:cubicBezTo>
                  <a:pt x="173666" y="193944"/>
                  <a:pt x="173704" y="194370"/>
                  <a:pt x="173717" y="194779"/>
                </a:cubicBezTo>
                <a:cubicBezTo>
                  <a:pt x="173730" y="195188"/>
                  <a:pt x="173736" y="195613"/>
                  <a:pt x="173733" y="196054"/>
                </a:cubicBezTo>
                <a:cubicBezTo>
                  <a:pt x="173746" y="197771"/>
                  <a:pt x="173337" y="199249"/>
                  <a:pt x="172505" y="200487"/>
                </a:cubicBezTo>
                <a:cubicBezTo>
                  <a:pt x="171673" y="201725"/>
                  <a:pt x="170339" y="202374"/>
                  <a:pt x="168503" y="202432"/>
                </a:cubicBezTo>
                <a:cubicBezTo>
                  <a:pt x="167605" y="202424"/>
                  <a:pt x="166723" y="202281"/>
                  <a:pt x="165856" y="202002"/>
                </a:cubicBezTo>
                <a:cubicBezTo>
                  <a:pt x="164990" y="201723"/>
                  <a:pt x="164171" y="201356"/>
                  <a:pt x="163401" y="200902"/>
                </a:cubicBezTo>
                <a:lnTo>
                  <a:pt x="106128" y="170798"/>
                </a:lnTo>
                <a:lnTo>
                  <a:pt x="48854" y="200902"/>
                </a:lnTo>
                <a:cubicBezTo>
                  <a:pt x="48028" y="201356"/>
                  <a:pt x="47193" y="201723"/>
                  <a:pt x="46351" y="202002"/>
                </a:cubicBezTo>
                <a:cubicBezTo>
                  <a:pt x="45509" y="202281"/>
                  <a:pt x="44642" y="202424"/>
                  <a:pt x="43752" y="202432"/>
                </a:cubicBezTo>
                <a:cubicBezTo>
                  <a:pt x="41910" y="202374"/>
                  <a:pt x="40555" y="201725"/>
                  <a:pt x="39686" y="200487"/>
                </a:cubicBezTo>
                <a:cubicBezTo>
                  <a:pt x="38817" y="199249"/>
                  <a:pt x="38387" y="197771"/>
                  <a:pt x="38395" y="196054"/>
                </a:cubicBezTo>
                <a:cubicBezTo>
                  <a:pt x="38397" y="195613"/>
                  <a:pt x="38424" y="195188"/>
                  <a:pt x="38474" y="194779"/>
                </a:cubicBezTo>
                <a:cubicBezTo>
                  <a:pt x="38525" y="194370"/>
                  <a:pt x="38583" y="193944"/>
                  <a:pt x="38650" y="193503"/>
                </a:cubicBezTo>
                <a:lnTo>
                  <a:pt x="49620" y="129725"/>
                </a:lnTo>
                <a:lnTo>
                  <a:pt x="3189" y="84569"/>
                </a:lnTo>
                <a:cubicBezTo>
                  <a:pt x="2386" y="83732"/>
                  <a:pt x="1664" y="82792"/>
                  <a:pt x="1020" y="81747"/>
                </a:cubicBezTo>
                <a:cubicBezTo>
                  <a:pt x="377" y="80703"/>
                  <a:pt x="37" y="79603"/>
                  <a:pt x="0" y="78447"/>
                </a:cubicBezTo>
                <a:cubicBezTo>
                  <a:pt x="98" y="76560"/>
                  <a:pt x="890" y="75167"/>
                  <a:pt x="2376" y="74269"/>
                </a:cubicBezTo>
                <a:cubicBezTo>
                  <a:pt x="3861" y="73371"/>
                  <a:pt x="5450" y="72808"/>
                  <a:pt x="7143" y="72579"/>
                </a:cubicBezTo>
                <a:lnTo>
                  <a:pt x="71177" y="63267"/>
                </a:lnTo>
                <a:lnTo>
                  <a:pt x="99877" y="5229"/>
                </a:lnTo>
                <a:cubicBezTo>
                  <a:pt x="100457" y="3951"/>
                  <a:pt x="101275" y="2776"/>
                  <a:pt x="102333" y="1705"/>
                </a:cubicBezTo>
                <a:cubicBezTo>
                  <a:pt x="103390" y="635"/>
                  <a:pt x="104655" y="66"/>
                  <a:pt x="10612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6" name="Google Shape;926;p29"/>
          <p:cNvSpPr txBox="1"/>
          <p:nvPr/>
        </p:nvSpPr>
        <p:spPr>
          <a:xfrm>
            <a:off x="9284000" y="5966025"/>
            <a:ext cx="8829300" cy="1615787"/>
          </a:xfrm>
          <a:prstGeom prst="rect">
            <a:avLst/>
          </a:prstGeom>
          <a:noFill/>
          <a:ln>
            <a:noFill/>
          </a:ln>
        </p:spPr>
        <p:txBody>
          <a:bodyPr spcFirstLastPara="1" wrap="square" lIns="91425" tIns="45700" rIns="91425" bIns="45700" anchor="t" anchorCtr="0">
            <a:spAutoFit/>
          </a:bodyPr>
          <a:lstStyle/>
          <a:p>
            <a:pPr marL="914400" marR="0" lvl="0" indent="0" algn="l" rtl="0">
              <a:lnSpc>
                <a:spcPct val="115000"/>
              </a:lnSpc>
              <a:spcBef>
                <a:spcPts val="0"/>
              </a:spcBef>
              <a:spcAft>
                <a:spcPts val="0"/>
              </a:spcAft>
              <a:buClr>
                <a:srgbClr val="000000"/>
              </a:buClr>
              <a:buSzPts val="1100"/>
              <a:buFont typeface="Arial"/>
              <a:buNone/>
            </a:pPr>
            <a:r>
              <a:rPr lang="en-US" sz="2000" b="0" i="0" u="none" strike="noStrike" cap="none" dirty="0">
                <a:solidFill>
                  <a:schemeClr val="dk1"/>
                </a:solidFill>
                <a:latin typeface="Roboto Light"/>
                <a:ea typeface="Roboto Light"/>
                <a:cs typeface="Roboto Light"/>
                <a:sym typeface="Roboto Light"/>
              </a:rPr>
              <a:t>Certain core activities pivotal to the functioning of small businesses, can be outsourced to third parties, such as transportation. </a:t>
            </a:r>
            <a:r>
              <a:rPr lang="en-US" sz="2000" dirty="0">
                <a:solidFill>
                  <a:schemeClr val="dk1"/>
                </a:solidFill>
                <a:latin typeface="Roboto Light"/>
                <a:ea typeface="Roboto Light"/>
                <a:cs typeface="Roboto Light"/>
                <a:sym typeface="Roboto Light"/>
              </a:rPr>
              <a:t>This can be organized through our platform</a:t>
            </a:r>
            <a:r>
              <a:rPr lang="en-US" sz="2000" b="0" i="0" u="none" strike="noStrike" cap="none" dirty="0">
                <a:solidFill>
                  <a:schemeClr val="dk1"/>
                </a:solidFill>
                <a:latin typeface="Roboto Light"/>
                <a:ea typeface="Roboto Light"/>
                <a:cs typeface="Roboto Light"/>
                <a:sym typeface="Roboto Light"/>
              </a:rPr>
              <a:t> </a:t>
            </a:r>
            <a:endParaRPr sz="2000" b="0" i="0" u="none" strike="noStrike" cap="none" dirty="0">
              <a:solidFill>
                <a:schemeClr val="dk1"/>
              </a:solidFill>
              <a:latin typeface="Roboto Light"/>
              <a:ea typeface="Roboto Light"/>
              <a:cs typeface="Roboto Light"/>
              <a:sym typeface="Roboto Light"/>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dirty="0">
              <a:solidFill>
                <a:schemeClr val="lt1"/>
              </a:solidFill>
              <a:latin typeface="Roboto Light"/>
              <a:ea typeface="Roboto Light"/>
              <a:cs typeface="Roboto Light"/>
              <a:sym typeface="Roboto Light"/>
            </a:endParaRPr>
          </a:p>
        </p:txBody>
      </p:sp>
      <p:sp>
        <p:nvSpPr>
          <p:cNvPr id="927" name="Google Shape;927;p29"/>
          <p:cNvSpPr txBox="1"/>
          <p:nvPr/>
        </p:nvSpPr>
        <p:spPr>
          <a:xfrm>
            <a:off x="10148257" y="5596450"/>
            <a:ext cx="45651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dirty="0">
                <a:solidFill>
                  <a:schemeClr val="lt1"/>
                </a:solidFill>
                <a:latin typeface="Roboto"/>
                <a:ea typeface="Roboto"/>
                <a:cs typeface="Roboto"/>
                <a:sym typeface="Roboto"/>
              </a:rPr>
              <a:t>Outsourced activities</a:t>
            </a:r>
            <a:endParaRPr sz="2500" b="1" i="0" u="none" strike="noStrike" cap="none" dirty="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grpSp>
        <p:nvGrpSpPr>
          <p:cNvPr id="935" name="Google Shape;935;p7"/>
          <p:cNvGrpSpPr/>
          <p:nvPr/>
        </p:nvGrpSpPr>
        <p:grpSpPr>
          <a:xfrm>
            <a:off x="3790950" y="3004465"/>
            <a:ext cx="10706100" cy="1497552"/>
            <a:chOff x="9701955" y="889915"/>
            <a:chExt cx="8185994" cy="1497552"/>
          </a:xfrm>
        </p:grpSpPr>
        <p:sp>
          <p:nvSpPr>
            <p:cNvPr id="936" name="Google Shape;936;p7"/>
            <p:cNvSpPr txBox="1"/>
            <p:nvPr/>
          </p:nvSpPr>
          <p:spPr>
            <a:xfrm>
              <a:off x="9701955" y="889915"/>
              <a:ext cx="8185994" cy="116955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US" sz="7000" b="0" i="0" u="none" strike="noStrike" cap="none">
                  <a:solidFill>
                    <a:schemeClr val="lt2"/>
                  </a:solidFill>
                  <a:latin typeface="Montserrat ExtraBold"/>
                  <a:ea typeface="Montserrat ExtraBold"/>
                  <a:cs typeface="Montserrat ExtraBold"/>
                  <a:sym typeface="Montserrat ExtraBold"/>
                </a:rPr>
                <a:t>How?</a:t>
              </a:r>
              <a:endParaRPr sz="7000" b="0" i="0" u="none" strike="noStrike" cap="none">
                <a:solidFill>
                  <a:schemeClr val="lt2"/>
                </a:solidFill>
                <a:latin typeface="Roboto Black"/>
                <a:ea typeface="Roboto Black"/>
                <a:cs typeface="Roboto Black"/>
                <a:sym typeface="Roboto Black"/>
              </a:endParaRPr>
            </a:p>
          </p:txBody>
        </p:sp>
        <p:sp>
          <p:nvSpPr>
            <p:cNvPr id="937" name="Google Shape;937;p7"/>
            <p:cNvSpPr txBox="1"/>
            <p:nvPr/>
          </p:nvSpPr>
          <p:spPr>
            <a:xfrm>
              <a:off x="11681402" y="2064302"/>
              <a:ext cx="4227100" cy="3231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lt2"/>
                </a:solidFill>
                <a:latin typeface="Roboto Light"/>
                <a:ea typeface="Roboto Light"/>
                <a:cs typeface="Roboto Light"/>
                <a:sym typeface="Roboto Light"/>
              </a:endParaRPr>
            </a:p>
          </p:txBody>
        </p:sp>
      </p:grpSp>
      <p:sp>
        <p:nvSpPr>
          <p:cNvPr id="938" name="Google Shape;938;p7"/>
          <p:cNvSpPr/>
          <p:nvPr/>
        </p:nvSpPr>
        <p:spPr>
          <a:xfrm>
            <a:off x="0" y="6444768"/>
            <a:ext cx="10237952" cy="3843820"/>
          </a:xfrm>
          <a:custGeom>
            <a:avLst/>
            <a:gdLst/>
            <a:ahLst/>
            <a:cxnLst/>
            <a:rect l="l" t="t" r="r" b="b"/>
            <a:pathLst>
              <a:path w="9107" h="3469" extrusionOk="0">
                <a:moveTo>
                  <a:pt x="0" y="0"/>
                </a:moveTo>
                <a:lnTo>
                  <a:pt x="0" y="3469"/>
                </a:lnTo>
                <a:lnTo>
                  <a:pt x="9107" y="3469"/>
                </a:lnTo>
                <a:lnTo>
                  <a:pt x="0" y="0"/>
                </a:lnTo>
                <a:close/>
              </a:path>
            </a:pathLst>
          </a:custGeom>
          <a:gradFill>
            <a:gsLst>
              <a:gs pos="0">
                <a:srgbClr val="31C0FF">
                  <a:alpha val="0"/>
                </a:srgbClr>
              </a:gs>
              <a:gs pos="99000">
                <a:srgbClr val="31C0FF">
                  <a:alpha val="77254"/>
                </a:srgbClr>
              </a:gs>
              <a:gs pos="100000">
                <a:srgbClr val="31C0FF">
                  <a:alpha val="77254"/>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9" name="Google Shape;939;p7"/>
          <p:cNvSpPr/>
          <p:nvPr/>
        </p:nvSpPr>
        <p:spPr>
          <a:xfrm>
            <a:off x="12218983" y="0"/>
            <a:ext cx="6069017" cy="7178084"/>
          </a:xfrm>
          <a:custGeom>
            <a:avLst/>
            <a:gdLst/>
            <a:ahLst/>
            <a:cxnLst/>
            <a:rect l="l" t="t" r="r" b="b"/>
            <a:pathLst>
              <a:path w="5398" h="6479" extrusionOk="0">
                <a:moveTo>
                  <a:pt x="5398" y="5857"/>
                </a:moveTo>
                <a:lnTo>
                  <a:pt x="5398" y="0"/>
                </a:lnTo>
                <a:lnTo>
                  <a:pt x="0" y="0"/>
                </a:lnTo>
                <a:lnTo>
                  <a:pt x="3750" y="6479"/>
                </a:lnTo>
                <a:lnTo>
                  <a:pt x="5398" y="5857"/>
                </a:lnTo>
                <a:close/>
              </a:path>
            </a:pathLst>
          </a:custGeom>
          <a:gradFill>
            <a:gsLst>
              <a:gs pos="0">
                <a:srgbClr val="31C0FF">
                  <a:alpha val="0"/>
                </a:srgbClr>
              </a:gs>
              <a:gs pos="99000">
                <a:srgbClr val="31C0FF">
                  <a:alpha val="77254"/>
                </a:srgbClr>
              </a:gs>
              <a:gs pos="100000">
                <a:srgbClr val="31C0FF">
                  <a:alpha val="77254"/>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0" name="Google Shape;940;p7"/>
          <p:cNvSpPr txBox="1"/>
          <p:nvPr/>
        </p:nvSpPr>
        <p:spPr>
          <a:xfrm>
            <a:off x="3790950" y="5525668"/>
            <a:ext cx="107061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en-US" sz="2000" b="0" i="0" u="none" strike="noStrike" cap="none">
                <a:solidFill>
                  <a:schemeClr val="lt2"/>
                </a:solidFill>
                <a:latin typeface="Merriweather Light"/>
                <a:ea typeface="Merriweather Light"/>
                <a:cs typeface="Merriweather Light"/>
                <a:sym typeface="Merriweather Light"/>
              </a:rPr>
              <a:t>How to implement such a solution?</a:t>
            </a:r>
            <a:endParaRPr sz="2000" b="0" i="0" u="none" strike="noStrike" cap="none">
              <a:solidFill>
                <a:schemeClr val="lt2"/>
              </a:solidFill>
              <a:latin typeface="Merriweather Light"/>
              <a:ea typeface="Merriweather Light"/>
              <a:cs typeface="Merriweather Light"/>
              <a:sym typeface="Merriweather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136"/>
          <p:cNvSpPr/>
          <p:nvPr/>
        </p:nvSpPr>
        <p:spPr>
          <a:xfrm>
            <a:off x="-1" y="0"/>
            <a:ext cx="18295273" cy="5422900"/>
          </a:xfrm>
          <a:custGeom>
            <a:avLst/>
            <a:gdLst/>
            <a:ahLst/>
            <a:cxnLst/>
            <a:rect l="l" t="t" r="r" b="b"/>
            <a:pathLst>
              <a:path w="18295273" h="5139289" extrusionOk="0">
                <a:moveTo>
                  <a:pt x="0" y="0"/>
                </a:moveTo>
                <a:lnTo>
                  <a:pt x="9146384" y="0"/>
                </a:lnTo>
                <a:lnTo>
                  <a:pt x="18295273" y="0"/>
                </a:lnTo>
                <a:lnTo>
                  <a:pt x="12725125" y="3128535"/>
                </a:lnTo>
                <a:lnTo>
                  <a:pt x="12726104" y="3129086"/>
                </a:lnTo>
                <a:lnTo>
                  <a:pt x="11727559" y="3689319"/>
                </a:lnTo>
                <a:lnTo>
                  <a:pt x="11729791" y="3690575"/>
                </a:lnTo>
                <a:lnTo>
                  <a:pt x="9147635" y="5139289"/>
                </a:lnTo>
                <a:lnTo>
                  <a:pt x="6565482" y="3690575"/>
                </a:lnTo>
                <a:lnTo>
                  <a:pt x="6568072" y="3689118"/>
                </a:lnTo>
                <a:lnTo>
                  <a:pt x="6565048" y="3687421"/>
                </a:lnTo>
                <a:lnTo>
                  <a:pt x="6563876" y="368808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6" name="Google Shape;946;p136"/>
          <p:cNvSpPr/>
          <p:nvPr/>
        </p:nvSpPr>
        <p:spPr>
          <a:xfrm>
            <a:off x="9147635" y="0"/>
            <a:ext cx="9147637" cy="10344008"/>
          </a:xfrm>
          <a:custGeom>
            <a:avLst/>
            <a:gdLst/>
            <a:ahLst/>
            <a:cxnLst/>
            <a:rect l="l" t="t" r="r" b="b"/>
            <a:pathLst>
              <a:path w="9147637" h="10344008" extrusionOk="0">
                <a:moveTo>
                  <a:pt x="9147637" y="0"/>
                </a:moveTo>
                <a:lnTo>
                  <a:pt x="9147637" y="10288588"/>
                </a:lnTo>
                <a:lnTo>
                  <a:pt x="2593139" y="10288588"/>
                </a:lnTo>
                <a:lnTo>
                  <a:pt x="2593139" y="10344008"/>
                </a:lnTo>
                <a:lnTo>
                  <a:pt x="2494925" y="10288588"/>
                </a:lnTo>
                <a:lnTo>
                  <a:pt x="0" y="10288588"/>
                </a:lnTo>
                <a:lnTo>
                  <a:pt x="0" y="8052265"/>
                </a:lnTo>
                <a:lnTo>
                  <a:pt x="10984" y="8046072"/>
                </a:lnTo>
                <a:lnTo>
                  <a:pt x="10984" y="8045521"/>
                </a:lnTo>
                <a:lnTo>
                  <a:pt x="0" y="8051719"/>
                </a:lnTo>
                <a:lnTo>
                  <a:pt x="0" y="5140121"/>
                </a:lnTo>
                <a:lnTo>
                  <a:pt x="2582155" y="3688077"/>
                </a:lnTo>
                <a:lnTo>
                  <a:pt x="2582155" y="3692185"/>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7" name="Google Shape;947;p136"/>
          <p:cNvSpPr/>
          <p:nvPr/>
        </p:nvSpPr>
        <p:spPr>
          <a:xfrm>
            <a:off x="-1" y="0"/>
            <a:ext cx="9147636" cy="10288588"/>
          </a:xfrm>
          <a:custGeom>
            <a:avLst/>
            <a:gdLst/>
            <a:ahLst/>
            <a:cxnLst/>
            <a:rect l="l" t="t" r="r" b="b"/>
            <a:pathLst>
              <a:path w="9147636" h="10288588" extrusionOk="0">
                <a:moveTo>
                  <a:pt x="0" y="0"/>
                </a:moveTo>
                <a:lnTo>
                  <a:pt x="6564774" y="3692185"/>
                </a:lnTo>
                <a:lnTo>
                  <a:pt x="6564774" y="3704029"/>
                </a:lnTo>
                <a:lnTo>
                  <a:pt x="6565480" y="3704426"/>
                </a:lnTo>
                <a:lnTo>
                  <a:pt x="6565480" y="3688077"/>
                </a:lnTo>
                <a:lnTo>
                  <a:pt x="9147635" y="5140121"/>
                </a:lnTo>
                <a:lnTo>
                  <a:pt x="9147635" y="8051719"/>
                </a:lnTo>
                <a:lnTo>
                  <a:pt x="9126678" y="8039894"/>
                </a:lnTo>
                <a:lnTo>
                  <a:pt x="9126678" y="8040452"/>
                </a:lnTo>
                <a:lnTo>
                  <a:pt x="9147636" y="8052265"/>
                </a:lnTo>
                <a:lnTo>
                  <a:pt x="9147636" y="10288588"/>
                </a:lnTo>
                <a:lnTo>
                  <a:pt x="0" y="1028858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8" name="Google Shape;948;p136"/>
          <p:cNvSpPr txBox="1"/>
          <p:nvPr/>
        </p:nvSpPr>
        <p:spPr>
          <a:xfrm>
            <a:off x="1124398" y="7798058"/>
            <a:ext cx="5752200" cy="17856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chemeClr val="lt2"/>
                </a:solidFill>
                <a:latin typeface="Roboto Light"/>
                <a:ea typeface="Roboto Light"/>
                <a:cs typeface="Roboto Light"/>
                <a:sym typeface="Roboto Light"/>
              </a:rPr>
              <a:t>A retailer can post a request consisting of material, quantity, and specified vendor.</a:t>
            </a:r>
            <a:endParaRPr sz="2000" b="0" i="0" u="none" strike="noStrike" cap="none">
              <a:solidFill>
                <a:schemeClr val="lt2"/>
              </a:solidFill>
              <a:latin typeface="Roboto Light"/>
              <a:ea typeface="Roboto Light"/>
              <a:cs typeface="Roboto Light"/>
              <a:sym typeface="Roboto Light"/>
            </a:endParaRPr>
          </a:p>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chemeClr val="lt2"/>
                </a:solidFill>
                <a:latin typeface="Roboto Light"/>
                <a:ea typeface="Roboto Light"/>
                <a:cs typeface="Roboto Light"/>
                <a:sym typeface="Roboto Light"/>
              </a:rPr>
              <a:t>It will show up as a result for other retailers which they can actively participate in.</a:t>
            </a:r>
            <a:endParaRPr sz="2000" b="0" i="0" u="none" strike="noStrike" cap="none">
              <a:solidFill>
                <a:schemeClr val="lt2"/>
              </a:solidFill>
              <a:latin typeface="Roboto Light"/>
              <a:ea typeface="Roboto Light"/>
              <a:cs typeface="Roboto Light"/>
              <a:sym typeface="Roboto Light"/>
            </a:endParaRPr>
          </a:p>
        </p:txBody>
      </p:sp>
      <p:sp>
        <p:nvSpPr>
          <p:cNvPr id="949" name="Google Shape;949;p136"/>
          <p:cNvSpPr txBox="1"/>
          <p:nvPr/>
        </p:nvSpPr>
        <p:spPr>
          <a:xfrm>
            <a:off x="1124397" y="7289931"/>
            <a:ext cx="377489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lt2"/>
                </a:solidFill>
                <a:latin typeface="Roboto"/>
                <a:ea typeface="Roboto"/>
                <a:cs typeface="Roboto"/>
                <a:sym typeface="Roboto"/>
              </a:rPr>
              <a:t>Posting Requests</a:t>
            </a:r>
            <a:endParaRPr sz="2800" b="1" i="0" u="none" strike="noStrike" cap="none">
              <a:solidFill>
                <a:schemeClr val="lt2"/>
              </a:solidFill>
              <a:latin typeface="Roboto"/>
              <a:ea typeface="Roboto"/>
              <a:cs typeface="Roboto"/>
              <a:sym typeface="Roboto"/>
            </a:endParaRPr>
          </a:p>
        </p:txBody>
      </p:sp>
      <p:sp>
        <p:nvSpPr>
          <p:cNvPr id="950" name="Google Shape;950;p136"/>
          <p:cNvSpPr txBox="1"/>
          <p:nvPr/>
        </p:nvSpPr>
        <p:spPr>
          <a:xfrm>
            <a:off x="12849673" y="7798050"/>
            <a:ext cx="4213200" cy="1785600"/>
          </a:xfrm>
          <a:prstGeom prst="rect">
            <a:avLst/>
          </a:prstGeom>
          <a:noFill/>
          <a:ln>
            <a:noFill/>
          </a:ln>
        </p:spPr>
        <p:txBody>
          <a:bodyPr spcFirstLastPara="1" wrap="square" lIns="91425" tIns="45700" rIns="91425" bIns="45700" anchor="t" anchorCtr="0">
            <a:spAutoFit/>
          </a:bodyPr>
          <a:lstStyle/>
          <a:p>
            <a:pPr marL="0" marR="0" lvl="0" indent="0" algn="r" rtl="0">
              <a:lnSpc>
                <a:spcPct val="150000"/>
              </a:lnSpc>
              <a:spcBef>
                <a:spcPts val="0"/>
              </a:spcBef>
              <a:spcAft>
                <a:spcPts val="0"/>
              </a:spcAft>
              <a:buClr>
                <a:srgbClr val="000000"/>
              </a:buClr>
              <a:buSzPts val="2000"/>
              <a:buFont typeface="Arial"/>
              <a:buNone/>
            </a:pPr>
            <a:r>
              <a:rPr lang="en-US" sz="2000" b="0" i="0" u="none" strike="noStrike" cap="none">
                <a:solidFill>
                  <a:schemeClr val="lt2"/>
                </a:solidFill>
                <a:latin typeface="Roboto Light"/>
                <a:ea typeface="Roboto Light"/>
                <a:cs typeface="Roboto Light"/>
                <a:sym typeface="Roboto Light"/>
              </a:rPr>
              <a:t>The order is delivered through a third party after payment is made and the quota is completed. The platform earns profit from interest  </a:t>
            </a:r>
            <a:endParaRPr sz="2000" b="0" i="0" u="none" strike="noStrike" cap="none">
              <a:solidFill>
                <a:schemeClr val="lt2"/>
              </a:solidFill>
              <a:latin typeface="Roboto Light"/>
              <a:ea typeface="Roboto Light"/>
              <a:cs typeface="Roboto Light"/>
              <a:sym typeface="Roboto Light"/>
            </a:endParaRPr>
          </a:p>
        </p:txBody>
      </p:sp>
      <p:sp>
        <p:nvSpPr>
          <p:cNvPr id="951" name="Google Shape;951;p136"/>
          <p:cNvSpPr txBox="1"/>
          <p:nvPr/>
        </p:nvSpPr>
        <p:spPr>
          <a:xfrm>
            <a:off x="13287998" y="7289931"/>
            <a:ext cx="3774899" cy="52322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800"/>
              <a:buFont typeface="Arial"/>
              <a:buNone/>
            </a:pPr>
            <a:r>
              <a:rPr lang="en-US" sz="2800" b="1" i="0" u="none" strike="noStrike" cap="none">
                <a:solidFill>
                  <a:schemeClr val="lt2"/>
                </a:solidFill>
                <a:latin typeface="Roboto"/>
                <a:ea typeface="Roboto"/>
                <a:cs typeface="Roboto"/>
                <a:sym typeface="Roboto"/>
              </a:rPr>
              <a:t>Delivery</a:t>
            </a:r>
            <a:endParaRPr sz="2800" b="1" i="0" u="none" strike="noStrike" cap="none">
              <a:solidFill>
                <a:schemeClr val="lt2"/>
              </a:solidFill>
              <a:latin typeface="Roboto"/>
              <a:ea typeface="Roboto"/>
              <a:cs typeface="Roboto"/>
              <a:sym typeface="Roboto"/>
            </a:endParaRPr>
          </a:p>
        </p:txBody>
      </p:sp>
      <p:sp>
        <p:nvSpPr>
          <p:cNvPr id="952" name="Google Shape;952;p136"/>
          <p:cNvSpPr/>
          <p:nvPr/>
        </p:nvSpPr>
        <p:spPr>
          <a:xfrm>
            <a:off x="15493635" y="5250129"/>
            <a:ext cx="1569262" cy="1569256"/>
          </a:xfrm>
          <a:custGeom>
            <a:avLst/>
            <a:gdLst/>
            <a:ahLst/>
            <a:cxnLst/>
            <a:rect l="l" t="t" r="r" b="b"/>
            <a:pathLst>
              <a:path w="195927" h="195927" extrusionOk="0">
                <a:moveTo>
                  <a:pt x="97964" y="0"/>
                </a:moveTo>
                <a:cubicBezTo>
                  <a:pt x="116200" y="208"/>
                  <a:pt x="132679" y="4667"/>
                  <a:pt x="147399" y="13379"/>
                </a:cubicBezTo>
                <a:cubicBezTo>
                  <a:pt x="162120" y="22090"/>
                  <a:pt x="173837" y="33807"/>
                  <a:pt x="182548" y="48528"/>
                </a:cubicBezTo>
                <a:cubicBezTo>
                  <a:pt x="191260" y="63248"/>
                  <a:pt x="195719" y="79727"/>
                  <a:pt x="195927" y="97963"/>
                </a:cubicBezTo>
                <a:cubicBezTo>
                  <a:pt x="195719" y="116199"/>
                  <a:pt x="191260" y="132677"/>
                  <a:pt x="182548" y="147398"/>
                </a:cubicBezTo>
                <a:cubicBezTo>
                  <a:pt x="173837" y="162119"/>
                  <a:pt x="162120" y="173836"/>
                  <a:pt x="147399" y="182547"/>
                </a:cubicBezTo>
                <a:cubicBezTo>
                  <a:pt x="132679" y="191259"/>
                  <a:pt x="116200" y="195719"/>
                  <a:pt x="97964" y="195927"/>
                </a:cubicBezTo>
                <a:cubicBezTo>
                  <a:pt x="79728" y="195719"/>
                  <a:pt x="63250" y="191259"/>
                  <a:pt x="48529" y="182547"/>
                </a:cubicBezTo>
                <a:cubicBezTo>
                  <a:pt x="33808" y="173836"/>
                  <a:pt x="22091" y="162119"/>
                  <a:pt x="13380" y="147398"/>
                </a:cubicBezTo>
                <a:cubicBezTo>
                  <a:pt x="4668" y="132677"/>
                  <a:pt x="208" y="116199"/>
                  <a:pt x="0" y="97963"/>
                </a:cubicBezTo>
                <a:cubicBezTo>
                  <a:pt x="208" y="79727"/>
                  <a:pt x="4668" y="63248"/>
                  <a:pt x="13380" y="48528"/>
                </a:cubicBezTo>
                <a:cubicBezTo>
                  <a:pt x="22091" y="33807"/>
                  <a:pt x="33808" y="22090"/>
                  <a:pt x="48529" y="13379"/>
                </a:cubicBezTo>
                <a:cubicBezTo>
                  <a:pt x="63250" y="4667"/>
                  <a:pt x="79728" y="208"/>
                  <a:pt x="97964" y="0"/>
                </a:cubicBezTo>
                <a:close/>
              </a:path>
            </a:pathLst>
          </a:custGeom>
          <a:solidFill>
            <a:schemeClr val="accent3"/>
          </a:solidFill>
          <a:ln>
            <a:noFill/>
          </a:ln>
          <a:effectLst>
            <a:outerShdw blurRad="444500" sx="94000" sy="94000" algn="ctr" rotWithShape="0">
              <a:srgbClr val="000000">
                <a:alpha val="7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3" name="Google Shape;953;p136"/>
          <p:cNvSpPr/>
          <p:nvPr/>
        </p:nvSpPr>
        <p:spPr>
          <a:xfrm>
            <a:off x="15560700" y="5317195"/>
            <a:ext cx="1435132" cy="1435124"/>
          </a:xfrm>
          <a:custGeom>
            <a:avLst/>
            <a:gdLst/>
            <a:ahLst/>
            <a:cxnLst/>
            <a:rect l="l" t="t" r="r" b="b"/>
            <a:pathLst>
              <a:path w="2515268" h="2515258" extrusionOk="0">
                <a:moveTo>
                  <a:pt x="1257640" y="121219"/>
                </a:moveTo>
                <a:cubicBezTo>
                  <a:pt x="1046095" y="123632"/>
                  <a:pt x="854944" y="175358"/>
                  <a:pt x="684175" y="276420"/>
                </a:cubicBezTo>
                <a:cubicBezTo>
                  <a:pt x="513405" y="377471"/>
                  <a:pt x="377484" y="513392"/>
                  <a:pt x="276432" y="684161"/>
                </a:cubicBezTo>
                <a:cubicBezTo>
                  <a:pt x="175370" y="854918"/>
                  <a:pt x="123632" y="1046080"/>
                  <a:pt x="121219" y="1257623"/>
                </a:cubicBezTo>
                <a:cubicBezTo>
                  <a:pt x="123632" y="1469167"/>
                  <a:pt x="175370" y="1660318"/>
                  <a:pt x="276432" y="1831086"/>
                </a:cubicBezTo>
                <a:cubicBezTo>
                  <a:pt x="377484" y="2001855"/>
                  <a:pt x="513405" y="2137776"/>
                  <a:pt x="684175" y="2238827"/>
                </a:cubicBezTo>
                <a:cubicBezTo>
                  <a:pt x="854944" y="2339889"/>
                  <a:pt x="1046095" y="2391626"/>
                  <a:pt x="1257640" y="2394039"/>
                </a:cubicBezTo>
                <a:cubicBezTo>
                  <a:pt x="1469185" y="2391626"/>
                  <a:pt x="1660348" y="2339889"/>
                  <a:pt x="1831105" y="2238827"/>
                </a:cubicBezTo>
                <a:cubicBezTo>
                  <a:pt x="2001875" y="2137776"/>
                  <a:pt x="2137797" y="2001855"/>
                  <a:pt x="2238847" y="1831086"/>
                </a:cubicBezTo>
                <a:cubicBezTo>
                  <a:pt x="2339910" y="1660318"/>
                  <a:pt x="2391636" y="1469167"/>
                  <a:pt x="2394049" y="1257623"/>
                </a:cubicBezTo>
                <a:cubicBezTo>
                  <a:pt x="2391636" y="1046080"/>
                  <a:pt x="2339910" y="854918"/>
                  <a:pt x="2238847" y="684161"/>
                </a:cubicBezTo>
                <a:cubicBezTo>
                  <a:pt x="2137797" y="513392"/>
                  <a:pt x="2001875" y="377471"/>
                  <a:pt x="1831105" y="276420"/>
                </a:cubicBezTo>
                <a:cubicBezTo>
                  <a:pt x="1660348" y="175358"/>
                  <a:pt x="1469185" y="123632"/>
                  <a:pt x="1257640" y="121219"/>
                </a:cubicBezTo>
                <a:close/>
                <a:moveTo>
                  <a:pt x="1257641" y="0"/>
                </a:moveTo>
                <a:cubicBezTo>
                  <a:pt x="1491750" y="2670"/>
                  <a:pt x="1703304" y="59914"/>
                  <a:pt x="1892276" y="171756"/>
                </a:cubicBezTo>
                <a:cubicBezTo>
                  <a:pt x="2081261" y="283586"/>
                  <a:pt x="2231682" y="434005"/>
                  <a:pt x="2343511" y="622990"/>
                </a:cubicBezTo>
                <a:cubicBezTo>
                  <a:pt x="2455354" y="811961"/>
                  <a:pt x="2512598" y="1023514"/>
                  <a:pt x="2515268" y="1257623"/>
                </a:cubicBezTo>
                <a:cubicBezTo>
                  <a:pt x="2512598" y="1491732"/>
                  <a:pt x="2455354" y="1703272"/>
                  <a:pt x="2343511" y="1892256"/>
                </a:cubicBezTo>
                <a:cubicBezTo>
                  <a:pt x="2231682" y="2081240"/>
                  <a:pt x="2081261" y="2231660"/>
                  <a:pt x="1892276" y="2343489"/>
                </a:cubicBezTo>
                <a:cubicBezTo>
                  <a:pt x="1703304" y="2455332"/>
                  <a:pt x="1491750" y="2512588"/>
                  <a:pt x="1257641" y="2515258"/>
                </a:cubicBezTo>
                <a:cubicBezTo>
                  <a:pt x="1023531" y="2512588"/>
                  <a:pt x="811990" y="2455332"/>
                  <a:pt x="623005" y="2343489"/>
                </a:cubicBezTo>
                <a:cubicBezTo>
                  <a:pt x="434020" y="2231660"/>
                  <a:pt x="283600" y="2081240"/>
                  <a:pt x="171770" y="1892256"/>
                </a:cubicBezTo>
                <a:cubicBezTo>
                  <a:pt x="59927" y="1703272"/>
                  <a:pt x="2671" y="1491732"/>
                  <a:pt x="0" y="1257623"/>
                </a:cubicBezTo>
                <a:cubicBezTo>
                  <a:pt x="2671" y="1023514"/>
                  <a:pt x="59927" y="811961"/>
                  <a:pt x="171770" y="622990"/>
                </a:cubicBezTo>
                <a:cubicBezTo>
                  <a:pt x="283600" y="434005"/>
                  <a:pt x="434020" y="283586"/>
                  <a:pt x="623005" y="171756"/>
                </a:cubicBezTo>
                <a:cubicBezTo>
                  <a:pt x="811990" y="59914"/>
                  <a:pt x="1023531" y="2670"/>
                  <a:pt x="1257641" y="0"/>
                </a:cubicBezTo>
                <a:close/>
              </a:path>
            </a:pathLst>
          </a:custGeom>
          <a:solidFill>
            <a:schemeClr val="lt2">
              <a:alpha val="3529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4" name="Google Shape;954;p136"/>
          <p:cNvSpPr/>
          <p:nvPr/>
        </p:nvSpPr>
        <p:spPr>
          <a:xfrm>
            <a:off x="16002203" y="5758723"/>
            <a:ext cx="552126" cy="552069"/>
          </a:xfrm>
          <a:custGeom>
            <a:avLst/>
            <a:gdLst/>
            <a:ahLst/>
            <a:cxnLst/>
            <a:rect l="l" t="t"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lt2"/>
          </a:solidFill>
          <a:ln w="12700" cap="flat" cmpd="sng">
            <a:solidFill>
              <a:schemeClr val="lt2"/>
            </a:solidFill>
            <a:prstDash val="solid"/>
            <a:miter lim="400000"/>
            <a:headEnd type="none" w="sm" len="sm"/>
            <a:tailEnd type="none" w="sm" len="sm"/>
          </a:ln>
        </p:spPr>
        <p:txBody>
          <a:bodyPr spcFirstLastPara="1" wrap="square" lIns="28550" tIns="28550" rIns="28550" bIns="2855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Calibri"/>
              <a:ea typeface="Calibri"/>
              <a:cs typeface="Calibri"/>
              <a:sym typeface="Calibri"/>
            </a:endParaRPr>
          </a:p>
        </p:txBody>
      </p:sp>
      <p:grpSp>
        <p:nvGrpSpPr>
          <p:cNvPr id="955" name="Google Shape;955;p136"/>
          <p:cNvGrpSpPr/>
          <p:nvPr/>
        </p:nvGrpSpPr>
        <p:grpSpPr>
          <a:xfrm>
            <a:off x="4899297" y="742720"/>
            <a:ext cx="8489400" cy="1292753"/>
            <a:chOff x="4702629" y="684664"/>
            <a:chExt cx="8489400" cy="1292753"/>
          </a:xfrm>
        </p:grpSpPr>
        <p:sp>
          <p:nvSpPr>
            <p:cNvPr id="956" name="Google Shape;956;p136"/>
            <p:cNvSpPr txBox="1"/>
            <p:nvPr/>
          </p:nvSpPr>
          <p:spPr>
            <a:xfrm>
              <a:off x="4702629" y="1115517"/>
              <a:ext cx="8489400" cy="861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chemeClr val="lt2"/>
                  </a:solidFill>
                  <a:latin typeface="Roboto Light"/>
                  <a:ea typeface="Roboto Light"/>
                  <a:cs typeface="Roboto Light"/>
                  <a:sym typeface="Roboto Light"/>
                </a:rPr>
                <a:t>Having both retailers and wholesalers on a common platform will ensure adaptive, accommodating, excellent communication.</a:t>
              </a:r>
              <a:endParaRPr sz="2000" b="0" i="0" u="none" strike="noStrike" cap="none">
                <a:solidFill>
                  <a:schemeClr val="lt2"/>
                </a:solidFill>
                <a:latin typeface="Roboto Light"/>
                <a:ea typeface="Roboto Light"/>
                <a:cs typeface="Roboto Light"/>
                <a:sym typeface="Roboto Light"/>
              </a:endParaRPr>
            </a:p>
          </p:txBody>
        </p:sp>
        <p:sp>
          <p:nvSpPr>
            <p:cNvPr id="957" name="Google Shape;957;p136"/>
            <p:cNvSpPr txBox="1"/>
            <p:nvPr/>
          </p:nvSpPr>
          <p:spPr>
            <a:xfrm>
              <a:off x="6585132" y="684664"/>
              <a:ext cx="47244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2"/>
                  </a:solidFill>
                  <a:latin typeface="Roboto"/>
                  <a:ea typeface="Roboto"/>
                  <a:cs typeface="Roboto"/>
                  <a:sym typeface="Roboto"/>
                </a:rPr>
                <a:t>Registration</a:t>
              </a:r>
              <a:endParaRPr sz="2800" b="1" i="0" u="none" strike="noStrike" cap="none">
                <a:solidFill>
                  <a:schemeClr val="lt2"/>
                </a:solidFill>
                <a:latin typeface="Roboto"/>
                <a:ea typeface="Roboto"/>
                <a:cs typeface="Roboto"/>
                <a:sym typeface="Roboto"/>
              </a:endParaRPr>
            </a:p>
          </p:txBody>
        </p:sp>
      </p:grpSp>
      <p:sp>
        <p:nvSpPr>
          <p:cNvPr id="958" name="Google Shape;958;p136"/>
          <p:cNvSpPr/>
          <p:nvPr/>
        </p:nvSpPr>
        <p:spPr>
          <a:xfrm>
            <a:off x="1080698" y="5250129"/>
            <a:ext cx="1569262" cy="1569256"/>
          </a:xfrm>
          <a:custGeom>
            <a:avLst/>
            <a:gdLst/>
            <a:ahLst/>
            <a:cxnLst/>
            <a:rect l="l" t="t" r="r" b="b"/>
            <a:pathLst>
              <a:path w="195927" h="195927" extrusionOk="0">
                <a:moveTo>
                  <a:pt x="97964" y="0"/>
                </a:moveTo>
                <a:cubicBezTo>
                  <a:pt x="116200" y="208"/>
                  <a:pt x="132679" y="4667"/>
                  <a:pt x="147399" y="13379"/>
                </a:cubicBezTo>
                <a:cubicBezTo>
                  <a:pt x="162120" y="22090"/>
                  <a:pt x="173837" y="33807"/>
                  <a:pt x="182548" y="48528"/>
                </a:cubicBezTo>
                <a:cubicBezTo>
                  <a:pt x="191260" y="63248"/>
                  <a:pt x="195719" y="79727"/>
                  <a:pt x="195927" y="97963"/>
                </a:cubicBezTo>
                <a:cubicBezTo>
                  <a:pt x="195719" y="116199"/>
                  <a:pt x="191260" y="132677"/>
                  <a:pt x="182548" y="147398"/>
                </a:cubicBezTo>
                <a:cubicBezTo>
                  <a:pt x="173837" y="162119"/>
                  <a:pt x="162120" y="173836"/>
                  <a:pt x="147399" y="182547"/>
                </a:cubicBezTo>
                <a:cubicBezTo>
                  <a:pt x="132679" y="191259"/>
                  <a:pt x="116200" y="195719"/>
                  <a:pt x="97964" y="195927"/>
                </a:cubicBezTo>
                <a:cubicBezTo>
                  <a:pt x="79728" y="195719"/>
                  <a:pt x="63250" y="191259"/>
                  <a:pt x="48529" y="182547"/>
                </a:cubicBezTo>
                <a:cubicBezTo>
                  <a:pt x="33808" y="173836"/>
                  <a:pt x="22091" y="162119"/>
                  <a:pt x="13380" y="147398"/>
                </a:cubicBezTo>
                <a:cubicBezTo>
                  <a:pt x="4668" y="132677"/>
                  <a:pt x="208" y="116199"/>
                  <a:pt x="0" y="97963"/>
                </a:cubicBezTo>
                <a:cubicBezTo>
                  <a:pt x="208" y="79727"/>
                  <a:pt x="4668" y="63248"/>
                  <a:pt x="13380" y="48528"/>
                </a:cubicBezTo>
                <a:cubicBezTo>
                  <a:pt x="22091" y="33807"/>
                  <a:pt x="33808" y="22090"/>
                  <a:pt x="48529" y="13379"/>
                </a:cubicBezTo>
                <a:cubicBezTo>
                  <a:pt x="63250" y="4667"/>
                  <a:pt x="79728" y="208"/>
                  <a:pt x="97964" y="0"/>
                </a:cubicBezTo>
                <a:close/>
              </a:path>
            </a:pathLst>
          </a:custGeom>
          <a:solidFill>
            <a:schemeClr val="accent5"/>
          </a:solidFill>
          <a:ln>
            <a:noFill/>
          </a:ln>
          <a:effectLst>
            <a:outerShdw blurRad="444500" sx="94000" sy="94000" algn="ctr" rotWithShape="0">
              <a:srgbClr val="000000">
                <a:alpha val="7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9" name="Google Shape;959;p136"/>
          <p:cNvSpPr/>
          <p:nvPr/>
        </p:nvSpPr>
        <p:spPr>
          <a:xfrm>
            <a:off x="1589266" y="5758723"/>
            <a:ext cx="552126" cy="552069"/>
          </a:xfrm>
          <a:custGeom>
            <a:avLst/>
            <a:gdLst/>
            <a:ahLst/>
            <a:cxnLst/>
            <a:rect l="l" t="t"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lt2"/>
          </a:solidFill>
          <a:ln w="12700" cap="flat" cmpd="sng">
            <a:solidFill>
              <a:schemeClr val="lt2"/>
            </a:solidFill>
            <a:prstDash val="solid"/>
            <a:miter lim="400000"/>
            <a:headEnd type="none" w="sm" len="sm"/>
            <a:tailEnd type="none" w="sm" len="sm"/>
          </a:ln>
        </p:spPr>
        <p:txBody>
          <a:bodyPr spcFirstLastPara="1" wrap="square" lIns="28550" tIns="28550" rIns="28550" bIns="2855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Calibri"/>
              <a:ea typeface="Calibri"/>
              <a:cs typeface="Calibri"/>
              <a:sym typeface="Calibri"/>
            </a:endParaRPr>
          </a:p>
        </p:txBody>
      </p:sp>
      <p:sp>
        <p:nvSpPr>
          <p:cNvPr id="960" name="Google Shape;960;p136"/>
          <p:cNvSpPr/>
          <p:nvPr/>
        </p:nvSpPr>
        <p:spPr>
          <a:xfrm>
            <a:off x="1147763" y="5317195"/>
            <a:ext cx="1435132" cy="1435124"/>
          </a:xfrm>
          <a:custGeom>
            <a:avLst/>
            <a:gdLst/>
            <a:ahLst/>
            <a:cxnLst/>
            <a:rect l="l" t="t" r="r" b="b"/>
            <a:pathLst>
              <a:path w="2515268" h="2515258" extrusionOk="0">
                <a:moveTo>
                  <a:pt x="1257640" y="121219"/>
                </a:moveTo>
                <a:cubicBezTo>
                  <a:pt x="1046095" y="123632"/>
                  <a:pt x="854944" y="175358"/>
                  <a:pt x="684175" y="276420"/>
                </a:cubicBezTo>
                <a:cubicBezTo>
                  <a:pt x="513405" y="377471"/>
                  <a:pt x="377484" y="513392"/>
                  <a:pt x="276432" y="684161"/>
                </a:cubicBezTo>
                <a:cubicBezTo>
                  <a:pt x="175370" y="854918"/>
                  <a:pt x="123632" y="1046080"/>
                  <a:pt x="121219" y="1257623"/>
                </a:cubicBezTo>
                <a:cubicBezTo>
                  <a:pt x="123632" y="1469167"/>
                  <a:pt x="175370" y="1660318"/>
                  <a:pt x="276432" y="1831086"/>
                </a:cubicBezTo>
                <a:cubicBezTo>
                  <a:pt x="377484" y="2001855"/>
                  <a:pt x="513405" y="2137776"/>
                  <a:pt x="684175" y="2238827"/>
                </a:cubicBezTo>
                <a:cubicBezTo>
                  <a:pt x="854944" y="2339889"/>
                  <a:pt x="1046095" y="2391626"/>
                  <a:pt x="1257640" y="2394039"/>
                </a:cubicBezTo>
                <a:cubicBezTo>
                  <a:pt x="1469185" y="2391626"/>
                  <a:pt x="1660348" y="2339889"/>
                  <a:pt x="1831105" y="2238827"/>
                </a:cubicBezTo>
                <a:cubicBezTo>
                  <a:pt x="2001875" y="2137776"/>
                  <a:pt x="2137797" y="2001855"/>
                  <a:pt x="2238847" y="1831086"/>
                </a:cubicBezTo>
                <a:cubicBezTo>
                  <a:pt x="2339910" y="1660318"/>
                  <a:pt x="2391636" y="1469167"/>
                  <a:pt x="2394049" y="1257623"/>
                </a:cubicBezTo>
                <a:cubicBezTo>
                  <a:pt x="2391636" y="1046080"/>
                  <a:pt x="2339910" y="854918"/>
                  <a:pt x="2238847" y="684161"/>
                </a:cubicBezTo>
                <a:cubicBezTo>
                  <a:pt x="2137797" y="513392"/>
                  <a:pt x="2001875" y="377471"/>
                  <a:pt x="1831105" y="276420"/>
                </a:cubicBezTo>
                <a:cubicBezTo>
                  <a:pt x="1660348" y="175358"/>
                  <a:pt x="1469185" y="123632"/>
                  <a:pt x="1257640" y="121219"/>
                </a:cubicBezTo>
                <a:close/>
                <a:moveTo>
                  <a:pt x="1257641" y="0"/>
                </a:moveTo>
                <a:cubicBezTo>
                  <a:pt x="1491750" y="2670"/>
                  <a:pt x="1703304" y="59914"/>
                  <a:pt x="1892276" y="171756"/>
                </a:cubicBezTo>
                <a:cubicBezTo>
                  <a:pt x="2081261" y="283586"/>
                  <a:pt x="2231682" y="434005"/>
                  <a:pt x="2343511" y="622990"/>
                </a:cubicBezTo>
                <a:cubicBezTo>
                  <a:pt x="2455354" y="811961"/>
                  <a:pt x="2512598" y="1023514"/>
                  <a:pt x="2515268" y="1257623"/>
                </a:cubicBezTo>
                <a:cubicBezTo>
                  <a:pt x="2512598" y="1491732"/>
                  <a:pt x="2455354" y="1703272"/>
                  <a:pt x="2343511" y="1892256"/>
                </a:cubicBezTo>
                <a:cubicBezTo>
                  <a:pt x="2231682" y="2081240"/>
                  <a:pt x="2081261" y="2231660"/>
                  <a:pt x="1892276" y="2343489"/>
                </a:cubicBezTo>
                <a:cubicBezTo>
                  <a:pt x="1703304" y="2455332"/>
                  <a:pt x="1491750" y="2512588"/>
                  <a:pt x="1257641" y="2515258"/>
                </a:cubicBezTo>
                <a:cubicBezTo>
                  <a:pt x="1023531" y="2512588"/>
                  <a:pt x="811990" y="2455332"/>
                  <a:pt x="623005" y="2343489"/>
                </a:cubicBezTo>
                <a:cubicBezTo>
                  <a:pt x="434020" y="2231660"/>
                  <a:pt x="283600" y="2081240"/>
                  <a:pt x="171770" y="1892256"/>
                </a:cubicBezTo>
                <a:cubicBezTo>
                  <a:pt x="59927" y="1703272"/>
                  <a:pt x="2671" y="1491732"/>
                  <a:pt x="0" y="1257623"/>
                </a:cubicBezTo>
                <a:cubicBezTo>
                  <a:pt x="2671" y="1023514"/>
                  <a:pt x="59927" y="811961"/>
                  <a:pt x="171770" y="622990"/>
                </a:cubicBezTo>
                <a:cubicBezTo>
                  <a:pt x="283600" y="434005"/>
                  <a:pt x="434020" y="283586"/>
                  <a:pt x="623005" y="171756"/>
                </a:cubicBezTo>
                <a:cubicBezTo>
                  <a:pt x="811990" y="59914"/>
                  <a:pt x="1023531" y="2670"/>
                  <a:pt x="1257641" y="0"/>
                </a:cubicBezTo>
                <a:close/>
              </a:path>
            </a:pathLst>
          </a:custGeom>
          <a:solidFill>
            <a:schemeClr val="lt2">
              <a:alpha val="3529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1" name="Google Shape;961;p136"/>
          <p:cNvSpPr/>
          <p:nvPr/>
        </p:nvSpPr>
        <p:spPr>
          <a:xfrm>
            <a:off x="6565479" y="2236866"/>
            <a:ext cx="5164311" cy="2902423"/>
          </a:xfrm>
          <a:custGeom>
            <a:avLst/>
            <a:gdLst/>
            <a:ahLst/>
            <a:cxnLst/>
            <a:rect l="l" t="t" r="r" b="b"/>
            <a:pathLst>
              <a:path w="2064" h="1162" extrusionOk="0">
                <a:moveTo>
                  <a:pt x="1032" y="0"/>
                </a:moveTo>
                <a:lnTo>
                  <a:pt x="2064" y="582"/>
                </a:lnTo>
                <a:lnTo>
                  <a:pt x="1032" y="1162"/>
                </a:lnTo>
                <a:lnTo>
                  <a:pt x="0" y="582"/>
                </a:lnTo>
                <a:lnTo>
                  <a:pt x="1032" y="0"/>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2" name="Google Shape;962;p136"/>
          <p:cNvSpPr/>
          <p:nvPr/>
        </p:nvSpPr>
        <p:spPr>
          <a:xfrm>
            <a:off x="6565479" y="3688077"/>
            <a:ext cx="2582155" cy="4363642"/>
          </a:xfrm>
          <a:custGeom>
            <a:avLst/>
            <a:gdLst/>
            <a:ahLst/>
            <a:cxnLst/>
            <a:rect l="l" t="t" r="r" b="b"/>
            <a:pathLst>
              <a:path w="1032" h="1743" extrusionOk="0">
                <a:moveTo>
                  <a:pt x="1032" y="580"/>
                </a:moveTo>
                <a:lnTo>
                  <a:pt x="1032" y="1743"/>
                </a:lnTo>
                <a:lnTo>
                  <a:pt x="0" y="1161"/>
                </a:lnTo>
                <a:lnTo>
                  <a:pt x="0" y="0"/>
                </a:lnTo>
                <a:lnTo>
                  <a:pt x="1032" y="580"/>
                </a:lnTo>
                <a:lnTo>
                  <a:pt x="1032" y="580"/>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3" name="Google Shape;963;p136"/>
          <p:cNvSpPr/>
          <p:nvPr/>
        </p:nvSpPr>
        <p:spPr>
          <a:xfrm>
            <a:off x="9147635" y="3688077"/>
            <a:ext cx="2582155" cy="4363642"/>
          </a:xfrm>
          <a:custGeom>
            <a:avLst/>
            <a:gdLst/>
            <a:ahLst/>
            <a:cxnLst/>
            <a:rect l="l" t="t" r="r" b="b"/>
            <a:pathLst>
              <a:path w="1032" h="1743" extrusionOk="0">
                <a:moveTo>
                  <a:pt x="1032" y="1161"/>
                </a:moveTo>
                <a:lnTo>
                  <a:pt x="0" y="1743"/>
                </a:lnTo>
                <a:lnTo>
                  <a:pt x="0" y="580"/>
                </a:lnTo>
                <a:lnTo>
                  <a:pt x="1032" y="0"/>
                </a:lnTo>
                <a:lnTo>
                  <a:pt x="1032" y="1161"/>
                </a:lnTo>
                <a:lnTo>
                  <a:pt x="1032" y="1161"/>
                </a:lnTo>
                <a:close/>
              </a:path>
            </a:pathLst>
          </a:custGeom>
          <a:solidFill>
            <a:schemeClr val="lt2">
              <a:alpha val="4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4" name="Google Shape;964;p136"/>
          <p:cNvSpPr txBox="1"/>
          <p:nvPr/>
        </p:nvSpPr>
        <p:spPr>
          <a:xfrm>
            <a:off x="7752019" y="3014083"/>
            <a:ext cx="2783962" cy="132343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1" i="0" u="none" strike="noStrike" cap="none">
                <a:solidFill>
                  <a:schemeClr val="accent4"/>
                </a:solidFill>
                <a:latin typeface="Roboto"/>
                <a:ea typeface="Roboto"/>
                <a:cs typeface="Roboto"/>
                <a:sym typeface="Roboto"/>
              </a:rPr>
              <a:t>01</a:t>
            </a:r>
            <a:endParaRPr sz="8000" b="1" i="0" u="none" strike="noStrike" cap="none">
              <a:solidFill>
                <a:schemeClr val="accent4"/>
              </a:solidFill>
              <a:latin typeface="Roboto"/>
              <a:ea typeface="Roboto"/>
              <a:cs typeface="Roboto"/>
              <a:sym typeface="Roboto"/>
            </a:endParaRPr>
          </a:p>
        </p:txBody>
      </p:sp>
      <p:sp>
        <p:nvSpPr>
          <p:cNvPr id="965" name="Google Shape;965;p136"/>
          <p:cNvSpPr txBox="1"/>
          <p:nvPr/>
        </p:nvSpPr>
        <p:spPr>
          <a:xfrm>
            <a:off x="6464576" y="5174752"/>
            <a:ext cx="2783962" cy="132343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1" i="0" u="none" strike="noStrike" cap="none">
                <a:solidFill>
                  <a:schemeClr val="accent5"/>
                </a:solidFill>
                <a:latin typeface="Roboto"/>
                <a:ea typeface="Roboto"/>
                <a:cs typeface="Roboto"/>
                <a:sym typeface="Roboto"/>
              </a:rPr>
              <a:t>02</a:t>
            </a:r>
            <a:endParaRPr sz="8000" b="1" i="0" u="none" strike="noStrike" cap="none">
              <a:solidFill>
                <a:schemeClr val="accent5"/>
              </a:solidFill>
              <a:latin typeface="Roboto"/>
              <a:ea typeface="Roboto"/>
              <a:cs typeface="Roboto"/>
              <a:sym typeface="Roboto"/>
            </a:endParaRPr>
          </a:p>
        </p:txBody>
      </p:sp>
      <p:sp>
        <p:nvSpPr>
          <p:cNvPr id="966" name="Google Shape;966;p136"/>
          <p:cNvSpPr txBox="1"/>
          <p:nvPr/>
        </p:nvSpPr>
        <p:spPr>
          <a:xfrm>
            <a:off x="9046731" y="5174752"/>
            <a:ext cx="2783962" cy="132343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1" i="0" u="none" strike="noStrike" cap="none">
                <a:solidFill>
                  <a:schemeClr val="accent3"/>
                </a:solidFill>
                <a:latin typeface="Roboto"/>
                <a:ea typeface="Roboto"/>
                <a:cs typeface="Roboto"/>
                <a:sym typeface="Roboto"/>
              </a:rPr>
              <a:t>03</a:t>
            </a:r>
            <a:endParaRPr sz="8000" b="1" i="0" u="none" strike="noStrike" cap="none">
              <a:solidFill>
                <a:schemeClr val="accent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g12f3749cb83_0_0"/>
          <p:cNvSpPr/>
          <p:nvPr/>
        </p:nvSpPr>
        <p:spPr>
          <a:xfrm>
            <a:off x="0" y="0"/>
            <a:ext cx="18288000" cy="10288500"/>
          </a:xfrm>
          <a:prstGeom prst="rect">
            <a:avLst/>
          </a:prstGeom>
          <a:gradFill>
            <a:gsLst>
              <a:gs pos="0">
                <a:srgbClr val="ACE5FF"/>
              </a:gs>
              <a:gs pos="46000">
                <a:srgbClr val="3AC2FF"/>
              </a:gs>
              <a:gs pos="100000">
                <a:srgbClr val="007EB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2" name="Google Shape;972;g12f3749cb83_0_0"/>
          <p:cNvSpPr/>
          <p:nvPr/>
        </p:nvSpPr>
        <p:spPr>
          <a:xfrm rot="10800000" flipH="1">
            <a:off x="0" y="5944"/>
            <a:ext cx="18288000" cy="9020068"/>
          </a:xfrm>
          <a:custGeom>
            <a:avLst/>
            <a:gdLst/>
            <a:ahLst/>
            <a:cxnLst/>
            <a:rect l="l" t="t" r="r" b="b"/>
            <a:pathLst>
              <a:path w="18288000" h="7216054" extrusionOk="0">
                <a:moveTo>
                  <a:pt x="18288000" y="0"/>
                </a:moveTo>
                <a:lnTo>
                  <a:pt x="18287998" y="7216054"/>
                </a:lnTo>
                <a:lnTo>
                  <a:pt x="1" y="7216054"/>
                </a:lnTo>
                <a:lnTo>
                  <a:pt x="0" y="5074525"/>
                </a:lnTo>
                <a:lnTo>
                  <a:pt x="72526" y="5081080"/>
                </a:lnTo>
                <a:lnTo>
                  <a:pt x="264555" y="5099401"/>
                </a:lnTo>
                <a:lnTo>
                  <a:pt x="654291" y="5146191"/>
                </a:lnTo>
                <a:lnTo>
                  <a:pt x="1042682" y="5198064"/>
                </a:lnTo>
                <a:lnTo>
                  <a:pt x="1433647" y="5249205"/>
                </a:lnTo>
                <a:lnTo>
                  <a:pt x="1823380" y="5295995"/>
                </a:lnTo>
                <a:lnTo>
                  <a:pt x="2018607" y="5315758"/>
                </a:lnTo>
                <a:lnTo>
                  <a:pt x="2210641" y="5334076"/>
                </a:lnTo>
                <a:lnTo>
                  <a:pt x="2401431" y="5348047"/>
                </a:lnTo>
                <a:lnTo>
                  <a:pt x="2590985" y="5357665"/>
                </a:lnTo>
                <a:lnTo>
                  <a:pt x="2781270" y="5360019"/>
                </a:lnTo>
                <a:lnTo>
                  <a:pt x="2968350" y="5360932"/>
                </a:lnTo>
                <a:lnTo>
                  <a:pt x="3156155" y="5354583"/>
                </a:lnTo>
                <a:lnTo>
                  <a:pt x="3339524" y="5342442"/>
                </a:lnTo>
                <a:lnTo>
                  <a:pt x="3523003" y="5320860"/>
                </a:lnTo>
                <a:lnTo>
                  <a:pt x="3700082" y="5296398"/>
                </a:lnTo>
                <a:lnTo>
                  <a:pt x="3878612" y="5257408"/>
                </a:lnTo>
                <a:lnTo>
                  <a:pt x="4052702" y="5212625"/>
                </a:lnTo>
                <a:lnTo>
                  <a:pt x="4226901" y="5158406"/>
                </a:lnTo>
                <a:lnTo>
                  <a:pt x="4396668" y="5098389"/>
                </a:lnTo>
                <a:lnTo>
                  <a:pt x="4565292" y="5024587"/>
                </a:lnTo>
                <a:lnTo>
                  <a:pt x="4727528" y="4947898"/>
                </a:lnTo>
                <a:lnTo>
                  <a:pt x="4892447" y="4861039"/>
                </a:lnTo>
                <a:lnTo>
                  <a:pt x="5052933" y="4768386"/>
                </a:lnTo>
                <a:lnTo>
                  <a:pt x="5214145" y="4668466"/>
                </a:lnTo>
                <a:lnTo>
                  <a:pt x="5372155" y="4567110"/>
                </a:lnTo>
                <a:lnTo>
                  <a:pt x="5530891" y="4458489"/>
                </a:lnTo>
                <a:lnTo>
                  <a:pt x="5683226" y="4346983"/>
                </a:lnTo>
                <a:lnTo>
                  <a:pt x="5839487" y="4229660"/>
                </a:lnTo>
                <a:lnTo>
                  <a:pt x="5992552" y="4110891"/>
                </a:lnTo>
                <a:lnTo>
                  <a:pt x="6299399" y="3866099"/>
                </a:lnTo>
                <a:lnTo>
                  <a:pt x="6602430" y="3617686"/>
                </a:lnTo>
                <a:lnTo>
                  <a:pt x="6908045" y="3368538"/>
                </a:lnTo>
                <a:lnTo>
                  <a:pt x="7214890" y="3123745"/>
                </a:lnTo>
                <a:lnTo>
                  <a:pt x="7371153" y="3006420"/>
                </a:lnTo>
                <a:lnTo>
                  <a:pt x="7524830" y="2889831"/>
                </a:lnTo>
                <a:lnTo>
                  <a:pt x="7679130" y="2775417"/>
                </a:lnTo>
                <a:lnTo>
                  <a:pt x="7835286" y="2667530"/>
                </a:lnTo>
                <a:lnTo>
                  <a:pt x="7995878" y="2565436"/>
                </a:lnTo>
                <a:lnTo>
                  <a:pt x="8154505" y="2466253"/>
                </a:lnTo>
                <a:lnTo>
                  <a:pt x="8318191" y="2375041"/>
                </a:lnTo>
                <a:lnTo>
                  <a:pt x="8479908" y="2286740"/>
                </a:lnTo>
                <a:lnTo>
                  <a:pt x="8647305" y="2208581"/>
                </a:lnTo>
                <a:lnTo>
                  <a:pt x="8812013" y="2140598"/>
                </a:lnTo>
                <a:lnTo>
                  <a:pt x="8983119" y="2075497"/>
                </a:lnTo>
                <a:lnTo>
                  <a:pt x="9154737" y="2022011"/>
                </a:lnTo>
                <a:lnTo>
                  <a:pt x="9331412" y="1976493"/>
                </a:lnTo>
                <a:lnTo>
                  <a:pt x="9508594" y="1942594"/>
                </a:lnTo>
                <a:lnTo>
                  <a:pt x="9689598" y="1912306"/>
                </a:lnTo>
                <a:lnTo>
                  <a:pt x="9867913" y="1892196"/>
                </a:lnTo>
                <a:lnTo>
                  <a:pt x="10054483" y="1881496"/>
                </a:lnTo>
                <a:lnTo>
                  <a:pt x="10239089" y="1873704"/>
                </a:lnTo>
                <a:lnTo>
                  <a:pt x="10428752" y="1873884"/>
                </a:lnTo>
                <a:lnTo>
                  <a:pt x="10616452" y="1876973"/>
                </a:lnTo>
                <a:lnTo>
                  <a:pt x="10808589" y="1885857"/>
                </a:lnTo>
                <a:lnTo>
                  <a:pt x="10997418" y="1902734"/>
                </a:lnTo>
                <a:lnTo>
                  <a:pt x="11192028" y="1920323"/>
                </a:lnTo>
                <a:lnTo>
                  <a:pt x="11384058" y="1938644"/>
                </a:lnTo>
                <a:lnTo>
                  <a:pt x="11773791" y="1985433"/>
                </a:lnTo>
                <a:lnTo>
                  <a:pt x="12162180" y="2037306"/>
                </a:lnTo>
                <a:lnTo>
                  <a:pt x="12553149" y="2088447"/>
                </a:lnTo>
                <a:lnTo>
                  <a:pt x="12942882" y="2135236"/>
                </a:lnTo>
                <a:lnTo>
                  <a:pt x="13138109" y="2155000"/>
                </a:lnTo>
                <a:lnTo>
                  <a:pt x="13330142" y="2173320"/>
                </a:lnTo>
                <a:lnTo>
                  <a:pt x="13520935" y="2187290"/>
                </a:lnTo>
                <a:lnTo>
                  <a:pt x="13710490" y="2196909"/>
                </a:lnTo>
                <a:lnTo>
                  <a:pt x="13900770" y="2199265"/>
                </a:lnTo>
                <a:lnTo>
                  <a:pt x="14087853" y="2200175"/>
                </a:lnTo>
                <a:lnTo>
                  <a:pt x="14275657" y="2193827"/>
                </a:lnTo>
                <a:lnTo>
                  <a:pt x="14459028" y="2181684"/>
                </a:lnTo>
                <a:lnTo>
                  <a:pt x="14642504" y="2160104"/>
                </a:lnTo>
                <a:lnTo>
                  <a:pt x="14819586" y="2135639"/>
                </a:lnTo>
                <a:lnTo>
                  <a:pt x="14998114" y="2096651"/>
                </a:lnTo>
                <a:lnTo>
                  <a:pt x="15172203" y="2051866"/>
                </a:lnTo>
                <a:lnTo>
                  <a:pt x="15346401" y="1997649"/>
                </a:lnTo>
                <a:lnTo>
                  <a:pt x="15516167" y="1937634"/>
                </a:lnTo>
                <a:lnTo>
                  <a:pt x="15684796" y="1863828"/>
                </a:lnTo>
                <a:lnTo>
                  <a:pt x="15847031" y="1787139"/>
                </a:lnTo>
                <a:lnTo>
                  <a:pt x="16011951" y="1700281"/>
                </a:lnTo>
                <a:lnTo>
                  <a:pt x="16172436" y="1607626"/>
                </a:lnTo>
                <a:lnTo>
                  <a:pt x="16333646" y="1507709"/>
                </a:lnTo>
                <a:lnTo>
                  <a:pt x="16491658" y="1406351"/>
                </a:lnTo>
                <a:lnTo>
                  <a:pt x="16650392" y="1297731"/>
                </a:lnTo>
                <a:lnTo>
                  <a:pt x="16802730" y="1186225"/>
                </a:lnTo>
                <a:lnTo>
                  <a:pt x="16958988" y="1068901"/>
                </a:lnTo>
                <a:lnTo>
                  <a:pt x="17112052" y="950135"/>
                </a:lnTo>
                <a:lnTo>
                  <a:pt x="17418900" y="705341"/>
                </a:lnTo>
                <a:lnTo>
                  <a:pt x="17721934" y="456927"/>
                </a:lnTo>
                <a:lnTo>
                  <a:pt x="18027548" y="207781"/>
                </a:lnTo>
                <a:close/>
              </a:path>
            </a:pathLst>
          </a:custGeom>
          <a:gradFill>
            <a:gsLst>
              <a:gs pos="0">
                <a:srgbClr val="008DCB"/>
              </a:gs>
              <a:gs pos="48000">
                <a:srgbClr val="36C1FE"/>
              </a:gs>
              <a:gs pos="100000">
                <a:srgbClr val="83D8FF"/>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73" name="Google Shape;973;g12f3749cb83_0_0"/>
          <p:cNvGrpSpPr/>
          <p:nvPr/>
        </p:nvGrpSpPr>
        <p:grpSpPr>
          <a:xfrm>
            <a:off x="2971800" y="889915"/>
            <a:ext cx="12344400" cy="1497487"/>
            <a:chOff x="2971800" y="889915"/>
            <a:chExt cx="12344400" cy="1497487"/>
          </a:xfrm>
        </p:grpSpPr>
        <p:sp>
          <p:nvSpPr>
            <p:cNvPr id="974" name="Google Shape;974;g12f3749cb83_0_0"/>
            <p:cNvSpPr txBox="1"/>
            <p:nvPr/>
          </p:nvSpPr>
          <p:spPr>
            <a:xfrm>
              <a:off x="2971800" y="889915"/>
              <a:ext cx="12344400" cy="1169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000">
                  <a:solidFill>
                    <a:schemeClr val="lt2"/>
                  </a:solidFill>
                  <a:latin typeface="Montserrat ExtraBold"/>
                  <a:ea typeface="Montserrat ExtraBold"/>
                  <a:cs typeface="Montserrat ExtraBold"/>
                  <a:sym typeface="Montserrat ExtraBold"/>
                </a:rPr>
                <a:t>Browser Mock Up</a:t>
              </a:r>
              <a:endParaRPr sz="7000">
                <a:solidFill>
                  <a:schemeClr val="lt2"/>
                </a:solidFill>
                <a:latin typeface="Roboto Black"/>
                <a:ea typeface="Roboto Black"/>
                <a:cs typeface="Roboto Black"/>
                <a:sym typeface="Roboto Black"/>
              </a:endParaRPr>
            </a:p>
          </p:txBody>
        </p:sp>
        <p:sp>
          <p:nvSpPr>
            <p:cNvPr id="975" name="Google Shape;975;g12f3749cb83_0_0"/>
            <p:cNvSpPr txBox="1"/>
            <p:nvPr/>
          </p:nvSpPr>
          <p:spPr>
            <a:xfrm>
              <a:off x="6079702" y="2064302"/>
              <a:ext cx="6128700" cy="323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lt2"/>
                  </a:solidFill>
                  <a:latin typeface="Montserrat ExtraLight"/>
                  <a:ea typeface="Montserrat ExtraLight"/>
                  <a:cs typeface="Montserrat ExtraLight"/>
                  <a:sym typeface="Montserrat ExtraLight"/>
                </a:rPr>
                <a:t>A sneak peek at good things to come</a:t>
              </a:r>
              <a:endParaRPr sz="1500">
                <a:solidFill>
                  <a:schemeClr val="lt2"/>
                </a:solidFill>
                <a:latin typeface="Roboto Light"/>
                <a:ea typeface="Roboto Light"/>
                <a:cs typeface="Roboto Light"/>
                <a:sym typeface="Roboto Light"/>
              </a:endParaRPr>
            </a:p>
          </p:txBody>
        </p:sp>
      </p:grpSp>
      <p:grpSp>
        <p:nvGrpSpPr>
          <p:cNvPr id="976" name="Google Shape;976;g12f3749cb83_0_0"/>
          <p:cNvGrpSpPr/>
          <p:nvPr/>
        </p:nvGrpSpPr>
        <p:grpSpPr>
          <a:xfrm>
            <a:off x="2332596" y="2667004"/>
            <a:ext cx="13622855" cy="2055574"/>
            <a:chOff x="6696075" y="1443037"/>
            <a:chExt cx="9994758" cy="1508125"/>
          </a:xfrm>
        </p:grpSpPr>
        <p:pic>
          <p:nvPicPr>
            <p:cNvPr id="977" name="Google Shape;977;g12f3749cb83_0_0"/>
            <p:cNvPicPr preferRelativeResize="0"/>
            <p:nvPr/>
          </p:nvPicPr>
          <p:blipFill rotWithShape="1">
            <a:blip r:embed="rId3">
              <a:alphaModFix/>
            </a:blip>
            <a:srcRect/>
            <a:stretch/>
          </p:blipFill>
          <p:spPr>
            <a:xfrm>
              <a:off x="6696075" y="1443037"/>
              <a:ext cx="9994758" cy="1508125"/>
            </a:xfrm>
            <a:prstGeom prst="rect">
              <a:avLst/>
            </a:prstGeom>
            <a:noFill/>
            <a:ln>
              <a:noFill/>
            </a:ln>
          </p:spPr>
        </p:pic>
        <p:sp>
          <p:nvSpPr>
            <p:cNvPr id="978" name="Google Shape;978;g12f3749cb83_0_0"/>
            <p:cNvSpPr txBox="1"/>
            <p:nvPr/>
          </p:nvSpPr>
          <p:spPr>
            <a:xfrm>
              <a:off x="8734263" y="2374610"/>
              <a:ext cx="3976500" cy="23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lt1"/>
                  </a:solidFill>
                  <a:latin typeface="Montserrat ExtraLight"/>
                  <a:ea typeface="Montserrat ExtraLight"/>
                  <a:cs typeface="Montserrat ExtraLight"/>
                  <a:sym typeface="Montserrat ExtraLight"/>
                </a:rPr>
                <a:t>www.vendgo.com</a:t>
              </a:r>
              <a:endParaRPr sz="1500">
                <a:solidFill>
                  <a:schemeClr val="lt1"/>
                </a:solidFill>
                <a:latin typeface="Roboto Light"/>
                <a:ea typeface="Roboto Light"/>
                <a:cs typeface="Roboto Light"/>
                <a:sym typeface="Roboto Light"/>
              </a:endParaRPr>
            </a:p>
          </p:txBody>
        </p:sp>
      </p:grpSp>
      <p:pic>
        <p:nvPicPr>
          <p:cNvPr id="979" name="Google Shape;979;g12f3749cb83_0_0"/>
          <p:cNvPicPr preferRelativeResize="0">
            <a:picLocks noGrp="1"/>
          </p:cNvPicPr>
          <p:nvPr>
            <p:ph type="pic" idx="2"/>
          </p:nvPr>
        </p:nvPicPr>
        <p:blipFill rotWithShape="1">
          <a:blip r:embed="rId4">
            <a:alphaModFix/>
          </a:blip>
          <a:srcRect t="10399" b="10399"/>
          <a:stretch/>
        </p:blipFill>
        <p:spPr>
          <a:xfrm>
            <a:off x="2589124" y="4463672"/>
            <a:ext cx="13074302" cy="5824799"/>
          </a:xfrm>
          <a:prstGeom prst="rect">
            <a:avLst/>
          </a:prstGeom>
          <a:solidFill>
            <a:srgbClr val="353535">
              <a:alpha val="11760"/>
            </a:srgbClr>
          </a:solid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g12f3749cb83_0_0"/>
          <p:cNvSpPr/>
          <p:nvPr/>
        </p:nvSpPr>
        <p:spPr>
          <a:xfrm>
            <a:off x="0" y="0"/>
            <a:ext cx="18288000" cy="10288500"/>
          </a:xfrm>
          <a:prstGeom prst="rect">
            <a:avLst/>
          </a:prstGeom>
          <a:gradFill>
            <a:gsLst>
              <a:gs pos="0">
                <a:srgbClr val="ACE5FF"/>
              </a:gs>
              <a:gs pos="46000">
                <a:srgbClr val="3AC2FF"/>
              </a:gs>
              <a:gs pos="100000">
                <a:srgbClr val="007EB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2" name="Google Shape;972;g12f3749cb83_0_0"/>
          <p:cNvSpPr/>
          <p:nvPr/>
        </p:nvSpPr>
        <p:spPr>
          <a:xfrm rot="10800000" flipH="1">
            <a:off x="0" y="-6248"/>
            <a:ext cx="18288000" cy="9020068"/>
          </a:xfrm>
          <a:custGeom>
            <a:avLst/>
            <a:gdLst/>
            <a:ahLst/>
            <a:cxnLst/>
            <a:rect l="l" t="t" r="r" b="b"/>
            <a:pathLst>
              <a:path w="18288000" h="7216054" extrusionOk="0">
                <a:moveTo>
                  <a:pt x="18288000" y="0"/>
                </a:moveTo>
                <a:lnTo>
                  <a:pt x="18287998" y="7216054"/>
                </a:lnTo>
                <a:lnTo>
                  <a:pt x="1" y="7216054"/>
                </a:lnTo>
                <a:lnTo>
                  <a:pt x="0" y="5074525"/>
                </a:lnTo>
                <a:lnTo>
                  <a:pt x="72526" y="5081080"/>
                </a:lnTo>
                <a:lnTo>
                  <a:pt x="264555" y="5099401"/>
                </a:lnTo>
                <a:lnTo>
                  <a:pt x="654291" y="5146191"/>
                </a:lnTo>
                <a:lnTo>
                  <a:pt x="1042682" y="5198064"/>
                </a:lnTo>
                <a:lnTo>
                  <a:pt x="1433647" y="5249205"/>
                </a:lnTo>
                <a:lnTo>
                  <a:pt x="1823380" y="5295995"/>
                </a:lnTo>
                <a:lnTo>
                  <a:pt x="2018607" y="5315758"/>
                </a:lnTo>
                <a:lnTo>
                  <a:pt x="2210641" y="5334076"/>
                </a:lnTo>
                <a:lnTo>
                  <a:pt x="2401431" y="5348047"/>
                </a:lnTo>
                <a:lnTo>
                  <a:pt x="2590985" y="5357665"/>
                </a:lnTo>
                <a:lnTo>
                  <a:pt x="2781270" y="5360019"/>
                </a:lnTo>
                <a:lnTo>
                  <a:pt x="2968350" y="5360932"/>
                </a:lnTo>
                <a:lnTo>
                  <a:pt x="3156155" y="5354583"/>
                </a:lnTo>
                <a:lnTo>
                  <a:pt x="3339524" y="5342442"/>
                </a:lnTo>
                <a:lnTo>
                  <a:pt x="3523003" y="5320860"/>
                </a:lnTo>
                <a:lnTo>
                  <a:pt x="3700082" y="5296398"/>
                </a:lnTo>
                <a:lnTo>
                  <a:pt x="3878612" y="5257408"/>
                </a:lnTo>
                <a:lnTo>
                  <a:pt x="4052702" y="5212625"/>
                </a:lnTo>
                <a:lnTo>
                  <a:pt x="4226901" y="5158406"/>
                </a:lnTo>
                <a:lnTo>
                  <a:pt x="4396668" y="5098389"/>
                </a:lnTo>
                <a:lnTo>
                  <a:pt x="4565292" y="5024587"/>
                </a:lnTo>
                <a:lnTo>
                  <a:pt x="4727528" y="4947898"/>
                </a:lnTo>
                <a:lnTo>
                  <a:pt x="4892447" y="4861039"/>
                </a:lnTo>
                <a:lnTo>
                  <a:pt x="5052933" y="4768386"/>
                </a:lnTo>
                <a:lnTo>
                  <a:pt x="5214145" y="4668466"/>
                </a:lnTo>
                <a:lnTo>
                  <a:pt x="5372155" y="4567110"/>
                </a:lnTo>
                <a:lnTo>
                  <a:pt x="5530891" y="4458489"/>
                </a:lnTo>
                <a:lnTo>
                  <a:pt x="5683226" y="4346983"/>
                </a:lnTo>
                <a:lnTo>
                  <a:pt x="5839487" y="4229660"/>
                </a:lnTo>
                <a:lnTo>
                  <a:pt x="5992552" y="4110891"/>
                </a:lnTo>
                <a:lnTo>
                  <a:pt x="6299399" y="3866099"/>
                </a:lnTo>
                <a:lnTo>
                  <a:pt x="6602430" y="3617686"/>
                </a:lnTo>
                <a:lnTo>
                  <a:pt x="6908045" y="3368538"/>
                </a:lnTo>
                <a:lnTo>
                  <a:pt x="7214890" y="3123745"/>
                </a:lnTo>
                <a:lnTo>
                  <a:pt x="7371153" y="3006420"/>
                </a:lnTo>
                <a:lnTo>
                  <a:pt x="7524830" y="2889831"/>
                </a:lnTo>
                <a:lnTo>
                  <a:pt x="7679130" y="2775417"/>
                </a:lnTo>
                <a:lnTo>
                  <a:pt x="7835286" y="2667530"/>
                </a:lnTo>
                <a:lnTo>
                  <a:pt x="7995878" y="2565436"/>
                </a:lnTo>
                <a:lnTo>
                  <a:pt x="8154505" y="2466253"/>
                </a:lnTo>
                <a:lnTo>
                  <a:pt x="8318191" y="2375041"/>
                </a:lnTo>
                <a:lnTo>
                  <a:pt x="8479908" y="2286740"/>
                </a:lnTo>
                <a:lnTo>
                  <a:pt x="8647305" y="2208581"/>
                </a:lnTo>
                <a:lnTo>
                  <a:pt x="8812013" y="2140598"/>
                </a:lnTo>
                <a:lnTo>
                  <a:pt x="8983119" y="2075497"/>
                </a:lnTo>
                <a:lnTo>
                  <a:pt x="9154737" y="2022011"/>
                </a:lnTo>
                <a:lnTo>
                  <a:pt x="9331412" y="1976493"/>
                </a:lnTo>
                <a:lnTo>
                  <a:pt x="9508594" y="1942594"/>
                </a:lnTo>
                <a:lnTo>
                  <a:pt x="9689598" y="1912306"/>
                </a:lnTo>
                <a:lnTo>
                  <a:pt x="9867913" y="1892196"/>
                </a:lnTo>
                <a:lnTo>
                  <a:pt x="10054483" y="1881496"/>
                </a:lnTo>
                <a:lnTo>
                  <a:pt x="10239089" y="1873704"/>
                </a:lnTo>
                <a:lnTo>
                  <a:pt x="10428752" y="1873884"/>
                </a:lnTo>
                <a:lnTo>
                  <a:pt x="10616452" y="1876973"/>
                </a:lnTo>
                <a:lnTo>
                  <a:pt x="10808589" y="1885857"/>
                </a:lnTo>
                <a:lnTo>
                  <a:pt x="10997418" y="1902734"/>
                </a:lnTo>
                <a:lnTo>
                  <a:pt x="11192028" y="1920323"/>
                </a:lnTo>
                <a:lnTo>
                  <a:pt x="11384058" y="1938644"/>
                </a:lnTo>
                <a:lnTo>
                  <a:pt x="11773791" y="1985433"/>
                </a:lnTo>
                <a:lnTo>
                  <a:pt x="12162180" y="2037306"/>
                </a:lnTo>
                <a:lnTo>
                  <a:pt x="12553149" y="2088447"/>
                </a:lnTo>
                <a:lnTo>
                  <a:pt x="12942882" y="2135236"/>
                </a:lnTo>
                <a:lnTo>
                  <a:pt x="13138109" y="2155000"/>
                </a:lnTo>
                <a:lnTo>
                  <a:pt x="13330142" y="2173320"/>
                </a:lnTo>
                <a:lnTo>
                  <a:pt x="13520935" y="2187290"/>
                </a:lnTo>
                <a:lnTo>
                  <a:pt x="13710490" y="2196909"/>
                </a:lnTo>
                <a:lnTo>
                  <a:pt x="13900770" y="2199265"/>
                </a:lnTo>
                <a:lnTo>
                  <a:pt x="14087853" y="2200175"/>
                </a:lnTo>
                <a:lnTo>
                  <a:pt x="14275657" y="2193827"/>
                </a:lnTo>
                <a:lnTo>
                  <a:pt x="14459028" y="2181684"/>
                </a:lnTo>
                <a:lnTo>
                  <a:pt x="14642504" y="2160104"/>
                </a:lnTo>
                <a:lnTo>
                  <a:pt x="14819586" y="2135639"/>
                </a:lnTo>
                <a:lnTo>
                  <a:pt x="14998114" y="2096651"/>
                </a:lnTo>
                <a:lnTo>
                  <a:pt x="15172203" y="2051866"/>
                </a:lnTo>
                <a:lnTo>
                  <a:pt x="15346401" y="1997649"/>
                </a:lnTo>
                <a:lnTo>
                  <a:pt x="15516167" y="1937634"/>
                </a:lnTo>
                <a:lnTo>
                  <a:pt x="15684796" y="1863828"/>
                </a:lnTo>
                <a:lnTo>
                  <a:pt x="15847031" y="1787139"/>
                </a:lnTo>
                <a:lnTo>
                  <a:pt x="16011951" y="1700281"/>
                </a:lnTo>
                <a:lnTo>
                  <a:pt x="16172436" y="1607626"/>
                </a:lnTo>
                <a:lnTo>
                  <a:pt x="16333646" y="1507709"/>
                </a:lnTo>
                <a:lnTo>
                  <a:pt x="16491658" y="1406351"/>
                </a:lnTo>
                <a:lnTo>
                  <a:pt x="16650392" y="1297731"/>
                </a:lnTo>
                <a:lnTo>
                  <a:pt x="16802730" y="1186225"/>
                </a:lnTo>
                <a:lnTo>
                  <a:pt x="16958988" y="1068901"/>
                </a:lnTo>
                <a:lnTo>
                  <a:pt x="17112052" y="950135"/>
                </a:lnTo>
                <a:lnTo>
                  <a:pt x="17418900" y="705341"/>
                </a:lnTo>
                <a:lnTo>
                  <a:pt x="17721934" y="456927"/>
                </a:lnTo>
                <a:lnTo>
                  <a:pt x="18027548" y="207781"/>
                </a:lnTo>
                <a:close/>
              </a:path>
            </a:pathLst>
          </a:custGeom>
          <a:gradFill>
            <a:gsLst>
              <a:gs pos="0">
                <a:srgbClr val="008DCB"/>
              </a:gs>
              <a:gs pos="48000">
                <a:srgbClr val="36C1FE"/>
              </a:gs>
              <a:gs pos="100000">
                <a:srgbClr val="83D8FF"/>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4" name="Google Shape;974;g12f3749cb83_0_0"/>
          <p:cNvSpPr txBox="1"/>
          <p:nvPr/>
        </p:nvSpPr>
        <p:spPr>
          <a:xfrm>
            <a:off x="2971800" y="889915"/>
            <a:ext cx="12344400" cy="1169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000" dirty="0">
                <a:solidFill>
                  <a:schemeClr val="lt2"/>
                </a:solidFill>
                <a:latin typeface="Montserrat ExtraBold"/>
                <a:ea typeface="Roboto Black"/>
                <a:cs typeface="Roboto Black"/>
                <a:sym typeface="Montserrat ExtraBold"/>
              </a:rPr>
              <a:t>Vendor’s Dashboard</a:t>
            </a:r>
            <a:endParaRPr sz="7000" dirty="0">
              <a:solidFill>
                <a:schemeClr val="lt2"/>
              </a:solidFill>
              <a:latin typeface="Roboto Black"/>
              <a:ea typeface="Roboto Black"/>
              <a:cs typeface="Roboto Black"/>
              <a:sym typeface="Roboto Black"/>
            </a:endParaRPr>
          </a:p>
        </p:txBody>
      </p:sp>
      <p:grpSp>
        <p:nvGrpSpPr>
          <p:cNvPr id="976" name="Google Shape;976;g12f3749cb83_0_0"/>
          <p:cNvGrpSpPr/>
          <p:nvPr/>
        </p:nvGrpSpPr>
        <p:grpSpPr>
          <a:xfrm>
            <a:off x="2332596" y="2667004"/>
            <a:ext cx="13622855" cy="2055574"/>
            <a:chOff x="6696075" y="1443037"/>
            <a:chExt cx="9994758" cy="1508125"/>
          </a:xfrm>
        </p:grpSpPr>
        <p:pic>
          <p:nvPicPr>
            <p:cNvPr id="977" name="Google Shape;977;g12f3749cb83_0_0"/>
            <p:cNvPicPr preferRelativeResize="0"/>
            <p:nvPr/>
          </p:nvPicPr>
          <p:blipFill rotWithShape="1">
            <a:blip r:embed="rId3">
              <a:alphaModFix/>
            </a:blip>
            <a:srcRect/>
            <a:stretch/>
          </p:blipFill>
          <p:spPr>
            <a:xfrm>
              <a:off x="6696075" y="1443037"/>
              <a:ext cx="9994758" cy="1508125"/>
            </a:xfrm>
            <a:prstGeom prst="rect">
              <a:avLst/>
            </a:prstGeom>
            <a:noFill/>
            <a:ln>
              <a:noFill/>
            </a:ln>
          </p:spPr>
        </p:pic>
        <p:sp>
          <p:nvSpPr>
            <p:cNvPr id="978" name="Google Shape;978;g12f3749cb83_0_0"/>
            <p:cNvSpPr txBox="1"/>
            <p:nvPr/>
          </p:nvSpPr>
          <p:spPr>
            <a:xfrm>
              <a:off x="8734263" y="2374610"/>
              <a:ext cx="3976500" cy="23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lt1"/>
                  </a:solidFill>
                  <a:latin typeface="Montserrat ExtraLight"/>
                  <a:ea typeface="Montserrat ExtraLight"/>
                  <a:cs typeface="Montserrat ExtraLight"/>
                  <a:sym typeface="Montserrat ExtraLight"/>
                </a:rPr>
                <a:t>www.vendgo.com</a:t>
              </a:r>
              <a:endParaRPr sz="1500">
                <a:solidFill>
                  <a:schemeClr val="lt1"/>
                </a:solidFill>
                <a:latin typeface="Roboto Light"/>
                <a:ea typeface="Roboto Light"/>
                <a:cs typeface="Roboto Light"/>
                <a:sym typeface="Roboto Light"/>
              </a:endParaRPr>
            </a:p>
          </p:txBody>
        </p:sp>
      </p:grpSp>
      <p:sp>
        <p:nvSpPr>
          <p:cNvPr id="3" name="Picture Placeholder 2">
            <a:extLst>
              <a:ext uri="{FF2B5EF4-FFF2-40B4-BE49-F238E27FC236}">
                <a16:creationId xmlns:a16="http://schemas.microsoft.com/office/drawing/2014/main" id="{EB822CD8-E1EA-4FCF-BEBA-204D2859D450}"/>
              </a:ext>
            </a:extLst>
          </p:cNvPr>
          <p:cNvSpPr>
            <a:spLocks noGrp="1"/>
          </p:cNvSpPr>
          <p:nvPr>
            <p:ph type="pic" idx="2"/>
          </p:nvPr>
        </p:nvSpPr>
        <p:spPr/>
      </p:sp>
      <p:pic>
        <p:nvPicPr>
          <p:cNvPr id="5" name="Picture 4">
            <a:extLst>
              <a:ext uri="{FF2B5EF4-FFF2-40B4-BE49-F238E27FC236}">
                <a16:creationId xmlns:a16="http://schemas.microsoft.com/office/drawing/2014/main" id="{2FE21070-1513-4D03-B205-D3D34E65DB4D}"/>
              </a:ext>
            </a:extLst>
          </p:cNvPr>
          <p:cNvPicPr>
            <a:picLocks noChangeAspect="1"/>
          </p:cNvPicPr>
          <p:nvPr/>
        </p:nvPicPr>
        <p:blipFill>
          <a:blip r:embed="rId4"/>
          <a:stretch>
            <a:fillRect/>
          </a:stretch>
        </p:blipFill>
        <p:spPr>
          <a:xfrm>
            <a:off x="2589124" y="3694792"/>
            <a:ext cx="13074376" cy="6598396"/>
          </a:xfrm>
          <a:prstGeom prst="rect">
            <a:avLst/>
          </a:prstGeom>
        </p:spPr>
      </p:pic>
    </p:spTree>
    <p:extLst>
      <p:ext uri="{BB962C8B-B14F-4D97-AF65-F5344CB8AC3E}">
        <p14:creationId xmlns:p14="http://schemas.microsoft.com/office/powerpoint/2010/main" val="166894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g12f3749cb83_0_0"/>
          <p:cNvSpPr/>
          <p:nvPr/>
        </p:nvSpPr>
        <p:spPr>
          <a:xfrm>
            <a:off x="0" y="0"/>
            <a:ext cx="18288000" cy="10288500"/>
          </a:xfrm>
          <a:prstGeom prst="rect">
            <a:avLst/>
          </a:prstGeom>
          <a:gradFill>
            <a:gsLst>
              <a:gs pos="0">
                <a:srgbClr val="ACE5FF"/>
              </a:gs>
              <a:gs pos="46000">
                <a:srgbClr val="3AC2FF"/>
              </a:gs>
              <a:gs pos="100000">
                <a:srgbClr val="007EB6"/>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2" name="Google Shape;972;g12f3749cb83_0_0"/>
          <p:cNvSpPr/>
          <p:nvPr/>
        </p:nvSpPr>
        <p:spPr>
          <a:xfrm rot="10800000" flipH="1">
            <a:off x="0" y="-58554"/>
            <a:ext cx="18288000" cy="9020068"/>
          </a:xfrm>
          <a:custGeom>
            <a:avLst/>
            <a:gdLst/>
            <a:ahLst/>
            <a:cxnLst/>
            <a:rect l="l" t="t" r="r" b="b"/>
            <a:pathLst>
              <a:path w="18288000" h="7216054" extrusionOk="0">
                <a:moveTo>
                  <a:pt x="18288000" y="0"/>
                </a:moveTo>
                <a:lnTo>
                  <a:pt x="18287998" y="7216054"/>
                </a:lnTo>
                <a:lnTo>
                  <a:pt x="1" y="7216054"/>
                </a:lnTo>
                <a:lnTo>
                  <a:pt x="0" y="5074525"/>
                </a:lnTo>
                <a:lnTo>
                  <a:pt x="72526" y="5081080"/>
                </a:lnTo>
                <a:lnTo>
                  <a:pt x="264555" y="5099401"/>
                </a:lnTo>
                <a:lnTo>
                  <a:pt x="654291" y="5146191"/>
                </a:lnTo>
                <a:lnTo>
                  <a:pt x="1042682" y="5198064"/>
                </a:lnTo>
                <a:lnTo>
                  <a:pt x="1433647" y="5249205"/>
                </a:lnTo>
                <a:lnTo>
                  <a:pt x="1823380" y="5295995"/>
                </a:lnTo>
                <a:lnTo>
                  <a:pt x="2018607" y="5315758"/>
                </a:lnTo>
                <a:lnTo>
                  <a:pt x="2210641" y="5334076"/>
                </a:lnTo>
                <a:lnTo>
                  <a:pt x="2401431" y="5348047"/>
                </a:lnTo>
                <a:lnTo>
                  <a:pt x="2590985" y="5357665"/>
                </a:lnTo>
                <a:lnTo>
                  <a:pt x="2781270" y="5360019"/>
                </a:lnTo>
                <a:lnTo>
                  <a:pt x="2968350" y="5360932"/>
                </a:lnTo>
                <a:lnTo>
                  <a:pt x="3156155" y="5354583"/>
                </a:lnTo>
                <a:lnTo>
                  <a:pt x="3339524" y="5342442"/>
                </a:lnTo>
                <a:lnTo>
                  <a:pt x="3523003" y="5320860"/>
                </a:lnTo>
                <a:lnTo>
                  <a:pt x="3700082" y="5296398"/>
                </a:lnTo>
                <a:lnTo>
                  <a:pt x="3878612" y="5257408"/>
                </a:lnTo>
                <a:lnTo>
                  <a:pt x="4052702" y="5212625"/>
                </a:lnTo>
                <a:lnTo>
                  <a:pt x="4226901" y="5158406"/>
                </a:lnTo>
                <a:lnTo>
                  <a:pt x="4396668" y="5098389"/>
                </a:lnTo>
                <a:lnTo>
                  <a:pt x="4565292" y="5024587"/>
                </a:lnTo>
                <a:lnTo>
                  <a:pt x="4727528" y="4947898"/>
                </a:lnTo>
                <a:lnTo>
                  <a:pt x="4892447" y="4861039"/>
                </a:lnTo>
                <a:lnTo>
                  <a:pt x="5052933" y="4768386"/>
                </a:lnTo>
                <a:lnTo>
                  <a:pt x="5214145" y="4668466"/>
                </a:lnTo>
                <a:lnTo>
                  <a:pt x="5372155" y="4567110"/>
                </a:lnTo>
                <a:lnTo>
                  <a:pt x="5530891" y="4458489"/>
                </a:lnTo>
                <a:lnTo>
                  <a:pt x="5683226" y="4346983"/>
                </a:lnTo>
                <a:lnTo>
                  <a:pt x="5839487" y="4229660"/>
                </a:lnTo>
                <a:lnTo>
                  <a:pt x="5992552" y="4110891"/>
                </a:lnTo>
                <a:lnTo>
                  <a:pt x="6299399" y="3866099"/>
                </a:lnTo>
                <a:lnTo>
                  <a:pt x="6602430" y="3617686"/>
                </a:lnTo>
                <a:lnTo>
                  <a:pt x="6908045" y="3368538"/>
                </a:lnTo>
                <a:lnTo>
                  <a:pt x="7214890" y="3123745"/>
                </a:lnTo>
                <a:lnTo>
                  <a:pt x="7371153" y="3006420"/>
                </a:lnTo>
                <a:lnTo>
                  <a:pt x="7524830" y="2889831"/>
                </a:lnTo>
                <a:lnTo>
                  <a:pt x="7679130" y="2775417"/>
                </a:lnTo>
                <a:lnTo>
                  <a:pt x="7835286" y="2667530"/>
                </a:lnTo>
                <a:lnTo>
                  <a:pt x="7995878" y="2565436"/>
                </a:lnTo>
                <a:lnTo>
                  <a:pt x="8154505" y="2466253"/>
                </a:lnTo>
                <a:lnTo>
                  <a:pt x="8318191" y="2375041"/>
                </a:lnTo>
                <a:lnTo>
                  <a:pt x="8479908" y="2286740"/>
                </a:lnTo>
                <a:lnTo>
                  <a:pt x="8647305" y="2208581"/>
                </a:lnTo>
                <a:lnTo>
                  <a:pt x="8812013" y="2140598"/>
                </a:lnTo>
                <a:lnTo>
                  <a:pt x="8983119" y="2075497"/>
                </a:lnTo>
                <a:lnTo>
                  <a:pt x="9154737" y="2022011"/>
                </a:lnTo>
                <a:lnTo>
                  <a:pt x="9331412" y="1976493"/>
                </a:lnTo>
                <a:lnTo>
                  <a:pt x="9508594" y="1942594"/>
                </a:lnTo>
                <a:lnTo>
                  <a:pt x="9689598" y="1912306"/>
                </a:lnTo>
                <a:lnTo>
                  <a:pt x="9867913" y="1892196"/>
                </a:lnTo>
                <a:lnTo>
                  <a:pt x="10054483" y="1881496"/>
                </a:lnTo>
                <a:lnTo>
                  <a:pt x="10239089" y="1873704"/>
                </a:lnTo>
                <a:lnTo>
                  <a:pt x="10428752" y="1873884"/>
                </a:lnTo>
                <a:lnTo>
                  <a:pt x="10616452" y="1876973"/>
                </a:lnTo>
                <a:lnTo>
                  <a:pt x="10808589" y="1885857"/>
                </a:lnTo>
                <a:lnTo>
                  <a:pt x="10997418" y="1902734"/>
                </a:lnTo>
                <a:lnTo>
                  <a:pt x="11192028" y="1920323"/>
                </a:lnTo>
                <a:lnTo>
                  <a:pt x="11384058" y="1938644"/>
                </a:lnTo>
                <a:lnTo>
                  <a:pt x="11773791" y="1985433"/>
                </a:lnTo>
                <a:lnTo>
                  <a:pt x="12162180" y="2037306"/>
                </a:lnTo>
                <a:lnTo>
                  <a:pt x="12553149" y="2088447"/>
                </a:lnTo>
                <a:lnTo>
                  <a:pt x="12942882" y="2135236"/>
                </a:lnTo>
                <a:lnTo>
                  <a:pt x="13138109" y="2155000"/>
                </a:lnTo>
                <a:lnTo>
                  <a:pt x="13330142" y="2173320"/>
                </a:lnTo>
                <a:lnTo>
                  <a:pt x="13520935" y="2187290"/>
                </a:lnTo>
                <a:lnTo>
                  <a:pt x="13710490" y="2196909"/>
                </a:lnTo>
                <a:lnTo>
                  <a:pt x="13900770" y="2199265"/>
                </a:lnTo>
                <a:lnTo>
                  <a:pt x="14087853" y="2200175"/>
                </a:lnTo>
                <a:lnTo>
                  <a:pt x="14275657" y="2193827"/>
                </a:lnTo>
                <a:lnTo>
                  <a:pt x="14459028" y="2181684"/>
                </a:lnTo>
                <a:lnTo>
                  <a:pt x="14642504" y="2160104"/>
                </a:lnTo>
                <a:lnTo>
                  <a:pt x="14819586" y="2135639"/>
                </a:lnTo>
                <a:lnTo>
                  <a:pt x="14998114" y="2096651"/>
                </a:lnTo>
                <a:lnTo>
                  <a:pt x="15172203" y="2051866"/>
                </a:lnTo>
                <a:lnTo>
                  <a:pt x="15346401" y="1997649"/>
                </a:lnTo>
                <a:lnTo>
                  <a:pt x="15516167" y="1937634"/>
                </a:lnTo>
                <a:lnTo>
                  <a:pt x="15684796" y="1863828"/>
                </a:lnTo>
                <a:lnTo>
                  <a:pt x="15847031" y="1787139"/>
                </a:lnTo>
                <a:lnTo>
                  <a:pt x="16011951" y="1700281"/>
                </a:lnTo>
                <a:lnTo>
                  <a:pt x="16172436" y="1607626"/>
                </a:lnTo>
                <a:lnTo>
                  <a:pt x="16333646" y="1507709"/>
                </a:lnTo>
                <a:lnTo>
                  <a:pt x="16491658" y="1406351"/>
                </a:lnTo>
                <a:lnTo>
                  <a:pt x="16650392" y="1297731"/>
                </a:lnTo>
                <a:lnTo>
                  <a:pt x="16802730" y="1186225"/>
                </a:lnTo>
                <a:lnTo>
                  <a:pt x="16958988" y="1068901"/>
                </a:lnTo>
                <a:lnTo>
                  <a:pt x="17112052" y="950135"/>
                </a:lnTo>
                <a:lnTo>
                  <a:pt x="17418900" y="705341"/>
                </a:lnTo>
                <a:lnTo>
                  <a:pt x="17721934" y="456927"/>
                </a:lnTo>
                <a:lnTo>
                  <a:pt x="18027548" y="207781"/>
                </a:lnTo>
                <a:close/>
              </a:path>
            </a:pathLst>
          </a:custGeom>
          <a:gradFill>
            <a:gsLst>
              <a:gs pos="0">
                <a:srgbClr val="008DCB"/>
              </a:gs>
              <a:gs pos="48000">
                <a:srgbClr val="36C1FE"/>
              </a:gs>
              <a:gs pos="100000">
                <a:srgbClr val="83D8FF"/>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4" name="Google Shape;974;g12f3749cb83_0_0"/>
          <p:cNvSpPr txBox="1"/>
          <p:nvPr/>
        </p:nvSpPr>
        <p:spPr>
          <a:xfrm>
            <a:off x="2971800" y="889915"/>
            <a:ext cx="12344400" cy="1169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000" dirty="0">
                <a:solidFill>
                  <a:schemeClr val="lt2"/>
                </a:solidFill>
                <a:latin typeface="Montserrat ExtraBold"/>
                <a:ea typeface="Roboto Black"/>
                <a:cs typeface="Roboto Black"/>
                <a:sym typeface="Montserrat ExtraBold"/>
              </a:rPr>
              <a:t>Retailer’s Dashboard</a:t>
            </a:r>
            <a:endParaRPr sz="7000" dirty="0">
              <a:solidFill>
                <a:schemeClr val="lt2"/>
              </a:solidFill>
              <a:latin typeface="Roboto Black"/>
              <a:ea typeface="Roboto Black"/>
              <a:cs typeface="Roboto Black"/>
              <a:sym typeface="Roboto Black"/>
            </a:endParaRPr>
          </a:p>
        </p:txBody>
      </p:sp>
      <p:grpSp>
        <p:nvGrpSpPr>
          <p:cNvPr id="976" name="Google Shape;976;g12f3749cb83_0_0"/>
          <p:cNvGrpSpPr/>
          <p:nvPr/>
        </p:nvGrpSpPr>
        <p:grpSpPr>
          <a:xfrm>
            <a:off x="2332596" y="2667004"/>
            <a:ext cx="13622855" cy="2055574"/>
            <a:chOff x="6696075" y="1443037"/>
            <a:chExt cx="9994758" cy="1508125"/>
          </a:xfrm>
        </p:grpSpPr>
        <p:pic>
          <p:nvPicPr>
            <p:cNvPr id="977" name="Google Shape;977;g12f3749cb83_0_0"/>
            <p:cNvPicPr preferRelativeResize="0"/>
            <p:nvPr/>
          </p:nvPicPr>
          <p:blipFill rotWithShape="1">
            <a:blip r:embed="rId3">
              <a:alphaModFix/>
            </a:blip>
            <a:srcRect/>
            <a:stretch/>
          </p:blipFill>
          <p:spPr>
            <a:xfrm>
              <a:off x="6696075" y="1443037"/>
              <a:ext cx="9994758" cy="1508125"/>
            </a:xfrm>
            <a:prstGeom prst="rect">
              <a:avLst/>
            </a:prstGeom>
            <a:noFill/>
            <a:ln>
              <a:noFill/>
            </a:ln>
          </p:spPr>
        </p:pic>
        <p:sp>
          <p:nvSpPr>
            <p:cNvPr id="978" name="Google Shape;978;g12f3749cb83_0_0"/>
            <p:cNvSpPr txBox="1"/>
            <p:nvPr/>
          </p:nvSpPr>
          <p:spPr>
            <a:xfrm>
              <a:off x="8734263" y="2374610"/>
              <a:ext cx="3976500" cy="23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lt1"/>
                  </a:solidFill>
                  <a:latin typeface="Montserrat ExtraLight"/>
                  <a:ea typeface="Montserrat ExtraLight"/>
                  <a:cs typeface="Montserrat ExtraLight"/>
                  <a:sym typeface="Montserrat ExtraLight"/>
                </a:rPr>
                <a:t>www.vendgo.com</a:t>
              </a:r>
              <a:endParaRPr sz="1500">
                <a:solidFill>
                  <a:schemeClr val="lt1"/>
                </a:solidFill>
                <a:latin typeface="Roboto Light"/>
                <a:ea typeface="Roboto Light"/>
                <a:cs typeface="Roboto Light"/>
                <a:sym typeface="Roboto Light"/>
              </a:endParaRPr>
            </a:p>
          </p:txBody>
        </p:sp>
      </p:grpSp>
      <p:sp>
        <p:nvSpPr>
          <p:cNvPr id="3" name="Picture Placeholder 2">
            <a:extLst>
              <a:ext uri="{FF2B5EF4-FFF2-40B4-BE49-F238E27FC236}">
                <a16:creationId xmlns:a16="http://schemas.microsoft.com/office/drawing/2014/main" id="{EB822CD8-E1EA-4FCF-BEBA-204D2859D450}"/>
              </a:ext>
            </a:extLst>
          </p:cNvPr>
          <p:cNvSpPr>
            <a:spLocks noGrp="1"/>
          </p:cNvSpPr>
          <p:nvPr>
            <p:ph type="pic" idx="2"/>
          </p:nvPr>
        </p:nvSpPr>
        <p:spPr/>
      </p:sp>
      <p:pic>
        <p:nvPicPr>
          <p:cNvPr id="4" name="Picture 3">
            <a:extLst>
              <a:ext uri="{FF2B5EF4-FFF2-40B4-BE49-F238E27FC236}">
                <a16:creationId xmlns:a16="http://schemas.microsoft.com/office/drawing/2014/main" id="{2B77012E-AC12-40C5-B6D0-8DE6D5417BB4}"/>
              </a:ext>
            </a:extLst>
          </p:cNvPr>
          <p:cNvPicPr>
            <a:picLocks noChangeAspect="1"/>
          </p:cNvPicPr>
          <p:nvPr/>
        </p:nvPicPr>
        <p:blipFill>
          <a:blip r:embed="rId4"/>
          <a:stretch>
            <a:fillRect/>
          </a:stretch>
        </p:blipFill>
        <p:spPr>
          <a:xfrm>
            <a:off x="2589123" y="3694791"/>
            <a:ext cx="13074376" cy="6593709"/>
          </a:xfrm>
          <a:prstGeom prst="rect">
            <a:avLst/>
          </a:prstGeom>
        </p:spPr>
      </p:pic>
    </p:spTree>
    <p:extLst>
      <p:ext uri="{BB962C8B-B14F-4D97-AF65-F5344CB8AC3E}">
        <p14:creationId xmlns:p14="http://schemas.microsoft.com/office/powerpoint/2010/main" val="745721338"/>
      </p:ext>
    </p:extLst>
  </p:cSld>
  <p:clrMapOvr>
    <a:masterClrMapping/>
  </p:clrMapOvr>
</p:sld>
</file>

<file path=ppt/theme/theme1.xml><?xml version="1.0" encoding="utf-8"?>
<a:theme xmlns:a="http://schemas.openxmlformats.org/drawingml/2006/main" name="Office Theme">
  <a:themeElements>
    <a:clrScheme name="Business Plan 02">
      <a:dk1>
        <a:srgbClr val="000000"/>
      </a:dk1>
      <a:lt1>
        <a:srgbClr val="3F3F3F"/>
      </a:lt1>
      <a:dk2>
        <a:srgbClr val="08090A"/>
      </a:dk2>
      <a:lt2>
        <a:srgbClr val="FFFFFF"/>
      </a:lt2>
      <a:accent1>
        <a:srgbClr val="1C2024"/>
      </a:accent1>
      <a:accent2>
        <a:srgbClr val="E8E8E8"/>
      </a:accent2>
      <a:accent3>
        <a:srgbClr val="BBC0C3"/>
      </a:accent3>
      <a:accent4>
        <a:srgbClr val="31C0FF"/>
      </a:accent4>
      <a:accent5>
        <a:srgbClr val="6B7278"/>
      </a:accent5>
      <a:accent6>
        <a:srgbClr val="333A42"/>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587</Words>
  <Application>Microsoft Office PowerPoint</Application>
  <PresentationFormat>Custom</PresentationFormat>
  <Paragraphs>58</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Montserrat ExtraBold</vt:lpstr>
      <vt:lpstr>Roboto</vt:lpstr>
      <vt:lpstr>Montserrat ExtraLight</vt:lpstr>
      <vt:lpstr>Roboto Light</vt:lpstr>
      <vt:lpstr>Roboto Black</vt:lpstr>
      <vt:lpstr>Merriweather Light</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Aditya Tyagi</cp:lastModifiedBy>
  <cp:revision>3</cp:revision>
  <dcterms:created xsi:type="dcterms:W3CDTF">2015-02-25T15:20:40Z</dcterms:created>
  <dcterms:modified xsi:type="dcterms:W3CDTF">2022-05-29T06:26:26Z</dcterms:modified>
</cp:coreProperties>
</file>