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4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F81B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9150" y="1172662"/>
            <a:ext cx="3094099" cy="39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F81B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223" y="1883442"/>
            <a:ext cx="5965952" cy="4897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avgujaratbca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694" y="1031418"/>
            <a:ext cx="4779010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4640" marR="1560195" algn="ctr">
              <a:lnSpc>
                <a:spcPct val="1445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PROJECT</a:t>
            </a:r>
            <a:r>
              <a:rPr sz="1400" spc="-7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REPORT  </a:t>
            </a:r>
            <a:r>
              <a:rPr sz="1400" spc="-10" dirty="0">
                <a:solidFill>
                  <a:srgbClr val="4F81BC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600" u="heavy" spc="-40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“ </a:t>
            </a:r>
            <a:r>
              <a:rPr sz="1600" b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Online </a:t>
            </a:r>
            <a:r>
              <a:rPr sz="1600" b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CCTV </a:t>
            </a:r>
            <a:r>
              <a:rPr sz="1600" b="1" u="heavy" spc="-1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Camera </a:t>
            </a:r>
            <a:r>
              <a:rPr sz="1600" b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Selling </a:t>
            </a:r>
            <a:r>
              <a:rPr sz="1600" b="1" u="heavy" spc="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&amp; </a:t>
            </a:r>
            <a:r>
              <a:rPr sz="1600" b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Security Solutions </a:t>
            </a:r>
            <a:r>
              <a:rPr sz="1600" b="1" u="heavy" spc="4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634489" marR="1624965" algn="ctr">
              <a:lnSpc>
                <a:spcPct val="143800"/>
              </a:lnSpc>
            </a:pPr>
            <a:r>
              <a:rPr sz="1100" dirty="0">
                <a:solidFill>
                  <a:srgbClr val="4F81BC"/>
                </a:solidFill>
                <a:latin typeface="Times New Roman"/>
                <a:cs typeface="Times New Roman"/>
              </a:rPr>
              <a:t>SUBMITTED </a:t>
            </a:r>
            <a:r>
              <a:rPr sz="1100" spc="10" dirty="0">
                <a:solidFill>
                  <a:srgbClr val="4F81BC"/>
                </a:solidFill>
                <a:latin typeface="Times New Roman"/>
                <a:cs typeface="Times New Roman"/>
              </a:rPr>
              <a:t>TO  </a:t>
            </a:r>
            <a:r>
              <a:rPr sz="1100" spc="-5" dirty="0">
                <a:solidFill>
                  <a:srgbClr val="4F81BC"/>
                </a:solidFill>
                <a:latin typeface="Times New Roman"/>
                <a:cs typeface="Times New Roman"/>
              </a:rPr>
              <a:t>GUJARAT</a:t>
            </a:r>
            <a:r>
              <a:rPr sz="1100" spc="-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4F81BC"/>
                </a:solidFill>
                <a:latin typeface="Times New Roman"/>
                <a:cs typeface="Times New Roman"/>
              </a:rPr>
              <a:t>UNIVERSITY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535" y="3769918"/>
            <a:ext cx="5498465" cy="4685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9020" marR="1490345" indent="635" algn="ctr">
              <a:lnSpc>
                <a:spcPct val="143600"/>
              </a:lnSpc>
              <a:spcBef>
                <a:spcPts val="90"/>
              </a:spcBef>
            </a:pPr>
            <a:r>
              <a:rPr sz="1400" spc="-10" dirty="0">
                <a:solidFill>
                  <a:srgbClr val="4F81BC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Partial </a:t>
            </a:r>
            <a:r>
              <a:rPr sz="1400" spc="-10" dirty="0">
                <a:solidFill>
                  <a:srgbClr val="4F81BC"/>
                </a:solidFill>
                <a:latin typeface="Times New Roman"/>
                <a:cs typeface="Times New Roman"/>
              </a:rPr>
              <a:t>Fulfillment </a:t>
            </a:r>
            <a:r>
              <a:rPr sz="1400" spc="5" dirty="0">
                <a:solidFill>
                  <a:srgbClr val="4F81BC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Degree </a:t>
            </a:r>
            <a:r>
              <a:rPr sz="1400" spc="5" dirty="0">
                <a:solidFill>
                  <a:srgbClr val="4F81BC"/>
                </a:solidFill>
                <a:latin typeface="Times New Roman"/>
                <a:cs typeface="Times New Roman"/>
              </a:rPr>
              <a:t>Of 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Bachelor </a:t>
            </a:r>
            <a:r>
              <a:rPr sz="1400" spc="5" dirty="0">
                <a:solidFill>
                  <a:srgbClr val="4F81BC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Computer</a:t>
            </a:r>
            <a:r>
              <a:rPr sz="1400" spc="-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Application(BCA)  </a:t>
            </a:r>
            <a:r>
              <a:rPr sz="1400" spc="-15" dirty="0">
                <a:solidFill>
                  <a:srgbClr val="4F81BC"/>
                </a:solidFill>
                <a:latin typeface="Times New Roman"/>
                <a:cs typeface="Times New Roman"/>
              </a:rPr>
              <a:t>SEM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– 6 System Development</a:t>
            </a:r>
            <a:r>
              <a:rPr sz="1400" spc="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Project-2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793239" marR="2224405" indent="-7620" algn="ctr">
              <a:lnSpc>
                <a:spcPct val="144500"/>
              </a:lnSpc>
            </a:pPr>
            <a:r>
              <a:rPr sz="1400" spc="-5" dirty="0">
                <a:solidFill>
                  <a:srgbClr val="4F81BC"/>
                </a:solidFill>
                <a:latin typeface="Times New Roman"/>
                <a:cs typeface="Times New Roman"/>
              </a:rPr>
              <a:t>Submitted </a:t>
            </a:r>
            <a:r>
              <a:rPr sz="1400" spc="5" dirty="0">
                <a:solidFill>
                  <a:srgbClr val="4F81BC"/>
                </a:solidFill>
                <a:latin typeface="Times New Roman"/>
                <a:cs typeface="Times New Roman"/>
              </a:rPr>
              <a:t>by  </a:t>
            </a:r>
            <a:r>
              <a:rPr sz="16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Malhan</a:t>
            </a:r>
            <a:r>
              <a:rPr sz="1600" b="1" spc="-8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Mansuri  Sohel</a:t>
            </a:r>
            <a:r>
              <a:rPr sz="16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 Mansuri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2033905" marR="2252980" indent="-6350" algn="ctr">
              <a:lnSpc>
                <a:spcPct val="143300"/>
              </a:lnSpc>
            </a:pPr>
            <a:r>
              <a:rPr sz="12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Internal </a:t>
            </a:r>
            <a:r>
              <a:rPr sz="1200" b="1" dirty="0">
                <a:solidFill>
                  <a:srgbClr val="C0504D"/>
                </a:solidFill>
                <a:latin typeface="Times New Roman"/>
                <a:cs typeface="Times New Roman"/>
              </a:rPr>
              <a:t>Guide  </a:t>
            </a:r>
            <a:r>
              <a:rPr sz="12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Prof. </a:t>
            </a:r>
            <a:r>
              <a:rPr sz="12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Maulik</a:t>
            </a:r>
            <a:r>
              <a:rPr sz="1200" b="1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Patel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60960" marR="503555" algn="ctr">
              <a:lnSpc>
                <a:spcPct val="144300"/>
              </a:lnSpc>
            </a:pPr>
            <a:r>
              <a:rPr sz="14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NAVGUJARAT </a:t>
            </a:r>
            <a:r>
              <a:rPr sz="14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COLLEGE </a:t>
            </a:r>
            <a:r>
              <a:rPr sz="14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OF </a:t>
            </a:r>
            <a:r>
              <a:rPr sz="14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COMPUTER APPLICATIONS  </a:t>
            </a:r>
            <a:r>
              <a:rPr sz="1400" b="1" spc="-10" dirty="0">
                <a:solidFill>
                  <a:srgbClr val="C0504D"/>
                </a:solidFill>
                <a:latin typeface="Times New Roman"/>
                <a:cs typeface="Times New Roman"/>
              </a:rPr>
              <a:t>ASHRAM ROAD </a:t>
            </a:r>
            <a:r>
              <a:rPr sz="14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,</a:t>
            </a:r>
            <a:r>
              <a:rPr sz="1400" b="1" spc="8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AHMEDABAD-380014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  <a:tabLst>
                <a:tab pos="3966845" algn="l"/>
              </a:tabLst>
            </a:pPr>
            <a:r>
              <a:rPr sz="12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Website:-</a:t>
            </a:r>
            <a:r>
              <a:rPr sz="1200" b="1" u="heavy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Times New Roman"/>
                <a:cs typeface="Times New Roman"/>
                <a:hlinkClick r:id="rId2"/>
              </a:rPr>
              <a:t>www.navgujaratbca.com</a:t>
            </a:r>
            <a:r>
              <a:rPr sz="12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	</a:t>
            </a:r>
            <a:r>
              <a:rPr sz="12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Contact:-079-27542859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R="26034" algn="ctr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C0504D"/>
                </a:solidFill>
                <a:latin typeface="Times New Roman"/>
                <a:cs typeface="Times New Roman"/>
              </a:rPr>
              <a:t>Year</a:t>
            </a:r>
            <a:r>
              <a:rPr sz="1200" b="1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C0504D"/>
                </a:solidFill>
                <a:latin typeface="Times New Roman"/>
                <a:cs typeface="Times New Roman"/>
              </a:rPr>
              <a:t>2018-19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9309" y="2842082"/>
            <a:ext cx="1052830" cy="96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380" y="1289049"/>
            <a:ext cx="2434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1.6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ADD_EMPLOYEE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234310"/>
            <a:ext cx="463232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9235">
              <a:lnSpc>
                <a:spcPts val="1870"/>
              </a:lnSpc>
              <a:buSzPct val="142857"/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ADD THE </a:t>
            </a:r>
            <a:r>
              <a:rPr sz="1400" spc="-5" dirty="0">
                <a:latin typeface="Times New Roman"/>
                <a:cs typeface="Times New Roman"/>
              </a:rPr>
              <a:t>NEW </a:t>
            </a: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3255009"/>
            <a:ext cx="5943600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389" y="1173225"/>
            <a:ext cx="2336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1.7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SEE_EMPLOYEE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054479"/>
            <a:ext cx="5400040" cy="646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SEE </a:t>
            </a:r>
            <a:r>
              <a:rPr sz="1400" spc="-5" dirty="0">
                <a:latin typeface="Times New Roman"/>
                <a:cs typeface="Times New Roman"/>
              </a:rPr>
              <a:t>ALL THE EMPLOYEE DETAILES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EDIT </a:t>
            </a: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5" dirty="0">
                <a:latin typeface="Times New Roman"/>
                <a:cs typeface="Times New Roman"/>
              </a:rPr>
              <a:t>DETAILS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776345"/>
            <a:ext cx="5943600" cy="334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722" y="880618"/>
            <a:ext cx="2463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1.8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EDIT_EMPLOYEE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3881" y="2953385"/>
            <a:ext cx="5884118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704" y="6332473"/>
            <a:ext cx="5946140" cy="0"/>
          </a:xfrm>
          <a:custGeom>
            <a:avLst/>
            <a:gdLst/>
            <a:ahLst/>
            <a:cxnLst/>
            <a:rect l="l" t="t" r="r" b="b"/>
            <a:pathLst>
              <a:path w="5946140">
                <a:moveTo>
                  <a:pt x="0" y="0"/>
                </a:moveTo>
                <a:lnTo>
                  <a:pt x="594575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4189" y="880618"/>
            <a:ext cx="37515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0375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1.9	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SEE_CUSTOMERS_DETAILS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825879"/>
            <a:ext cx="438340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9235">
              <a:lnSpc>
                <a:spcPts val="1889"/>
              </a:lnSpc>
              <a:buSzPct val="142857"/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SEE </a:t>
            </a:r>
            <a:r>
              <a:rPr sz="1400" spc="-5" dirty="0">
                <a:latin typeface="Times New Roman"/>
                <a:cs typeface="Times New Roman"/>
              </a:rPr>
              <a:t>ALL THE CUSTOMERS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DETAILS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15"/>
              </a:spcBef>
            </a:pPr>
            <a:r>
              <a:rPr sz="1400" spc="-5" dirty="0">
                <a:latin typeface="Times New Roman"/>
                <a:cs typeface="Times New Roman"/>
              </a:rPr>
              <a:t>(NAME,CONTACT,EMAIL,ADDRESS)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078479"/>
            <a:ext cx="5943600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436" y="880618"/>
            <a:ext cx="2302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1.10</a:t>
            </a:r>
            <a:r>
              <a:rPr sz="2000" u="sng" spc="4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NEW_ORDERS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521589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SEE </a:t>
            </a:r>
            <a:r>
              <a:rPr sz="1400" spc="-5" dirty="0">
                <a:latin typeface="Times New Roman"/>
                <a:cs typeface="Times New Roman"/>
              </a:rPr>
              <a:t>ALL NEW ORDERS </a:t>
            </a:r>
            <a:r>
              <a:rPr sz="1400" spc="-10" dirty="0">
                <a:latin typeface="Times New Roman"/>
                <a:cs typeface="Times New Roman"/>
              </a:rPr>
              <a:t>FROM HERE AND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SET THE </a:t>
            </a: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2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PRODUCT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DELIVER.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218814"/>
            <a:ext cx="5943600" cy="3343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704" y="6586982"/>
            <a:ext cx="5946140" cy="0"/>
          </a:xfrm>
          <a:custGeom>
            <a:avLst/>
            <a:gdLst/>
            <a:ahLst/>
            <a:cxnLst/>
            <a:rect l="l" t="t" r="r" b="b"/>
            <a:pathLst>
              <a:path w="5946140">
                <a:moveTo>
                  <a:pt x="0" y="0"/>
                </a:moveTo>
                <a:lnTo>
                  <a:pt x="594575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397" y="880618"/>
            <a:ext cx="2943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1.11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SELECT_EMPLOYEE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51593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SELECT </a:t>
            </a:r>
            <a:r>
              <a:rPr sz="1400" spc="-10" dirty="0">
                <a:latin typeface="Times New Roman"/>
                <a:cs typeface="Times New Roman"/>
              </a:rPr>
              <a:t>EMPLOYEE FOR </a:t>
            </a:r>
            <a:r>
              <a:rPr sz="1400" spc="-5" dirty="0">
                <a:latin typeface="Times New Roman"/>
                <a:cs typeface="Times New Roman"/>
              </a:rPr>
              <a:t>DELIVER </a:t>
            </a:r>
            <a:r>
              <a:rPr sz="1400" spc="-10" dirty="0">
                <a:latin typeface="Times New Roman"/>
                <a:cs typeface="Times New Roman"/>
              </a:rPr>
              <a:t>PRODUCTS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813050"/>
            <a:ext cx="5943600" cy="433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9532" y="880618"/>
            <a:ext cx="3048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1.12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COMPLITED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92350"/>
            <a:ext cx="37433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SEE </a:t>
            </a:r>
            <a:r>
              <a:rPr sz="1400" spc="-5" dirty="0">
                <a:latin typeface="Times New Roman"/>
                <a:cs typeface="Times New Roman"/>
              </a:rPr>
              <a:t>ALL COMPLITE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ORDERS.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840989"/>
            <a:ext cx="5943600" cy="44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880618"/>
            <a:ext cx="18719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1.13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43529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ALL FEEDBACKS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017520"/>
            <a:ext cx="5943600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4105" y="880618"/>
            <a:ext cx="15043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1.12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5071745" cy="1466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ALL </a:t>
            </a:r>
            <a:r>
              <a:rPr sz="1400" spc="-5" dirty="0">
                <a:latin typeface="Times New Roman"/>
                <a:cs typeface="Times New Roman"/>
              </a:rPr>
              <a:t>DETAILS ABOUT THE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COMPANY.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91500"/>
              </a:lnSpc>
              <a:spcBef>
                <a:spcPts val="25"/>
              </a:spcBef>
            </a:pPr>
            <a:r>
              <a:rPr sz="1400" spc="-5" dirty="0">
                <a:latin typeface="Times New Roman"/>
                <a:cs typeface="Times New Roman"/>
              </a:rPr>
              <a:t>(TOTAL_PRODUCTS,TOTAL_EMPLOYEE,TOTAL_SELLING,  TOTAL_PENDING_ORDERS,TOTAL_COMPLITE_ORDERS,  TOTAL_CUSTOMERS).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4038600"/>
            <a:ext cx="5943600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8114" y="880618"/>
            <a:ext cx="1605915" cy="8267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241300" algn="l"/>
              </a:tabLst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OY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</a:t>
            </a:r>
            <a:endParaRPr sz="2000">
              <a:latin typeface="Times New Roman"/>
              <a:cs typeface="Times New Roman"/>
            </a:endParaRPr>
          </a:p>
          <a:p>
            <a:pPr marL="614680" lvl="1" indent="-3835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61531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289174"/>
            <a:ext cx="5521325" cy="646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5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ACCESS THE </a:t>
            </a: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5" dirty="0">
                <a:latin typeface="Times New Roman"/>
                <a:cs typeface="Times New Roman"/>
              </a:rPr>
              <a:t>PANEL EMPLOYEE </a:t>
            </a:r>
            <a:r>
              <a:rPr sz="1400" spc="-10" dirty="0">
                <a:latin typeface="Times New Roman"/>
                <a:cs typeface="Times New Roman"/>
              </a:rPr>
              <a:t>NEED </a:t>
            </a:r>
            <a:r>
              <a:rPr sz="1400" spc="-15" dirty="0">
                <a:latin typeface="Times New Roman"/>
                <a:cs typeface="Times New Roman"/>
              </a:rPr>
              <a:t>TO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FIRST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LOGIN.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749040"/>
            <a:ext cx="5943600" cy="334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824855" cy="822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6589" y="880618"/>
            <a:ext cx="29108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2.2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EMPLOYEE_PROFILE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92350"/>
            <a:ext cx="41662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HIS </a:t>
            </a:r>
            <a:r>
              <a:rPr sz="1400" dirty="0">
                <a:latin typeface="Times New Roman"/>
                <a:cs typeface="Times New Roman"/>
              </a:rPr>
              <a:t>PROFILE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840989"/>
            <a:ext cx="5943600" cy="445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9410" y="880618"/>
            <a:ext cx="1969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2.3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NEW_ORDER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567817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NEW ORDER </a:t>
            </a:r>
            <a:r>
              <a:rPr sz="1400" spc="-2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DELIVER THE PRODUCT </a:t>
            </a: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OR GET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221989"/>
            <a:ext cx="5943600" cy="4330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558" y="880618"/>
            <a:ext cx="46621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2.4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SUCCESSFULLY_DELIVER_ORDERS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61871"/>
            <a:ext cx="47993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EMPLOYEE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</a:t>
            </a:r>
            <a:r>
              <a:rPr sz="1400" spc="-5" dirty="0">
                <a:latin typeface="Times New Roman"/>
                <a:cs typeface="Times New Roman"/>
              </a:rPr>
              <a:t>ALL COMPLITE </a:t>
            </a:r>
            <a:r>
              <a:rPr sz="1400" spc="-10" dirty="0">
                <a:latin typeface="Times New Roman"/>
                <a:cs typeface="Times New Roman"/>
              </a:rPr>
              <a:t>ORDER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HIM.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017520"/>
            <a:ext cx="5943600" cy="440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3875404" cy="141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985" indent="-229235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2293620" algn="l"/>
              </a:tabLst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900">
              <a:latin typeface="Times New Roman"/>
              <a:cs typeface="Times New Roman"/>
            </a:endParaRPr>
          </a:p>
          <a:p>
            <a:pPr marL="2598420" lvl="1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98420" algn="l"/>
                <a:tab pos="259905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SIGN-UP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FIRST </a:t>
            </a:r>
            <a:r>
              <a:rPr sz="1400" spc="-10" dirty="0">
                <a:latin typeface="Times New Roman"/>
                <a:cs typeface="Times New Roman"/>
              </a:rPr>
              <a:t>NEW CUSTOMER </a:t>
            </a:r>
            <a:r>
              <a:rPr sz="1400" spc="-15" dirty="0">
                <a:latin typeface="Times New Roman"/>
                <a:cs typeface="Times New Roman"/>
              </a:rPr>
              <a:t>TO NEED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SING-UP.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694304"/>
            <a:ext cx="5943600" cy="531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5753" y="8594242"/>
            <a:ext cx="12687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9900" algn="l"/>
              </a:tabLst>
            </a:pP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OG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472310"/>
            <a:ext cx="5513070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dirty="0">
                <a:latin typeface="Times New Roman"/>
                <a:cs typeface="Times New Roman"/>
              </a:rPr>
              <a:t>IF </a:t>
            </a:r>
            <a:r>
              <a:rPr sz="1400" spc="-10" dirty="0">
                <a:latin typeface="Times New Roman"/>
                <a:cs typeface="Times New Roman"/>
              </a:rPr>
              <a:t>CUSTOMER </a:t>
            </a:r>
            <a:r>
              <a:rPr sz="1400" dirty="0">
                <a:latin typeface="Times New Roman"/>
                <a:cs typeface="Times New Roman"/>
              </a:rPr>
              <a:t>SIGN-UP </a:t>
            </a:r>
            <a:r>
              <a:rPr sz="1400" spc="-10" dirty="0">
                <a:latin typeface="Times New Roman"/>
                <a:cs typeface="Times New Roman"/>
              </a:rPr>
              <a:t>PROCESS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COMPLITE </a:t>
            </a:r>
            <a:r>
              <a:rPr sz="1400" spc="-10" dirty="0">
                <a:latin typeface="Times New Roman"/>
                <a:cs typeface="Times New Roman"/>
              </a:rPr>
              <a:t>AFTER </a:t>
            </a:r>
            <a:r>
              <a:rPr sz="1400" spc="-20" dirty="0">
                <a:latin typeface="Times New Roman"/>
                <a:cs typeface="Times New Roman"/>
              </a:rPr>
              <a:t>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endParaRPr sz="1400">
              <a:latin typeface="Times New Roman"/>
              <a:cs typeface="Times New Roman"/>
            </a:endParaRPr>
          </a:p>
          <a:p>
            <a:pPr marL="241300" marR="5080">
              <a:lnSpc>
                <a:spcPct val="191400"/>
              </a:lnSpc>
            </a:pPr>
            <a:r>
              <a:rPr sz="1400" spc="-15" dirty="0">
                <a:latin typeface="Times New Roman"/>
                <a:cs typeface="Times New Roman"/>
              </a:rPr>
              <a:t>LOGIN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10" dirty="0">
                <a:latin typeface="Times New Roman"/>
                <a:cs typeface="Times New Roman"/>
              </a:rPr>
              <a:t>HIS CONTACTNO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PASSWORD WHICH </a:t>
            </a:r>
            <a:r>
              <a:rPr sz="1400" spc="-10" dirty="0">
                <a:latin typeface="Times New Roman"/>
                <a:cs typeface="Times New Roman"/>
              </a:rPr>
              <a:t>HE </a:t>
            </a:r>
            <a:r>
              <a:rPr sz="1400" spc="-5" dirty="0">
                <a:latin typeface="Times New Roman"/>
                <a:cs typeface="Times New Roman"/>
              </a:rPr>
              <a:t>SET  </a:t>
            </a:r>
            <a:r>
              <a:rPr sz="1400" spc="-10" dirty="0">
                <a:latin typeface="Times New Roman"/>
                <a:cs typeface="Times New Roman"/>
              </a:rPr>
              <a:t>SIGN-UP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133089"/>
            <a:ext cx="5943600" cy="397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8970" y="8707018"/>
            <a:ext cx="18148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3.3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HOMEPAGE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472310"/>
            <a:ext cx="5445125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10" dirty="0">
                <a:latin typeface="Times New Roman"/>
                <a:cs typeface="Times New Roman"/>
              </a:rPr>
              <a:t>AND VISITOR BOTH </a:t>
            </a:r>
            <a:r>
              <a:rPr sz="1400" spc="-5" dirty="0">
                <a:latin typeface="Times New Roman"/>
                <a:cs typeface="Times New Roman"/>
              </a:rPr>
              <a:t>ARE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</a:t>
            </a:r>
            <a:r>
              <a:rPr sz="1400" spc="-5" dirty="0">
                <a:latin typeface="Times New Roman"/>
                <a:cs typeface="Times New Roman"/>
              </a:rPr>
              <a:t>THIS PAGE.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endParaRPr sz="1400">
              <a:latin typeface="Times New Roman"/>
              <a:cs typeface="Times New Roman"/>
            </a:endParaRPr>
          </a:p>
          <a:p>
            <a:pPr marL="332740" marR="398145" indent="-91440">
              <a:lnSpc>
                <a:spcPct val="191400"/>
              </a:lnSpc>
            </a:pPr>
            <a:r>
              <a:rPr sz="1400" spc="-10" dirty="0">
                <a:latin typeface="Times New Roman"/>
                <a:cs typeface="Times New Roman"/>
              </a:rPr>
              <a:t>VISITOR </a:t>
            </a:r>
            <a:r>
              <a:rPr sz="1400" dirty="0">
                <a:latin typeface="Times New Roman"/>
                <a:cs typeface="Times New Roman"/>
              </a:rPr>
              <a:t>WANT </a:t>
            </a:r>
            <a:r>
              <a:rPr sz="1400" spc="-1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ORDER </a:t>
            </a:r>
            <a:r>
              <a:rPr sz="1400" spc="-5" dirty="0">
                <a:latin typeface="Times New Roman"/>
                <a:cs typeface="Times New Roman"/>
              </a:rPr>
              <a:t>PRODUCT </a:t>
            </a:r>
            <a:r>
              <a:rPr sz="1400" spc="-10" dirty="0">
                <a:latin typeface="Times New Roman"/>
                <a:cs typeface="Times New Roman"/>
              </a:rPr>
              <a:t>OR ADD_TO_CART  PRODUCT THAN </a:t>
            </a:r>
            <a:r>
              <a:rPr sz="1400" spc="-5" dirty="0">
                <a:latin typeface="Times New Roman"/>
                <a:cs typeface="Times New Roman"/>
              </a:rPr>
              <a:t>VISITOR </a:t>
            </a:r>
            <a:r>
              <a:rPr sz="1400" spc="-10" dirty="0">
                <a:latin typeface="Times New Roman"/>
                <a:cs typeface="Times New Roman"/>
              </a:rPr>
              <a:t>NEED </a:t>
            </a:r>
            <a:r>
              <a:rPr sz="1400" spc="-1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(SIGN-UP </a:t>
            </a:r>
            <a:r>
              <a:rPr sz="1400" spc="-10" dirty="0">
                <a:latin typeface="Times New Roman"/>
                <a:cs typeface="Times New Roman"/>
              </a:rPr>
              <a:t>OR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LOGIN).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2724785"/>
            <a:ext cx="5943600" cy="5535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14400"/>
            <a:ext cx="5943600" cy="803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200910"/>
            <a:ext cx="5943600" cy="632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5363210" cy="1033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3.4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SEARCH_PRODUCT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41935" marR="5080" indent="-241935">
              <a:lnSpc>
                <a:spcPts val="161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SEARCH </a:t>
            </a:r>
            <a:r>
              <a:rPr sz="1400" spc="-5" dirty="0">
                <a:latin typeface="Times New Roman"/>
                <a:cs typeface="Times New Roman"/>
              </a:rPr>
              <a:t>THE PRODUCT </a:t>
            </a:r>
            <a:r>
              <a:rPr sz="1400" spc="-10" dirty="0">
                <a:latin typeface="Times New Roman"/>
                <a:cs typeface="Times New Roman"/>
              </a:rPr>
              <a:t>HERE.AND </a:t>
            </a:r>
            <a:r>
              <a:rPr sz="1400" spc="-5" dirty="0">
                <a:latin typeface="Times New Roman"/>
                <a:cs typeface="Times New Roman"/>
              </a:rPr>
              <a:t>GET </a:t>
            </a:r>
            <a:r>
              <a:rPr sz="1400" spc="-15" dirty="0">
                <a:latin typeface="Times New Roman"/>
                <a:cs typeface="Times New Roman"/>
              </a:rPr>
              <a:t>THE  </a:t>
            </a:r>
            <a:r>
              <a:rPr sz="1400" spc="-10" dirty="0">
                <a:latin typeface="Times New Roman"/>
                <a:cs typeface="Times New Roman"/>
              </a:rPr>
              <a:t>RESULT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12010"/>
            <a:ext cx="5943600" cy="680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84834"/>
            <a:ext cx="5580380" cy="1033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6080" algn="ctr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3.5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VIEW_CART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161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CUSTOMER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</a:t>
            </a:r>
            <a:r>
              <a:rPr sz="1400" spc="-5" dirty="0">
                <a:latin typeface="Times New Roman"/>
                <a:cs typeface="Times New Roman"/>
              </a:rPr>
              <a:t>PRODUCT WHICH CUSTOMER </a:t>
            </a:r>
            <a:r>
              <a:rPr sz="1400" spc="-10" dirty="0">
                <a:latin typeface="Times New Roman"/>
                <a:cs typeface="Times New Roman"/>
              </a:rPr>
              <a:t>ADD INTO  CART.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520950"/>
            <a:ext cx="5943600" cy="654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5371" y="2733903"/>
            <a:ext cx="5334833" cy="4919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536" y="3184222"/>
            <a:ext cx="5871210" cy="510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4039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Certificate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of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lgerian"/>
                <a:cs typeface="Algerian"/>
              </a:rPr>
              <a:t>Completion</a:t>
            </a:r>
            <a:endParaRPr sz="1600">
              <a:latin typeface="Algerian"/>
              <a:cs typeface="Algerian"/>
            </a:endParaRPr>
          </a:p>
          <a:p>
            <a:pPr marL="1106805" marR="995680" algn="ctr">
              <a:lnSpc>
                <a:spcPct val="155200"/>
              </a:lnSpc>
              <a:spcBef>
                <a:spcPts val="305"/>
              </a:spcBef>
            </a:pPr>
            <a:r>
              <a:rPr sz="1400" spc="-5" dirty="0">
                <a:latin typeface="Times New Roman"/>
                <a:cs typeface="Times New Roman"/>
              </a:rPr>
              <a:t>This is to </a:t>
            </a:r>
            <a:r>
              <a:rPr sz="1400" dirty="0">
                <a:latin typeface="Times New Roman"/>
                <a:cs typeface="Times New Roman"/>
              </a:rPr>
              <a:t>Certify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Software </a:t>
            </a:r>
            <a:r>
              <a:rPr sz="1400" spc="-5" dirty="0">
                <a:latin typeface="Times New Roman"/>
                <a:cs typeface="Times New Roman"/>
              </a:rPr>
              <a:t>Development Project 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08585" algn="ctr">
              <a:lnSpc>
                <a:spcPct val="100000"/>
              </a:lnSpc>
              <a:spcBef>
                <a:spcPts val="960"/>
              </a:spcBef>
            </a:pPr>
            <a:r>
              <a:rPr sz="1400" b="1" spc="-5" dirty="0">
                <a:latin typeface="Times New Roman"/>
                <a:cs typeface="Times New Roman"/>
              </a:rPr>
              <a:t>“Online CCTV Camera </a:t>
            </a:r>
            <a:r>
              <a:rPr sz="1400" b="1" dirty="0">
                <a:latin typeface="Times New Roman"/>
                <a:cs typeface="Times New Roman"/>
              </a:rPr>
              <a:t>Selling &amp; </a:t>
            </a:r>
            <a:r>
              <a:rPr sz="1400" b="1" spc="-5" dirty="0">
                <a:latin typeface="Times New Roman"/>
                <a:cs typeface="Times New Roman"/>
              </a:rPr>
              <a:t>Security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Solutions”</a:t>
            </a:r>
            <a:endParaRPr sz="1400">
              <a:latin typeface="Times New Roman"/>
              <a:cs typeface="Times New Roman"/>
            </a:endParaRPr>
          </a:p>
          <a:p>
            <a:pPr marL="108585" algn="ctr">
              <a:lnSpc>
                <a:spcPct val="100000"/>
              </a:lnSpc>
              <a:spcBef>
                <a:spcPts val="900"/>
              </a:spcBef>
            </a:pPr>
            <a:r>
              <a:rPr sz="1400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07950" algn="ctr">
              <a:lnSpc>
                <a:spcPct val="100000"/>
              </a:lnSpc>
              <a:spcBef>
                <a:spcPts val="960"/>
              </a:spcBef>
            </a:pPr>
            <a:r>
              <a:rPr sz="1400" b="1" spc="-5" dirty="0">
                <a:latin typeface="Times New Roman"/>
                <a:cs typeface="Times New Roman"/>
              </a:rPr>
              <a:t>“Global Vision Security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Solutions”</a:t>
            </a:r>
            <a:endParaRPr sz="1400">
              <a:latin typeface="Times New Roman"/>
              <a:cs typeface="Times New Roman"/>
            </a:endParaRPr>
          </a:p>
          <a:p>
            <a:pPr marL="104775" algn="ctr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Submitted to Gujarat University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4336415">
              <a:lnSpc>
                <a:spcPct val="155900"/>
              </a:lnSpc>
              <a:spcBef>
                <a:spcPts val="900"/>
              </a:spcBef>
            </a:pPr>
            <a:r>
              <a:rPr sz="1400" b="1" dirty="0">
                <a:latin typeface="Times New Roman"/>
                <a:cs typeface="Times New Roman"/>
              </a:rPr>
              <a:t>1 . </a:t>
            </a:r>
            <a:r>
              <a:rPr sz="1400" b="1" spc="-5" dirty="0">
                <a:latin typeface="Times New Roman"/>
                <a:cs typeface="Times New Roman"/>
              </a:rPr>
              <a:t>Malhan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Mansuri  </a:t>
            </a:r>
            <a:r>
              <a:rPr sz="1400" b="1" dirty="0">
                <a:latin typeface="Times New Roman"/>
                <a:cs typeface="Times New Roman"/>
              </a:rPr>
              <a:t>2.Sohel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Mansuri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They </a:t>
            </a:r>
            <a:r>
              <a:rPr sz="1100" spc="-5" dirty="0">
                <a:latin typeface="Times New Roman"/>
                <a:cs typeface="Times New Roman"/>
              </a:rPr>
              <a:t>Have Successfully </a:t>
            </a:r>
            <a:r>
              <a:rPr sz="1100" dirty="0">
                <a:latin typeface="Times New Roman"/>
                <a:cs typeface="Times New Roman"/>
              </a:rPr>
              <a:t>Completed The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dirty="0">
                <a:latin typeface="Times New Roman"/>
                <a:cs typeface="Times New Roman"/>
              </a:rPr>
              <a:t>For The </a:t>
            </a:r>
            <a:r>
              <a:rPr sz="1100" spc="-5" dirty="0">
                <a:latin typeface="Times New Roman"/>
                <a:cs typeface="Times New Roman"/>
              </a:rPr>
              <a:t>Duration Of Six Months (Sem-6) </a:t>
            </a:r>
            <a:r>
              <a:rPr sz="1100" dirty="0">
                <a:latin typeface="Times New Roman"/>
                <a:cs typeface="Times New Roman"/>
              </a:rPr>
              <a:t>Towards The  </a:t>
            </a:r>
            <a:r>
              <a:rPr sz="1100" spc="-5" dirty="0">
                <a:latin typeface="Times New Roman"/>
                <a:cs typeface="Times New Roman"/>
              </a:rPr>
              <a:t>Partial Fulfillment For The </a:t>
            </a:r>
            <a:r>
              <a:rPr sz="1100" dirty="0">
                <a:latin typeface="Times New Roman"/>
                <a:cs typeface="Times New Roman"/>
              </a:rPr>
              <a:t>Award </a:t>
            </a:r>
            <a:r>
              <a:rPr sz="1100" spc="-5" dirty="0">
                <a:latin typeface="Times New Roman"/>
                <a:cs typeface="Times New Roman"/>
              </a:rPr>
              <a:t>Of “Bachelors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Computer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Applications”[B.C.A]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Year </a:t>
            </a:r>
            <a:r>
              <a:rPr sz="1100" spc="-5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2018-19.</a:t>
            </a:r>
            <a:endParaRPr sz="1100">
              <a:latin typeface="Times New Roman"/>
              <a:cs typeface="Times New Roman"/>
            </a:endParaRPr>
          </a:p>
          <a:p>
            <a:pPr marL="12700" marR="39370">
              <a:lnSpc>
                <a:spcPct val="95900"/>
              </a:lnSpc>
              <a:spcBef>
                <a:spcPts val="1010"/>
              </a:spcBef>
            </a:pPr>
            <a:r>
              <a:rPr sz="1100" spc="-5" dirty="0">
                <a:latin typeface="Times New Roman"/>
                <a:cs typeface="Times New Roman"/>
              </a:rPr>
              <a:t>This </a:t>
            </a:r>
            <a:r>
              <a:rPr sz="1100" spc="-1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Original </a:t>
            </a:r>
            <a:r>
              <a:rPr sz="1100" dirty="0">
                <a:latin typeface="Times New Roman"/>
                <a:cs typeface="Times New Roman"/>
              </a:rPr>
              <a:t>Work Carried </a:t>
            </a:r>
            <a:r>
              <a:rPr sz="1100" spc="-5" dirty="0">
                <a:latin typeface="Times New Roman"/>
                <a:cs typeface="Times New Roman"/>
              </a:rPr>
              <a:t>Out Under Our Guidance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Supervision. We Further Certify </a:t>
            </a:r>
            <a:r>
              <a:rPr sz="1100" dirty="0">
                <a:latin typeface="Times New Roman"/>
                <a:cs typeface="Times New Roman"/>
              </a:rPr>
              <a:t>That  The </a:t>
            </a:r>
            <a:r>
              <a:rPr sz="1100" spc="-5" dirty="0">
                <a:latin typeface="Times New Roman"/>
                <a:cs typeface="Times New Roman"/>
              </a:rPr>
              <a:t>Details Are Best </a:t>
            </a:r>
            <a:r>
              <a:rPr sz="1100" spc="5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Our Knowledge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Believe </a:t>
            </a:r>
            <a:r>
              <a:rPr sz="1100" dirty="0">
                <a:latin typeface="Times New Roman"/>
                <a:cs typeface="Times New Roman"/>
              </a:rPr>
              <a:t>That </a:t>
            </a:r>
            <a:r>
              <a:rPr sz="1100" spc="-5" dirty="0">
                <a:latin typeface="Times New Roman"/>
                <a:cs typeface="Times New Roman"/>
              </a:rPr>
              <a:t>The Matter Presented </a:t>
            </a:r>
            <a:r>
              <a:rPr sz="1100" spc="-10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Project </a:t>
            </a:r>
            <a:r>
              <a:rPr sz="1100" spc="-10" dirty="0">
                <a:latin typeface="Times New Roman"/>
                <a:cs typeface="Times New Roman"/>
              </a:rPr>
              <a:t>Is  </a:t>
            </a:r>
            <a:r>
              <a:rPr sz="1100" dirty="0">
                <a:latin typeface="Times New Roman"/>
                <a:cs typeface="Times New Roman"/>
              </a:rPr>
              <a:t>Bonafied. We </a:t>
            </a:r>
            <a:r>
              <a:rPr sz="1100" spc="-5" dirty="0">
                <a:latin typeface="Times New Roman"/>
                <a:cs typeface="Times New Roman"/>
              </a:rPr>
              <a:t>Appreciate </a:t>
            </a:r>
            <a:r>
              <a:rPr sz="1100" dirty="0">
                <a:latin typeface="Times New Roman"/>
                <a:cs typeface="Times New Roman"/>
              </a:rPr>
              <a:t>Their Enthusiasm </a:t>
            </a:r>
            <a:r>
              <a:rPr sz="1100" spc="-5" dirty="0">
                <a:latin typeface="Times New Roman"/>
                <a:cs typeface="Times New Roman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Dedication Towards Work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Submitted.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Times New Roman"/>
                <a:cs typeface="Times New Roman"/>
              </a:rPr>
              <a:t>Best Wishes </a:t>
            </a:r>
            <a:r>
              <a:rPr sz="1100" spc="-5" dirty="0">
                <a:latin typeface="Times New Roman"/>
                <a:cs typeface="Times New Roman"/>
              </a:rPr>
              <a:t>For Their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Endeavors.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312" y="1204479"/>
            <a:ext cx="6819087" cy="161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5676265" cy="1353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3.6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PENDING_ORDERS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161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</a:t>
            </a:r>
            <a:r>
              <a:rPr sz="1400" spc="-5" dirty="0">
                <a:latin typeface="Times New Roman"/>
                <a:cs typeface="Times New Roman"/>
              </a:rPr>
              <a:t>THE PENDING </a:t>
            </a:r>
            <a:r>
              <a:rPr sz="1400" spc="-10" dirty="0">
                <a:latin typeface="Times New Roman"/>
                <a:cs typeface="Times New Roman"/>
              </a:rPr>
              <a:t>ORDERS.PENDING </a:t>
            </a:r>
            <a:r>
              <a:rPr sz="1400" spc="-5" dirty="0">
                <a:latin typeface="Times New Roman"/>
                <a:cs typeface="Times New Roman"/>
              </a:rPr>
              <a:t>ORDERS  </a:t>
            </a:r>
            <a:r>
              <a:rPr sz="1400" spc="-10" dirty="0">
                <a:latin typeface="Times New Roman"/>
                <a:cs typeface="Times New Roman"/>
              </a:rPr>
              <a:t>THOSE WHO </a:t>
            </a: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10" dirty="0">
                <a:latin typeface="Times New Roman"/>
                <a:cs typeface="Times New Roman"/>
              </a:rPr>
              <a:t>DO ORDER </a:t>
            </a:r>
            <a:r>
              <a:rPr sz="1400" spc="-5" dirty="0">
                <a:latin typeface="Times New Roman"/>
                <a:cs typeface="Times New Roman"/>
              </a:rPr>
              <a:t>BUT TILL </a:t>
            </a:r>
            <a:r>
              <a:rPr sz="1400" dirty="0">
                <a:latin typeface="Times New Roman"/>
                <a:cs typeface="Times New Roman"/>
              </a:rPr>
              <a:t>NOT  </a:t>
            </a:r>
            <a:r>
              <a:rPr sz="1400" spc="-5" dirty="0">
                <a:latin typeface="Times New Roman"/>
                <a:cs typeface="Times New Roman"/>
              </a:rPr>
              <a:t>DELIVER(GET).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2636520"/>
            <a:ext cx="5943600" cy="632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5387975" cy="1094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3.7</a:t>
            </a:r>
            <a:r>
              <a:rPr sz="2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COMPLITE_ORDERS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89300"/>
              </a:lnSpc>
              <a:buSzPct val="142857"/>
              <a:buFont typeface="Wingdings"/>
              <a:buChar char=""/>
              <a:tabLst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CUSTOMER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VIEW HIS </a:t>
            </a:r>
            <a:r>
              <a:rPr sz="1400" spc="-5" dirty="0">
                <a:latin typeface="Times New Roman"/>
                <a:cs typeface="Times New Roman"/>
              </a:rPr>
              <a:t>SUCCESSFULL(COMPLITE) ORDER  </a:t>
            </a:r>
            <a:r>
              <a:rPr sz="1400" spc="-10" dirty="0">
                <a:latin typeface="Times New Roman"/>
                <a:cs typeface="Times New Roman"/>
              </a:rPr>
              <a:t>LIST.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61870"/>
            <a:ext cx="5943600" cy="661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285" y="1048258"/>
            <a:ext cx="2451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4.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BIBLIOGRAPHY:-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135" y="2216022"/>
            <a:ext cx="324104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REFERRED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APPLICATION: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65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99135" algn="l"/>
              </a:tabLst>
            </a:pPr>
            <a:r>
              <a:rPr sz="1800" spc="-10" dirty="0">
                <a:latin typeface="Times New Roman"/>
                <a:cs typeface="Times New Roman"/>
              </a:rPr>
              <a:t>AMAZON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buFont typeface="Wingdings"/>
              <a:buChar char="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FLIPKART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597400"/>
            <a:ext cx="5970270" cy="4537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sz="1800" spc="-10" dirty="0">
                <a:latin typeface="Times New Roman"/>
                <a:cs typeface="Times New Roman"/>
              </a:rPr>
              <a:t>THUS WE </a:t>
            </a:r>
            <a:r>
              <a:rPr sz="1800" dirty="0">
                <a:latin typeface="Times New Roman"/>
                <a:cs typeface="Times New Roman"/>
              </a:rPr>
              <a:t>CONCLUDE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ENJOYED </a:t>
            </a:r>
            <a:r>
              <a:rPr sz="1800" dirty="0">
                <a:latin typeface="Times New Roman"/>
                <a:cs typeface="Times New Roman"/>
              </a:rPr>
              <a:t>VERY MUCH  </a:t>
            </a:r>
            <a:r>
              <a:rPr sz="1800" spc="-5" dirty="0">
                <a:latin typeface="Times New Roman"/>
                <a:cs typeface="Times New Roman"/>
              </a:rPr>
              <a:t>WORKING ON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PROJECT “ONLINE </a:t>
            </a:r>
            <a:r>
              <a:rPr sz="1800" spc="-10" dirty="0">
                <a:latin typeface="Times New Roman"/>
                <a:cs typeface="Times New Roman"/>
              </a:rPr>
              <a:t>CCTV </a:t>
            </a:r>
            <a:r>
              <a:rPr sz="1800" dirty="0">
                <a:latin typeface="Times New Roman"/>
                <a:cs typeface="Times New Roman"/>
              </a:rPr>
              <a:t>CAMERA  </a:t>
            </a:r>
            <a:r>
              <a:rPr sz="1800" spc="-5" dirty="0">
                <a:latin typeface="Times New Roman"/>
                <a:cs typeface="Times New Roman"/>
              </a:rPr>
              <a:t>SELLING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5" dirty="0">
                <a:latin typeface="Times New Roman"/>
                <a:cs typeface="Times New Roman"/>
              </a:rPr>
              <a:t>SECURITY SOLUTION”.OUR </a:t>
            </a:r>
            <a:r>
              <a:rPr sz="1800" spc="5" dirty="0">
                <a:latin typeface="Times New Roman"/>
                <a:cs typeface="Times New Roman"/>
              </a:rPr>
              <a:t>INTERNAL  </a:t>
            </a:r>
            <a:r>
              <a:rPr sz="1800" spc="-10" dirty="0">
                <a:latin typeface="Times New Roman"/>
                <a:cs typeface="Times New Roman"/>
              </a:rPr>
              <a:t>GUIDE </a:t>
            </a:r>
            <a:r>
              <a:rPr sz="1800" spc="-5" dirty="0">
                <a:latin typeface="Times New Roman"/>
                <a:cs typeface="Times New Roman"/>
              </a:rPr>
              <a:t>“PRO.MAULIK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PATEL”.</a:t>
            </a:r>
            <a:endParaRPr sz="18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300"/>
              </a:lnSpc>
            </a:pPr>
            <a:r>
              <a:rPr sz="1800" spc="-10" dirty="0">
                <a:latin typeface="Times New Roman"/>
                <a:cs typeface="Times New Roman"/>
              </a:rPr>
              <a:t>HELP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spc="-10" dirty="0">
                <a:latin typeface="Times New Roman"/>
                <a:cs typeface="Times New Roman"/>
              </a:rPr>
              <a:t>LOT </a:t>
            </a:r>
            <a:r>
              <a:rPr sz="1800" spc="-5" dirty="0">
                <a:latin typeface="Times New Roman"/>
                <a:cs typeface="Times New Roman"/>
              </a:rPr>
              <a:t>IN IMPROVING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QUALITY </a:t>
            </a:r>
            <a:r>
              <a:rPr sz="1800" spc="-5" dirty="0">
                <a:latin typeface="Times New Roman"/>
                <a:cs typeface="Times New Roman"/>
              </a:rPr>
              <a:t>OF OUR  PROJECT.</a:t>
            </a:r>
            <a:endParaRPr sz="18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15"/>
              </a:spcBef>
            </a:pPr>
            <a:r>
              <a:rPr sz="1800" spc="-1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RESULT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OUR </a:t>
            </a:r>
            <a:r>
              <a:rPr sz="1800" dirty="0">
                <a:latin typeface="Times New Roman"/>
                <a:cs typeface="Times New Roman"/>
              </a:rPr>
              <a:t>BEST </a:t>
            </a:r>
            <a:r>
              <a:rPr sz="1800" spc="-5" dirty="0">
                <a:latin typeface="Times New Roman"/>
                <a:cs typeface="Times New Roman"/>
              </a:rPr>
              <a:t>EFFORT IN  MAKING JAVA </a:t>
            </a:r>
            <a:r>
              <a:rPr sz="1800" spc="-10" dirty="0">
                <a:latin typeface="Times New Roman"/>
                <a:cs typeface="Times New Roman"/>
              </a:rPr>
              <a:t>WEB </a:t>
            </a:r>
            <a:r>
              <a:rPr sz="1800" spc="-5" dirty="0">
                <a:latin typeface="Times New Roman"/>
                <a:cs typeface="Times New Roman"/>
              </a:rPr>
              <a:t>APPLICATION FOR “ONLINE CCTV  CAMERA SELLING &amp; SECURITY SOLUTION”,WORKING  </a:t>
            </a:r>
            <a:r>
              <a:rPr sz="1800" dirty="0">
                <a:latin typeface="Times New Roman"/>
                <a:cs typeface="Times New Roman"/>
              </a:rPr>
              <a:t>VERY </a:t>
            </a:r>
            <a:r>
              <a:rPr sz="1800" spc="-10" dirty="0">
                <a:latin typeface="Times New Roman"/>
                <a:cs typeface="Times New Roman"/>
              </a:rPr>
              <a:t>SIMPLE,RELIABLE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dirty="0"/>
              <a:t>ACKNOWL</a:t>
            </a:r>
            <a:r>
              <a:rPr spc="5" dirty="0"/>
              <a:t>E</a:t>
            </a:r>
            <a:r>
              <a:rPr dirty="0"/>
              <a:t>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23" y="1883442"/>
            <a:ext cx="5911850" cy="489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17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Express Our Heart Gratitude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Number Of People </a:t>
            </a:r>
            <a:r>
              <a:rPr sz="1100" dirty="0">
                <a:latin typeface="Calibri"/>
                <a:cs typeface="Calibri"/>
              </a:rPr>
              <a:t>Who </a:t>
            </a:r>
            <a:r>
              <a:rPr sz="1100" spc="-5" dirty="0">
                <a:latin typeface="Calibri"/>
                <a:cs typeface="Calibri"/>
              </a:rPr>
              <a:t>Extended Their Full Support And  Cooperation </a:t>
            </a:r>
            <a:r>
              <a:rPr sz="1100" dirty="0">
                <a:latin typeface="Calibri"/>
                <a:cs typeface="Calibri"/>
              </a:rPr>
              <a:t>In Developing </a:t>
            </a:r>
            <a:r>
              <a:rPr sz="1100" spc="-5" dirty="0">
                <a:latin typeface="Calibri"/>
                <a:cs typeface="Calibri"/>
              </a:rPr>
              <a:t>This Project </a:t>
            </a:r>
            <a:r>
              <a:rPr sz="1100" dirty="0">
                <a:latin typeface="Calibri"/>
                <a:cs typeface="Calibri"/>
              </a:rPr>
              <a:t>. </a:t>
            </a:r>
            <a:r>
              <a:rPr sz="1100" spc="-5" dirty="0">
                <a:latin typeface="Calibri"/>
                <a:cs typeface="Calibri"/>
              </a:rPr>
              <a:t>Firstly </a:t>
            </a:r>
            <a:r>
              <a:rPr sz="1100" dirty="0">
                <a:latin typeface="Calibri"/>
                <a:cs typeface="Calibri"/>
              </a:rPr>
              <a:t>, </a:t>
            </a:r>
            <a:r>
              <a:rPr sz="1100" spc="-5" dirty="0">
                <a:latin typeface="Calibri"/>
                <a:cs typeface="Calibri"/>
              </a:rPr>
              <a:t>We Would Like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Take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Opportunity To </a:t>
            </a:r>
            <a:r>
              <a:rPr sz="1100" dirty="0">
                <a:latin typeface="Calibri"/>
                <a:cs typeface="Calibri"/>
              </a:rPr>
              <a:t>Thank Our  College </a:t>
            </a:r>
            <a:r>
              <a:rPr sz="1100" b="1" i="1" u="sng" spc="-48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</a:t>
            </a:r>
            <a:r>
              <a:rPr sz="1100" b="1" i="1" spc="265" dirty="0">
                <a:latin typeface="Calibri"/>
                <a:cs typeface="Calibri"/>
              </a:rPr>
              <a:t>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Navgujarat College </a:t>
            </a:r>
            <a:r>
              <a:rPr sz="11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Computer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 </a:t>
            </a:r>
            <a:r>
              <a:rPr sz="11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”</a:t>
            </a:r>
            <a:r>
              <a:rPr sz="1100" b="1" i="1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 Giving </a:t>
            </a:r>
            <a:r>
              <a:rPr sz="1100" dirty="0">
                <a:latin typeface="Calibri"/>
                <a:cs typeface="Calibri"/>
              </a:rPr>
              <a:t>Us </a:t>
            </a:r>
            <a:r>
              <a:rPr sz="1100" spc="-5" dirty="0">
                <a:latin typeface="Calibri"/>
                <a:cs typeface="Calibri"/>
              </a:rPr>
              <a:t>This Opportunity </a:t>
            </a:r>
            <a:r>
              <a:rPr sz="1100" dirty="0">
                <a:latin typeface="Calibri"/>
                <a:cs typeface="Calibri"/>
              </a:rPr>
              <a:t>And A </a:t>
            </a:r>
            <a:r>
              <a:rPr sz="1100" spc="-5" dirty="0">
                <a:latin typeface="Calibri"/>
                <a:cs typeface="Calibri"/>
              </a:rPr>
              <a:t>Platform  </a:t>
            </a:r>
            <a:r>
              <a:rPr sz="1100" dirty="0">
                <a:latin typeface="Calibri"/>
                <a:cs typeface="Calibri"/>
              </a:rPr>
              <a:t>For </a:t>
            </a:r>
            <a:r>
              <a:rPr sz="1100" spc="-5" dirty="0">
                <a:latin typeface="Calibri"/>
                <a:cs typeface="Calibri"/>
              </a:rPr>
              <a:t>Discovering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Developing </a:t>
            </a:r>
            <a:r>
              <a:rPr sz="1100" dirty="0">
                <a:latin typeface="Calibri"/>
                <a:cs typeface="Calibri"/>
              </a:rPr>
              <a:t>Our Potential , The </a:t>
            </a:r>
            <a:r>
              <a:rPr sz="1100" spc="-5" dirty="0">
                <a:latin typeface="Calibri"/>
                <a:cs typeface="Calibri"/>
              </a:rPr>
              <a:t>King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Experience That </a:t>
            </a:r>
            <a:r>
              <a:rPr sz="1100" dirty="0">
                <a:latin typeface="Calibri"/>
                <a:cs typeface="Calibri"/>
              </a:rPr>
              <a:t>We Have </a:t>
            </a:r>
            <a:r>
              <a:rPr sz="1100" spc="-5" dirty="0">
                <a:latin typeface="Calibri"/>
                <a:cs typeface="Calibri"/>
              </a:rPr>
              <a:t>Received </a:t>
            </a:r>
            <a:r>
              <a:rPr sz="1100" dirty="0">
                <a:latin typeface="Calibri"/>
                <a:cs typeface="Calibri"/>
              </a:rPr>
              <a:t>While  Making This </a:t>
            </a:r>
            <a:r>
              <a:rPr sz="1100" spc="-5" dirty="0">
                <a:latin typeface="Calibri"/>
                <a:cs typeface="Calibri"/>
              </a:rPr>
              <a:t>Project Report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So Immense That Narrating </a:t>
            </a:r>
            <a:r>
              <a:rPr sz="1100" dirty="0">
                <a:latin typeface="Calibri"/>
                <a:cs typeface="Calibri"/>
              </a:rPr>
              <a:t>That In </a:t>
            </a:r>
            <a:r>
              <a:rPr sz="1100" spc="-5" dirty="0">
                <a:latin typeface="Calibri"/>
                <a:cs typeface="Calibri"/>
              </a:rPr>
              <a:t>Few </a:t>
            </a:r>
            <a:r>
              <a:rPr sz="1100" dirty="0">
                <a:latin typeface="Calibri"/>
                <a:cs typeface="Calibri"/>
              </a:rPr>
              <a:t>Word Is </a:t>
            </a:r>
            <a:r>
              <a:rPr sz="1100" spc="-5" dirty="0">
                <a:latin typeface="Calibri"/>
                <a:cs typeface="Calibri"/>
              </a:rPr>
              <a:t>Difficult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8415" indent="457200" algn="just">
              <a:lnSpc>
                <a:spcPct val="117100"/>
              </a:lnSpc>
              <a:spcBef>
                <a:spcPts val="980"/>
              </a:spcBef>
            </a:pPr>
            <a:r>
              <a:rPr sz="1100" dirty="0">
                <a:latin typeface="Calibri"/>
                <a:cs typeface="Calibri"/>
              </a:rPr>
              <a:t>After Putting In </a:t>
            </a:r>
            <a:r>
              <a:rPr sz="1100" spc="-5" dirty="0">
                <a:latin typeface="Calibri"/>
                <a:cs typeface="Calibri"/>
              </a:rPr>
              <a:t>Such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Hard-work </a:t>
            </a:r>
            <a:r>
              <a:rPr sz="1100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Have Realized That Takes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Work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Company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Do </a:t>
            </a:r>
            <a:r>
              <a:rPr sz="1100" dirty="0">
                <a:latin typeface="Calibri"/>
                <a:cs typeface="Calibri"/>
              </a:rPr>
              <a:t>A 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. </a:t>
            </a:r>
            <a:r>
              <a:rPr sz="1100" spc="-5" dirty="0">
                <a:latin typeface="Calibri"/>
                <a:cs typeface="Calibri"/>
              </a:rPr>
              <a:t>Our Company </a:t>
            </a:r>
            <a:r>
              <a:rPr sz="1100" b="1" i="1" u="sng" spc="-48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</a:t>
            </a:r>
            <a:r>
              <a:rPr sz="1100" b="1" i="1" spc="270" dirty="0">
                <a:latin typeface="Calibri"/>
                <a:cs typeface="Calibri"/>
              </a:rPr>
              <a:t>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Global Vision” </a:t>
            </a:r>
            <a:r>
              <a:rPr sz="1100" spc="-5" dirty="0">
                <a:latin typeface="Calibri"/>
                <a:cs typeface="Calibri"/>
              </a:rPr>
              <a:t>And Colleagues Have Been Great Source Of Help Without Them  </a:t>
            </a:r>
            <a:r>
              <a:rPr sz="1100" dirty="0">
                <a:latin typeface="Calibri"/>
                <a:cs typeface="Calibri"/>
              </a:rPr>
              <a:t>We Were Unable </a:t>
            </a:r>
            <a:r>
              <a:rPr sz="1100" spc="-5" dirty="0">
                <a:latin typeface="Calibri"/>
                <a:cs typeface="Calibri"/>
              </a:rPr>
              <a:t>To Do This Project </a:t>
            </a:r>
            <a:r>
              <a:rPr sz="1100" dirty="0">
                <a:latin typeface="Calibri"/>
                <a:cs typeface="Calibri"/>
              </a:rPr>
              <a:t>. </a:t>
            </a:r>
            <a:r>
              <a:rPr sz="1100" spc="-5" dirty="0">
                <a:latin typeface="Calibri"/>
                <a:cs typeface="Calibri"/>
              </a:rPr>
              <a:t>Therefore </a:t>
            </a:r>
            <a:r>
              <a:rPr sz="1100" dirty="0">
                <a:latin typeface="Calibri"/>
                <a:cs typeface="Calibri"/>
              </a:rPr>
              <a:t>Our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dirty="0">
                <a:latin typeface="Calibri"/>
                <a:cs typeface="Calibri"/>
              </a:rPr>
              <a:t>As If </a:t>
            </a:r>
            <a:r>
              <a:rPr sz="1100" spc="-5" dirty="0">
                <a:latin typeface="Calibri"/>
                <a:cs typeface="Calibri"/>
              </a:rPr>
              <a:t>Small Drop </a:t>
            </a:r>
            <a:r>
              <a:rPr sz="1100" spc="1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Water Of Sea </a:t>
            </a:r>
            <a:r>
              <a:rPr sz="1100" dirty="0">
                <a:latin typeface="Calibri"/>
                <a:cs typeface="Calibri"/>
              </a:rPr>
              <a:t>. We Have  Learnt Many </a:t>
            </a:r>
            <a:r>
              <a:rPr sz="1100" spc="-5" dirty="0">
                <a:latin typeface="Calibri"/>
                <a:cs typeface="Calibri"/>
              </a:rPr>
              <a:t>Things From Being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Part Of Concept Family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6510" indent="457200">
              <a:lnSpc>
                <a:spcPct val="117000"/>
              </a:lnSpc>
              <a:spcBef>
                <a:spcPts val="980"/>
              </a:spcBef>
            </a:pPr>
            <a:r>
              <a:rPr sz="1100" dirty="0">
                <a:latin typeface="Calibri"/>
                <a:cs typeface="Calibri"/>
              </a:rPr>
              <a:t>After </a:t>
            </a:r>
            <a:r>
              <a:rPr sz="1100" spc="-5" dirty="0">
                <a:latin typeface="Calibri"/>
                <a:cs typeface="Calibri"/>
              </a:rPr>
              <a:t>That Our Heartiest Thanks </a:t>
            </a:r>
            <a:r>
              <a:rPr sz="1100" spc="-10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Our </a:t>
            </a:r>
            <a:r>
              <a:rPr sz="1100" spc="-5" dirty="0">
                <a:latin typeface="Calibri"/>
                <a:cs typeface="Calibri"/>
              </a:rPr>
              <a:t>Internal </a:t>
            </a:r>
            <a:r>
              <a:rPr sz="1100" dirty="0">
                <a:latin typeface="Calibri"/>
                <a:cs typeface="Calibri"/>
              </a:rPr>
              <a:t>Guide As Well </a:t>
            </a:r>
            <a:r>
              <a:rPr sz="1100" spc="-10" dirty="0">
                <a:latin typeface="Calibri"/>
                <a:cs typeface="Calibri"/>
              </a:rPr>
              <a:t>As </a:t>
            </a:r>
            <a:r>
              <a:rPr sz="1100" spc="-5" dirty="0">
                <a:latin typeface="Calibri"/>
                <a:cs typeface="Calibri"/>
              </a:rPr>
              <a:t>Respected Faculty </a:t>
            </a:r>
            <a:r>
              <a:rPr sz="1100" b="1" i="1" u="sng" spc="-48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</a:t>
            </a:r>
            <a:r>
              <a:rPr sz="1100" b="1" i="1" spc="254" dirty="0">
                <a:latin typeface="Calibri"/>
                <a:cs typeface="Calibri"/>
              </a:rPr>
              <a:t>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Prof </a:t>
            </a:r>
            <a:r>
              <a:rPr sz="11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 </a:t>
            </a:r>
            <a:r>
              <a:rPr sz="1100" b="1" i="1" spc="5" dirty="0">
                <a:latin typeface="Calibri"/>
                <a:cs typeface="Calibri"/>
              </a:rPr>
              <a:t> </a:t>
            </a:r>
            <a:r>
              <a:rPr sz="11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Maulik </a:t>
            </a:r>
            <a:r>
              <a:rPr sz="11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Patel” </a:t>
            </a:r>
            <a:r>
              <a:rPr sz="1100" spc="-5" dirty="0">
                <a:latin typeface="Calibri"/>
                <a:cs typeface="Calibri"/>
              </a:rPr>
              <a:t>For Entrusting </a:t>
            </a:r>
            <a:r>
              <a:rPr sz="1100" dirty="0">
                <a:latin typeface="Calibri"/>
                <a:cs typeface="Calibri"/>
              </a:rPr>
              <a:t>Upon Us </a:t>
            </a:r>
            <a:r>
              <a:rPr sz="1100" spc="-5" dirty="0">
                <a:latin typeface="Calibri"/>
                <a:cs typeface="Calibri"/>
              </a:rPr>
              <a:t>The Responsibility </a:t>
            </a:r>
            <a:r>
              <a:rPr sz="1100" dirty="0">
                <a:latin typeface="Calibri"/>
                <a:cs typeface="Calibri"/>
              </a:rPr>
              <a:t>And Acting As Ray Of </a:t>
            </a:r>
            <a:r>
              <a:rPr sz="1100" spc="-5" dirty="0">
                <a:latin typeface="Calibri"/>
                <a:cs typeface="Calibri"/>
              </a:rPr>
              <a:t>Light </a:t>
            </a:r>
            <a:r>
              <a:rPr sz="1100" dirty="0">
                <a:latin typeface="Calibri"/>
                <a:cs typeface="Calibri"/>
              </a:rPr>
              <a:t>In Darkness . We  </a:t>
            </a:r>
            <a:r>
              <a:rPr sz="1100" spc="-5" dirty="0">
                <a:latin typeface="Calibri"/>
                <a:cs typeface="Calibri"/>
              </a:rPr>
              <a:t>Find </a:t>
            </a:r>
            <a:r>
              <a:rPr sz="1100" dirty="0">
                <a:latin typeface="Calibri"/>
                <a:cs typeface="Calibri"/>
              </a:rPr>
              <a:t>Our </a:t>
            </a:r>
            <a:r>
              <a:rPr sz="1100" spc="-5" dirty="0">
                <a:latin typeface="Calibri"/>
                <a:cs typeface="Calibri"/>
              </a:rPr>
              <a:t>Self-Short Of Words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Describe Our Feeling </a:t>
            </a:r>
            <a:r>
              <a:rPr sz="1100" dirty="0">
                <a:latin typeface="Calibri"/>
                <a:cs typeface="Calibri"/>
              </a:rPr>
              <a:t>For The Role </a:t>
            </a:r>
            <a:r>
              <a:rPr sz="1100" spc="-5" dirty="0">
                <a:latin typeface="Calibri"/>
                <a:cs typeface="Calibri"/>
              </a:rPr>
              <a:t>She </a:t>
            </a:r>
            <a:r>
              <a:rPr sz="1100" dirty="0">
                <a:latin typeface="Calibri"/>
                <a:cs typeface="Calibri"/>
              </a:rPr>
              <a:t>Played </a:t>
            </a:r>
            <a:r>
              <a:rPr sz="1100" spc="-5" dirty="0">
                <a:latin typeface="Calibri"/>
                <a:cs typeface="Calibri"/>
              </a:rPr>
              <a:t>Of Friend </a:t>
            </a:r>
            <a:r>
              <a:rPr sz="1100" dirty="0">
                <a:latin typeface="Calibri"/>
                <a:cs typeface="Calibri"/>
              </a:rPr>
              <a:t>, A </a:t>
            </a:r>
            <a:r>
              <a:rPr sz="1100" spc="-5" dirty="0">
                <a:latin typeface="Calibri"/>
                <a:cs typeface="Calibri"/>
              </a:rPr>
              <a:t>Philosopher  And </a:t>
            </a:r>
            <a:r>
              <a:rPr sz="1100" dirty="0">
                <a:latin typeface="Calibri"/>
                <a:cs typeface="Calibri"/>
              </a:rPr>
              <a:t>Guide , </a:t>
            </a:r>
            <a:r>
              <a:rPr sz="1100" spc="-5" dirty="0">
                <a:latin typeface="Calibri"/>
                <a:cs typeface="Calibri"/>
              </a:rPr>
              <a:t>Whenever We </a:t>
            </a:r>
            <a:r>
              <a:rPr sz="1100" dirty="0">
                <a:latin typeface="Calibri"/>
                <a:cs typeface="Calibri"/>
              </a:rPr>
              <a:t>Were In Need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84455" indent="457200">
              <a:lnSpc>
                <a:spcPct val="117000"/>
              </a:lnSpc>
              <a:spcBef>
                <a:spcPts val="980"/>
              </a:spcBef>
            </a:pPr>
            <a:r>
              <a:rPr sz="1100" dirty="0">
                <a:latin typeface="Calibri"/>
                <a:cs typeface="Calibri"/>
              </a:rPr>
              <a:t>Lastly , We </a:t>
            </a:r>
            <a:r>
              <a:rPr sz="1100" spc="-5" dirty="0">
                <a:latin typeface="Calibri"/>
                <a:cs typeface="Calibri"/>
              </a:rPr>
              <a:t>Are Thank Full To </a:t>
            </a:r>
            <a:r>
              <a:rPr sz="1100" dirty="0">
                <a:latin typeface="Calibri"/>
                <a:cs typeface="Calibri"/>
              </a:rPr>
              <a:t>Our </a:t>
            </a:r>
            <a:r>
              <a:rPr sz="1100" spc="-5" dirty="0">
                <a:latin typeface="Calibri"/>
                <a:cs typeface="Calibri"/>
              </a:rPr>
              <a:t>Parents </a:t>
            </a:r>
            <a:r>
              <a:rPr sz="1100" dirty="0">
                <a:latin typeface="Calibri"/>
                <a:cs typeface="Calibri"/>
              </a:rPr>
              <a:t>Without </a:t>
            </a:r>
            <a:r>
              <a:rPr sz="1100" spc="-5" dirty="0">
                <a:latin typeface="Calibri"/>
                <a:cs typeface="Calibri"/>
              </a:rPr>
              <a:t>Their </a:t>
            </a:r>
            <a:r>
              <a:rPr sz="1100" dirty="0">
                <a:latin typeface="Calibri"/>
                <a:cs typeface="Calibri"/>
              </a:rPr>
              <a:t>Blessing , </a:t>
            </a:r>
            <a:r>
              <a:rPr sz="1100" spc="-5" dirty="0">
                <a:latin typeface="Calibri"/>
                <a:cs typeface="Calibri"/>
              </a:rPr>
              <a:t>Love </a:t>
            </a:r>
            <a:r>
              <a:rPr sz="1100" dirty="0">
                <a:latin typeface="Calibri"/>
                <a:cs typeface="Calibri"/>
              </a:rPr>
              <a:t>, And </a:t>
            </a:r>
            <a:r>
              <a:rPr sz="1100" spc="-5" dirty="0">
                <a:latin typeface="Calibri"/>
                <a:cs typeface="Calibri"/>
              </a:rPr>
              <a:t>Support </a:t>
            </a:r>
            <a:r>
              <a:rPr sz="1100" dirty="0">
                <a:latin typeface="Calibri"/>
                <a:cs typeface="Calibri"/>
              </a:rPr>
              <a:t>We </a:t>
            </a:r>
            <a:r>
              <a:rPr sz="1100" spc="-5" dirty="0">
                <a:latin typeface="Calibri"/>
                <a:cs typeface="Calibri"/>
              </a:rPr>
              <a:t>Are  Unable To Traverse Through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Most Significant </a:t>
            </a:r>
            <a:r>
              <a:rPr sz="1100" spc="-10" dirty="0">
                <a:latin typeface="Calibri"/>
                <a:cs typeface="Calibri"/>
              </a:rPr>
              <a:t>Stage </a:t>
            </a:r>
            <a:r>
              <a:rPr sz="1100" spc="-5" dirty="0">
                <a:latin typeface="Calibri"/>
                <a:cs typeface="Calibri"/>
              </a:rPr>
              <a:t>Of </a:t>
            </a:r>
            <a:r>
              <a:rPr sz="1100" dirty="0">
                <a:latin typeface="Calibri"/>
                <a:cs typeface="Calibri"/>
              </a:rPr>
              <a:t>Life. </a:t>
            </a:r>
            <a:r>
              <a:rPr sz="1100" spc="-5" dirty="0">
                <a:latin typeface="Calibri"/>
                <a:cs typeface="Calibri"/>
              </a:rPr>
              <a:t>And Also </a:t>
            </a:r>
            <a:r>
              <a:rPr sz="1100" dirty="0">
                <a:latin typeface="Calibri"/>
                <a:cs typeface="Calibri"/>
              </a:rPr>
              <a:t>We Would Like </a:t>
            </a:r>
            <a:r>
              <a:rPr sz="1100" spc="-5" dirty="0">
                <a:latin typeface="Calibri"/>
                <a:cs typeface="Calibri"/>
              </a:rPr>
              <a:t>To Take This  Opportunity To Express Our Regards To </a:t>
            </a:r>
            <a:r>
              <a:rPr sz="1100" dirty="0">
                <a:latin typeface="Calibri"/>
                <a:cs typeface="Calibri"/>
              </a:rPr>
              <a:t>All </a:t>
            </a:r>
            <a:r>
              <a:rPr sz="1100" spc="-5" dirty="0">
                <a:latin typeface="Calibri"/>
                <a:cs typeface="Calibri"/>
              </a:rPr>
              <a:t>Friends And Faculties </a:t>
            </a:r>
            <a:r>
              <a:rPr sz="1100" dirty="0">
                <a:latin typeface="Calibri"/>
                <a:cs typeface="Calibri"/>
              </a:rPr>
              <a:t>Who </a:t>
            </a:r>
            <a:r>
              <a:rPr sz="1100" spc="-5" dirty="0">
                <a:latin typeface="Calibri"/>
                <a:cs typeface="Calibri"/>
              </a:rPr>
              <a:t>Have Helped </a:t>
            </a:r>
            <a:r>
              <a:rPr sz="1100" dirty="0">
                <a:latin typeface="Calibri"/>
                <a:cs typeface="Calibri"/>
              </a:rPr>
              <a:t>Us </a:t>
            </a:r>
            <a:r>
              <a:rPr sz="1100" spc="-5" dirty="0">
                <a:latin typeface="Calibri"/>
                <a:cs typeface="Calibri"/>
              </a:rPr>
              <a:t>Directly Or  </a:t>
            </a:r>
            <a:r>
              <a:rPr sz="1100" dirty="0">
                <a:latin typeface="Calibri"/>
                <a:cs typeface="Calibri"/>
              </a:rPr>
              <a:t>Indirectly </a:t>
            </a:r>
            <a:r>
              <a:rPr sz="1100" spc="-5" dirty="0">
                <a:latin typeface="Calibri"/>
                <a:cs typeface="Calibri"/>
              </a:rPr>
              <a:t>During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Execution </a:t>
            </a:r>
            <a:r>
              <a:rPr sz="1100" dirty="0">
                <a:latin typeface="Calibri"/>
                <a:cs typeface="Calibri"/>
              </a:rPr>
              <a:t>Of The </a:t>
            </a:r>
            <a:r>
              <a:rPr sz="1100" spc="-5" dirty="0">
                <a:latin typeface="Calibri"/>
                <a:cs typeface="Calibri"/>
              </a:rPr>
              <a:t>Project. We Are Privileged </a:t>
            </a:r>
            <a:r>
              <a:rPr sz="1100" dirty="0">
                <a:latin typeface="Calibri"/>
                <a:cs typeface="Calibri"/>
              </a:rPr>
              <a:t>And Thankful </a:t>
            </a:r>
            <a:r>
              <a:rPr sz="1100" spc="-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All In </a:t>
            </a:r>
            <a:r>
              <a:rPr sz="1100" spc="-5" dirty="0">
                <a:latin typeface="Calibri"/>
                <a:cs typeface="Calibri"/>
              </a:rPr>
              <a:t>Bringing </a:t>
            </a:r>
            <a:r>
              <a:rPr sz="1100" dirty="0">
                <a:latin typeface="Calibri"/>
                <a:cs typeface="Calibri"/>
              </a:rPr>
              <a:t>Out  </a:t>
            </a:r>
            <a:r>
              <a:rPr sz="1100" spc="-5" dirty="0">
                <a:latin typeface="Calibri"/>
                <a:cs typeface="Calibri"/>
              </a:rPr>
              <a:t>Errors And Shortcoming.</a:t>
            </a:r>
            <a:endParaRPr sz="1100">
              <a:latin typeface="Calibri"/>
              <a:cs typeface="Calibri"/>
            </a:endParaRPr>
          </a:p>
          <a:p>
            <a:pPr marL="4585970" marR="360045">
              <a:lnSpc>
                <a:spcPct val="192300"/>
              </a:lnSpc>
            </a:pPr>
            <a:r>
              <a:rPr sz="1100" spc="-5" dirty="0">
                <a:latin typeface="Calibri"/>
                <a:cs typeface="Calibri"/>
              </a:rPr>
              <a:t>Thanking </a:t>
            </a:r>
            <a:r>
              <a:rPr sz="1100" dirty="0">
                <a:latin typeface="Calibri"/>
                <a:cs typeface="Calibri"/>
              </a:rPr>
              <a:t>You,  </a:t>
            </a:r>
            <a:r>
              <a:rPr sz="1100" b="1" spc="-5" dirty="0">
                <a:latin typeface="Calibri"/>
                <a:cs typeface="Calibri"/>
              </a:rPr>
              <a:t>Sohel Mansuri  Malhan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Mansuri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42161"/>
            <a:ext cx="5586095" cy="1616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55875" indent="-22987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2556510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ADMIN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2682240" lvl="1" indent="-25006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82875" algn="l"/>
              </a:tabLst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33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ADMIN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NEED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LOGIN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ACCESS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ADMIN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PANEL.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944495"/>
            <a:ext cx="5943600" cy="5845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5702300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9230" algn="ctr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1.2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PROFILE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161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HERE, </a:t>
            </a:r>
            <a:r>
              <a:rPr sz="1400" spc="-15" dirty="0">
                <a:latin typeface="Times New Roman"/>
                <a:cs typeface="Times New Roman"/>
              </a:rPr>
              <a:t>ADMIN </a:t>
            </a:r>
            <a:r>
              <a:rPr sz="1400" spc="-5" dirty="0">
                <a:latin typeface="Times New Roman"/>
                <a:cs typeface="Times New Roman"/>
              </a:rPr>
              <a:t>CAN SEE </a:t>
            </a:r>
            <a:r>
              <a:rPr sz="1400" spc="-15" dirty="0">
                <a:latin typeface="Times New Roman"/>
                <a:cs typeface="Times New Roman"/>
              </a:rPr>
              <a:t>ADMIN </a:t>
            </a:r>
            <a:r>
              <a:rPr sz="1400" dirty="0">
                <a:latin typeface="Times New Roman"/>
                <a:cs typeface="Times New Roman"/>
              </a:rPr>
              <a:t>PROFILE </a:t>
            </a:r>
            <a:r>
              <a:rPr sz="1400" spc="-1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ALSO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UPDATE 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PROFILE.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294" y="2630170"/>
            <a:ext cx="5845809" cy="435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472" y="7021703"/>
            <a:ext cx="5848350" cy="0"/>
          </a:xfrm>
          <a:custGeom>
            <a:avLst/>
            <a:gdLst/>
            <a:ahLst/>
            <a:cxnLst/>
            <a:rect l="l" t="t" r="r" b="b"/>
            <a:pathLst>
              <a:path w="5848350">
                <a:moveTo>
                  <a:pt x="0" y="0"/>
                </a:moveTo>
                <a:lnTo>
                  <a:pt x="584822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725" y="1173225"/>
            <a:ext cx="2263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1.3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ADD_PRODUCT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118486"/>
            <a:ext cx="375348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9235">
              <a:lnSpc>
                <a:spcPts val="1870"/>
              </a:lnSpc>
              <a:buSzPct val="142857"/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ADD </a:t>
            </a:r>
            <a:r>
              <a:rPr sz="1400" spc="-10" dirty="0">
                <a:latin typeface="Times New Roman"/>
                <a:cs typeface="Times New Roman"/>
              </a:rPr>
              <a:t>A NEW </a:t>
            </a:r>
            <a:r>
              <a:rPr sz="1400" spc="-5" dirty="0">
                <a:latin typeface="Times New Roman"/>
                <a:cs typeface="Times New Roman"/>
              </a:rPr>
              <a:t>PRODUCT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139439"/>
            <a:ext cx="5943600" cy="4331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0618"/>
            <a:ext cx="4779645" cy="1442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2905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1.4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SEE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_PRODUCT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340"/>
              </a:spcBef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SEE </a:t>
            </a:r>
            <a:r>
              <a:rPr sz="1400" spc="-5" dirty="0">
                <a:latin typeface="Times New Roman"/>
                <a:cs typeface="Times New Roman"/>
              </a:rPr>
              <a:t>ALL THE </a:t>
            </a:r>
            <a:r>
              <a:rPr sz="1400" spc="-10" dirty="0">
                <a:latin typeface="Times New Roman"/>
                <a:cs typeface="Times New Roman"/>
              </a:rPr>
              <a:t>PRODUCT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ADMIN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EDIT </a:t>
            </a:r>
            <a:r>
              <a:rPr sz="1400" spc="-10" dirty="0">
                <a:latin typeface="Times New Roman"/>
                <a:cs typeface="Times New Roman"/>
              </a:rPr>
              <a:t>OR REMOVE </a:t>
            </a:r>
            <a:r>
              <a:rPr sz="1400" spc="-5" dirty="0">
                <a:latin typeface="Times New Roman"/>
                <a:cs typeface="Times New Roman"/>
              </a:rPr>
              <a:t>PRODUCT </a:t>
            </a:r>
            <a:r>
              <a:rPr sz="1400" spc="-15" dirty="0">
                <a:latin typeface="Times New Roman"/>
                <a:cs typeface="Times New Roman"/>
              </a:rPr>
              <a:t>FROM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HERE.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133089"/>
            <a:ext cx="5943600" cy="334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1173225"/>
            <a:ext cx="2294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1.5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EDIT_PRODUCT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3881" y="3221989"/>
            <a:ext cx="5884118" cy="3343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1010</Words>
  <Application>Microsoft Office PowerPoint</Application>
  <PresentationFormat>Custom</PresentationFormat>
  <Paragraphs>121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Algerian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ecs</dc:creator>
  <cp:lastModifiedBy>mansuri malhan</cp:lastModifiedBy>
  <cp:revision>1</cp:revision>
  <dcterms:created xsi:type="dcterms:W3CDTF">2019-03-12T09:48:29Z</dcterms:created>
  <dcterms:modified xsi:type="dcterms:W3CDTF">2020-10-04T08:10:42Z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2019-03-12T00:00:00Z</vt:filetime>
  </property>
</Properties>
</file>