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5.xml" ContentType="application/vnd.openxmlformats-officedocument.drawingml.diagramData+xml"/>
  <Override PartName="/ppt/diagrams/data7.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3" r:id="rId1"/>
    <p:sldMasterId id="2147483724" r:id="rId2"/>
  </p:sldMasterIdLst>
  <p:notesMasterIdLst>
    <p:notesMasterId r:id="rId36"/>
  </p:notesMasterIdLst>
  <p:sldIdLst>
    <p:sldId id="330" r:id="rId3"/>
    <p:sldId id="320" r:id="rId4"/>
    <p:sldId id="322" r:id="rId5"/>
    <p:sldId id="256" r:id="rId6"/>
    <p:sldId id="316" r:id="rId7"/>
    <p:sldId id="317" r:id="rId8"/>
    <p:sldId id="332" r:id="rId9"/>
    <p:sldId id="339" r:id="rId10"/>
    <p:sldId id="318" r:id="rId11"/>
    <p:sldId id="313" r:id="rId12"/>
    <p:sldId id="314" r:id="rId13"/>
    <p:sldId id="315" r:id="rId14"/>
    <p:sldId id="307" r:id="rId15"/>
    <p:sldId id="306" r:id="rId16"/>
    <p:sldId id="312" r:id="rId17"/>
    <p:sldId id="308" r:id="rId18"/>
    <p:sldId id="336" r:id="rId19"/>
    <p:sldId id="337" r:id="rId20"/>
    <p:sldId id="343" r:id="rId21"/>
    <p:sldId id="338" r:id="rId22"/>
    <p:sldId id="340" r:id="rId23"/>
    <p:sldId id="342" r:id="rId24"/>
    <p:sldId id="344" r:id="rId25"/>
    <p:sldId id="324" r:id="rId26"/>
    <p:sldId id="325" r:id="rId27"/>
    <p:sldId id="326" r:id="rId28"/>
    <p:sldId id="327" r:id="rId29"/>
    <p:sldId id="328" r:id="rId30"/>
    <p:sldId id="329" r:id="rId31"/>
    <p:sldId id="334" r:id="rId32"/>
    <p:sldId id="309" r:id="rId33"/>
    <p:sldId id="311" r:id="rId34"/>
    <p:sldId id="335" r:id="rId35"/>
  </p:sldIdLst>
  <p:sldSz cx="9144000" cy="5143500" type="screen16x9"/>
  <p:notesSz cx="6858000" cy="9144000"/>
  <p:embeddedFontLst>
    <p:embeddedFont>
      <p:font typeface="Barlow" panose="00000500000000000000" pitchFamily="2" charset="0"/>
      <p:regular r:id="rId37"/>
      <p:bold r:id="rId38"/>
      <p:italic r:id="rId39"/>
      <p:boldItalic r:id="rId40"/>
    </p:embeddedFont>
    <p:embeddedFont>
      <p:font typeface="Barlow Condensed" panose="00000506000000000000" pitchFamily="2" charset="0"/>
      <p:regular r:id="rId41"/>
      <p:bold r:id="rId42"/>
      <p:italic r:id="rId43"/>
      <p:boldItalic r:id="rId44"/>
    </p:embeddedFont>
    <p:embeddedFont>
      <p:font typeface="Barlow Condensed Light" panose="00000406000000000000" pitchFamily="2" charset="0"/>
      <p:regular r:id="rId45"/>
      <p:bold r:id="rId46"/>
      <p:italic r:id="rId47"/>
      <p:boldItalic r:id="rId48"/>
    </p:embeddedFont>
    <p:embeddedFont>
      <p:font typeface="Cambria Math" panose="02040503050406030204" pitchFamily="18" charset="0"/>
      <p:regular r:id="rId49"/>
    </p:embeddedFont>
    <p:embeddedFont>
      <p:font typeface="Poppins" panose="00000500000000000000" pitchFamily="2" charset="0"/>
      <p:regular r:id="rId50"/>
      <p:bold r:id="rId51"/>
      <p:italic r:id="rId52"/>
      <p:boldItalic r:id="rId53"/>
    </p:embeddedFont>
    <p:embeddedFont>
      <p:font typeface="Rozha One" panose="020B0604020202020204" charset="0"/>
      <p:regular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22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A57CD9-40BC-460D-A637-F468C3183808}">
  <a:tblStyle styleId="{FCA57CD9-40BC-460D-A637-F468C318380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8" autoAdjust="0"/>
    <p:restoredTop sz="94650"/>
  </p:normalViewPr>
  <p:slideViewPr>
    <p:cSldViewPr snapToGrid="0">
      <p:cViewPr varScale="1">
        <p:scale>
          <a:sx n="101" d="100"/>
          <a:sy n="101" d="100"/>
        </p:scale>
        <p:origin x="106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1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font" Target="fonts/font10.fntdata"/><Relationship Id="rId59" Type="http://schemas.microsoft.com/office/2016/11/relationships/changesInfo" Target="changesInfos/changesInfo1.xml"/><Relationship Id="rId20" Type="http://schemas.openxmlformats.org/officeDocument/2006/relationships/slide" Target="slides/slide18.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8.fntdata"/><Relationship Id="rId52" Type="http://schemas.openxmlformats.org/officeDocument/2006/relationships/font" Target="fonts/font1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f9f91e5c48a00199" providerId="LiveId" clId="{6C92B543-AD68-40C4-8F66-FCE65F9AC878}"/>
    <pc:docChg chg="custSel addSld delSld modSld">
      <pc:chgData name=" " userId="f9f91e5c48a00199" providerId="LiveId" clId="{6C92B543-AD68-40C4-8F66-FCE65F9AC878}" dt="2022-04-07T14:49:24.665" v="716" actId="6549"/>
      <pc:docMkLst>
        <pc:docMk/>
      </pc:docMkLst>
      <pc:sldChg chg="modSp mod">
        <pc:chgData name=" " userId="f9f91e5c48a00199" providerId="LiveId" clId="{6C92B543-AD68-40C4-8F66-FCE65F9AC878}" dt="2022-04-07T14:49:24.665" v="716" actId="6549"/>
        <pc:sldMkLst>
          <pc:docMk/>
          <pc:sldMk cId="511249535" sldId="308"/>
        </pc:sldMkLst>
        <pc:spChg chg="mod">
          <ac:chgData name=" " userId="f9f91e5c48a00199" providerId="LiveId" clId="{6C92B543-AD68-40C4-8F66-FCE65F9AC878}" dt="2022-04-07T14:49:24.665" v="716" actId="6549"/>
          <ac:spMkLst>
            <pc:docMk/>
            <pc:sldMk cId="511249535" sldId="308"/>
            <ac:spMk id="2" creationId="{016AAAB5-5FDB-478B-8C11-5AD49214B62F}"/>
          </ac:spMkLst>
        </pc:spChg>
      </pc:sldChg>
      <pc:sldChg chg="modSp mod">
        <pc:chgData name=" " userId="f9f91e5c48a00199" providerId="LiveId" clId="{6C92B543-AD68-40C4-8F66-FCE65F9AC878}" dt="2022-04-07T13:59:42.224" v="456" actId="20577"/>
        <pc:sldMkLst>
          <pc:docMk/>
          <pc:sldMk cId="1314984857" sldId="312"/>
        </pc:sldMkLst>
        <pc:spChg chg="mod">
          <ac:chgData name=" " userId="f9f91e5c48a00199" providerId="LiveId" clId="{6C92B543-AD68-40C4-8F66-FCE65F9AC878}" dt="2022-04-07T13:59:42.224" v="456" actId="20577"/>
          <ac:spMkLst>
            <pc:docMk/>
            <pc:sldMk cId="1314984857" sldId="312"/>
            <ac:spMk id="4" creationId="{CE71971E-690E-4E88-8E57-1822EA2D634C}"/>
          </ac:spMkLst>
        </pc:spChg>
      </pc:sldChg>
      <pc:sldChg chg="addSp modSp mod">
        <pc:chgData name=" " userId="f9f91e5c48a00199" providerId="LiveId" clId="{6C92B543-AD68-40C4-8F66-FCE65F9AC878}" dt="2022-04-07T14:27:15.173" v="558" actId="20577"/>
        <pc:sldMkLst>
          <pc:docMk/>
          <pc:sldMk cId="3378167310" sldId="314"/>
        </pc:sldMkLst>
        <pc:spChg chg="mod">
          <ac:chgData name=" " userId="f9f91e5c48a00199" providerId="LiveId" clId="{6C92B543-AD68-40C4-8F66-FCE65F9AC878}" dt="2022-04-07T14:26:44.952" v="549" actId="20577"/>
          <ac:spMkLst>
            <pc:docMk/>
            <pc:sldMk cId="3378167310" sldId="314"/>
            <ac:spMk id="2" creationId="{94D0118E-017E-4ECA-B078-0D8636F33ED1}"/>
          </ac:spMkLst>
        </pc:spChg>
        <pc:spChg chg="add mod">
          <ac:chgData name=" " userId="f9f91e5c48a00199" providerId="LiveId" clId="{6C92B543-AD68-40C4-8F66-FCE65F9AC878}" dt="2022-04-07T14:26:48.643" v="550" actId="1076"/>
          <ac:spMkLst>
            <pc:docMk/>
            <pc:sldMk cId="3378167310" sldId="314"/>
            <ac:spMk id="4" creationId="{B7D56A58-8C3F-4190-A3CE-D2D5162F6EEF}"/>
          </ac:spMkLst>
        </pc:spChg>
        <pc:spChg chg="mod">
          <ac:chgData name=" " userId="f9f91e5c48a00199" providerId="LiveId" clId="{6C92B543-AD68-40C4-8F66-FCE65F9AC878}" dt="2022-04-07T13:52:38.012" v="207"/>
          <ac:spMkLst>
            <pc:docMk/>
            <pc:sldMk cId="3378167310" sldId="314"/>
            <ac:spMk id="5" creationId="{3EFBE7F7-159E-4492-8749-880BEB9C44CB}"/>
          </ac:spMkLst>
        </pc:spChg>
        <pc:spChg chg="add mod">
          <ac:chgData name=" " userId="f9f91e5c48a00199" providerId="LiveId" clId="{6C92B543-AD68-40C4-8F66-FCE65F9AC878}" dt="2022-04-07T14:27:15.173" v="558" actId="20577"/>
          <ac:spMkLst>
            <pc:docMk/>
            <pc:sldMk cId="3378167310" sldId="314"/>
            <ac:spMk id="6" creationId="{E38E844F-E8F3-409E-880B-DBB7F6CB8572}"/>
          </ac:spMkLst>
        </pc:spChg>
      </pc:sldChg>
      <pc:sldChg chg="addSp delSp modSp mod">
        <pc:chgData name=" " userId="f9f91e5c48a00199" providerId="LiveId" clId="{6C92B543-AD68-40C4-8F66-FCE65F9AC878}" dt="2022-04-07T14:30:03.237" v="595" actId="1076"/>
        <pc:sldMkLst>
          <pc:docMk/>
          <pc:sldMk cId="3307864488" sldId="315"/>
        </pc:sldMkLst>
        <pc:spChg chg="mod">
          <ac:chgData name=" " userId="f9f91e5c48a00199" providerId="LiveId" clId="{6C92B543-AD68-40C4-8F66-FCE65F9AC878}" dt="2022-04-07T14:29:41.439" v="594" actId="20577"/>
          <ac:spMkLst>
            <pc:docMk/>
            <pc:sldMk cId="3307864488" sldId="315"/>
            <ac:spMk id="2" creationId="{9F19698A-1811-44AE-892F-61029A543474}"/>
          </ac:spMkLst>
        </pc:spChg>
        <pc:spChg chg="add mod">
          <ac:chgData name=" " userId="f9f91e5c48a00199" providerId="LiveId" clId="{6C92B543-AD68-40C4-8F66-FCE65F9AC878}" dt="2022-04-07T13:52:57.672" v="212"/>
          <ac:spMkLst>
            <pc:docMk/>
            <pc:sldMk cId="3307864488" sldId="315"/>
            <ac:spMk id="5" creationId="{5DF51CDC-8E17-400B-B622-04E699A01DF4}"/>
          </ac:spMkLst>
        </pc:spChg>
        <pc:spChg chg="add mod">
          <ac:chgData name=" " userId="f9f91e5c48a00199" providerId="LiveId" clId="{6C92B543-AD68-40C4-8F66-FCE65F9AC878}" dt="2022-04-07T14:30:03.237" v="595" actId="1076"/>
          <ac:spMkLst>
            <pc:docMk/>
            <pc:sldMk cId="3307864488" sldId="315"/>
            <ac:spMk id="6" creationId="{A9B002A9-8DED-4181-8186-6ED13016D792}"/>
          </ac:spMkLst>
        </pc:spChg>
        <pc:spChg chg="del mod">
          <ac:chgData name=" " userId="f9f91e5c48a00199" providerId="LiveId" clId="{6C92B543-AD68-40C4-8F66-FCE65F9AC878}" dt="2022-04-07T13:52:45.106" v="209" actId="478"/>
          <ac:spMkLst>
            <pc:docMk/>
            <pc:sldMk cId="3307864488" sldId="315"/>
            <ac:spMk id="7" creationId="{AE4E466A-9C3B-4DDF-BB6F-FC476B2C71D6}"/>
          </ac:spMkLst>
        </pc:spChg>
        <pc:spChg chg="add mod">
          <ac:chgData name=" " userId="f9f91e5c48a00199" providerId="LiveId" clId="{6C92B543-AD68-40C4-8F66-FCE65F9AC878}" dt="2022-04-07T14:29:36.559" v="593" actId="1037"/>
          <ac:spMkLst>
            <pc:docMk/>
            <pc:sldMk cId="3307864488" sldId="315"/>
            <ac:spMk id="8" creationId="{8383AD9D-49CC-4DF1-9E11-5521D25492A4}"/>
          </ac:spMkLst>
        </pc:spChg>
      </pc:sldChg>
      <pc:sldChg chg="modSp mod">
        <pc:chgData name=" " userId="f9f91e5c48a00199" providerId="LiveId" clId="{6C92B543-AD68-40C4-8F66-FCE65F9AC878}" dt="2022-04-07T13:45:46.014" v="23" actId="20577"/>
        <pc:sldMkLst>
          <pc:docMk/>
          <pc:sldMk cId="415617959" sldId="339"/>
        </pc:sldMkLst>
        <pc:spChg chg="mod">
          <ac:chgData name=" " userId="f9f91e5c48a00199" providerId="LiveId" clId="{6C92B543-AD68-40C4-8F66-FCE65F9AC878}" dt="2022-04-07T13:45:46.014" v="23" actId="20577"/>
          <ac:spMkLst>
            <pc:docMk/>
            <pc:sldMk cId="415617959" sldId="339"/>
            <ac:spMk id="2" creationId="{6063D057-4F3A-47CC-BBA8-A71560045642}"/>
          </ac:spMkLst>
        </pc:spChg>
      </pc:sldChg>
      <pc:sldChg chg="add del">
        <pc:chgData name=" " userId="f9f91e5c48a00199" providerId="LiveId" clId="{6C92B543-AD68-40C4-8F66-FCE65F9AC878}" dt="2022-04-07T13:52:53.213" v="211"/>
        <pc:sldMkLst>
          <pc:docMk/>
          <pc:sldMk cId="2722604145" sldId="341"/>
        </pc:sldMkLst>
      </pc:sldChg>
    </pc:docChg>
  </pc:docChgLst>
  <pc:docChgLst>
    <pc:chgData name=" " userId="f9f91e5c48a00199" providerId="LiveId" clId="{56FFEA52-C719-495E-A230-4AFB68040505}"/>
    <pc:docChg chg="undo custSel modSld modMainMaster">
      <pc:chgData name=" " userId="f9f91e5c48a00199" providerId="LiveId" clId="{56FFEA52-C719-495E-A230-4AFB68040505}" dt="2022-04-06T19:15:04.875" v="242"/>
      <pc:docMkLst>
        <pc:docMk/>
      </pc:docMkLst>
      <pc:sldChg chg="modTransition">
        <pc:chgData name=" " userId="f9f91e5c48a00199" providerId="LiveId" clId="{56FFEA52-C719-495E-A230-4AFB68040505}" dt="2022-04-06T19:15:04.875" v="242"/>
        <pc:sldMkLst>
          <pc:docMk/>
          <pc:sldMk cId="0" sldId="256"/>
        </pc:sldMkLst>
      </pc:sldChg>
      <pc:sldChg chg="modTransition">
        <pc:chgData name=" " userId="f9f91e5c48a00199" providerId="LiveId" clId="{56FFEA52-C719-495E-A230-4AFB68040505}" dt="2022-04-06T19:15:04.875" v="242"/>
        <pc:sldMkLst>
          <pc:docMk/>
          <pc:sldMk cId="4030426253" sldId="306"/>
        </pc:sldMkLst>
      </pc:sldChg>
      <pc:sldChg chg="modTransition">
        <pc:chgData name=" " userId="f9f91e5c48a00199" providerId="LiveId" clId="{56FFEA52-C719-495E-A230-4AFB68040505}" dt="2022-04-06T19:15:04.875" v="242"/>
        <pc:sldMkLst>
          <pc:docMk/>
          <pc:sldMk cId="540543433" sldId="307"/>
        </pc:sldMkLst>
      </pc:sldChg>
      <pc:sldChg chg="modTransition">
        <pc:chgData name=" " userId="f9f91e5c48a00199" providerId="LiveId" clId="{56FFEA52-C719-495E-A230-4AFB68040505}" dt="2022-04-06T19:15:04.875" v="242"/>
        <pc:sldMkLst>
          <pc:docMk/>
          <pc:sldMk cId="511249535" sldId="308"/>
        </pc:sldMkLst>
      </pc:sldChg>
      <pc:sldChg chg="modTransition">
        <pc:chgData name=" " userId="f9f91e5c48a00199" providerId="LiveId" clId="{56FFEA52-C719-495E-A230-4AFB68040505}" dt="2022-04-06T19:15:04.875" v="242"/>
        <pc:sldMkLst>
          <pc:docMk/>
          <pc:sldMk cId="1507335593" sldId="309"/>
        </pc:sldMkLst>
      </pc:sldChg>
      <pc:sldChg chg="modTransition">
        <pc:chgData name=" " userId="f9f91e5c48a00199" providerId="LiveId" clId="{56FFEA52-C719-495E-A230-4AFB68040505}" dt="2022-04-06T19:15:04.875" v="242"/>
        <pc:sldMkLst>
          <pc:docMk/>
          <pc:sldMk cId="1731544881" sldId="311"/>
        </pc:sldMkLst>
      </pc:sldChg>
      <pc:sldChg chg="modTransition">
        <pc:chgData name=" " userId="f9f91e5c48a00199" providerId="LiveId" clId="{56FFEA52-C719-495E-A230-4AFB68040505}" dt="2022-04-06T19:15:04.875" v="242"/>
        <pc:sldMkLst>
          <pc:docMk/>
          <pc:sldMk cId="1314984857" sldId="312"/>
        </pc:sldMkLst>
      </pc:sldChg>
      <pc:sldChg chg="modTransition">
        <pc:chgData name=" " userId="f9f91e5c48a00199" providerId="LiveId" clId="{56FFEA52-C719-495E-A230-4AFB68040505}" dt="2022-04-06T19:15:04.875" v="242"/>
        <pc:sldMkLst>
          <pc:docMk/>
          <pc:sldMk cId="3188436875" sldId="313"/>
        </pc:sldMkLst>
      </pc:sldChg>
      <pc:sldChg chg="modTransition">
        <pc:chgData name=" " userId="f9f91e5c48a00199" providerId="LiveId" clId="{56FFEA52-C719-495E-A230-4AFB68040505}" dt="2022-04-06T19:15:04.875" v="242"/>
        <pc:sldMkLst>
          <pc:docMk/>
          <pc:sldMk cId="3378167310" sldId="314"/>
        </pc:sldMkLst>
      </pc:sldChg>
      <pc:sldChg chg="modTransition">
        <pc:chgData name=" " userId="f9f91e5c48a00199" providerId="LiveId" clId="{56FFEA52-C719-495E-A230-4AFB68040505}" dt="2022-04-06T19:15:04.875" v="242"/>
        <pc:sldMkLst>
          <pc:docMk/>
          <pc:sldMk cId="3307864488" sldId="315"/>
        </pc:sldMkLst>
      </pc:sldChg>
      <pc:sldChg chg="modTransition">
        <pc:chgData name=" " userId="f9f91e5c48a00199" providerId="LiveId" clId="{56FFEA52-C719-495E-A230-4AFB68040505}" dt="2022-04-06T19:15:04.875" v="242"/>
        <pc:sldMkLst>
          <pc:docMk/>
          <pc:sldMk cId="3779659186" sldId="316"/>
        </pc:sldMkLst>
      </pc:sldChg>
      <pc:sldChg chg="modTransition">
        <pc:chgData name=" " userId="f9f91e5c48a00199" providerId="LiveId" clId="{56FFEA52-C719-495E-A230-4AFB68040505}" dt="2022-04-06T19:15:04.875" v="242"/>
        <pc:sldMkLst>
          <pc:docMk/>
          <pc:sldMk cId="2853366769" sldId="317"/>
        </pc:sldMkLst>
      </pc:sldChg>
      <pc:sldChg chg="modTransition">
        <pc:chgData name=" " userId="f9f91e5c48a00199" providerId="LiveId" clId="{56FFEA52-C719-495E-A230-4AFB68040505}" dt="2022-04-06T19:15:04.875" v="242"/>
        <pc:sldMkLst>
          <pc:docMk/>
          <pc:sldMk cId="935699982" sldId="318"/>
        </pc:sldMkLst>
      </pc:sldChg>
      <pc:sldChg chg="modTransition">
        <pc:chgData name=" " userId="f9f91e5c48a00199" providerId="LiveId" clId="{56FFEA52-C719-495E-A230-4AFB68040505}" dt="2022-04-06T19:15:04.875" v="242"/>
        <pc:sldMkLst>
          <pc:docMk/>
          <pc:sldMk cId="669691167" sldId="320"/>
        </pc:sldMkLst>
      </pc:sldChg>
      <pc:sldChg chg="modTransition">
        <pc:chgData name=" " userId="f9f91e5c48a00199" providerId="LiveId" clId="{56FFEA52-C719-495E-A230-4AFB68040505}" dt="2022-04-06T19:15:04.875" v="242"/>
        <pc:sldMkLst>
          <pc:docMk/>
          <pc:sldMk cId="2321080872" sldId="322"/>
        </pc:sldMkLst>
      </pc:sldChg>
      <pc:sldChg chg="modTransition">
        <pc:chgData name=" " userId="f9f91e5c48a00199" providerId="LiveId" clId="{56FFEA52-C719-495E-A230-4AFB68040505}" dt="2022-04-06T19:15:04.875" v="242"/>
        <pc:sldMkLst>
          <pc:docMk/>
          <pc:sldMk cId="3227457582" sldId="323"/>
        </pc:sldMkLst>
      </pc:sldChg>
      <pc:sldChg chg="modTransition">
        <pc:chgData name=" " userId="f9f91e5c48a00199" providerId="LiveId" clId="{56FFEA52-C719-495E-A230-4AFB68040505}" dt="2022-04-06T19:15:04.875" v="242"/>
        <pc:sldMkLst>
          <pc:docMk/>
          <pc:sldMk cId="2051027452" sldId="324"/>
        </pc:sldMkLst>
      </pc:sldChg>
      <pc:sldChg chg="modTransition">
        <pc:chgData name=" " userId="f9f91e5c48a00199" providerId="LiveId" clId="{56FFEA52-C719-495E-A230-4AFB68040505}" dt="2022-04-06T19:15:04.875" v="242"/>
        <pc:sldMkLst>
          <pc:docMk/>
          <pc:sldMk cId="3412559363" sldId="325"/>
        </pc:sldMkLst>
      </pc:sldChg>
      <pc:sldChg chg="modTransition">
        <pc:chgData name=" " userId="f9f91e5c48a00199" providerId="LiveId" clId="{56FFEA52-C719-495E-A230-4AFB68040505}" dt="2022-04-06T19:15:04.875" v="242"/>
        <pc:sldMkLst>
          <pc:docMk/>
          <pc:sldMk cId="623520031" sldId="326"/>
        </pc:sldMkLst>
      </pc:sldChg>
      <pc:sldChg chg="modTransition">
        <pc:chgData name=" " userId="f9f91e5c48a00199" providerId="LiveId" clId="{56FFEA52-C719-495E-A230-4AFB68040505}" dt="2022-04-06T19:15:04.875" v="242"/>
        <pc:sldMkLst>
          <pc:docMk/>
          <pc:sldMk cId="409402729" sldId="327"/>
        </pc:sldMkLst>
      </pc:sldChg>
      <pc:sldChg chg="modTransition">
        <pc:chgData name=" " userId="f9f91e5c48a00199" providerId="LiveId" clId="{56FFEA52-C719-495E-A230-4AFB68040505}" dt="2022-04-06T19:15:04.875" v="242"/>
        <pc:sldMkLst>
          <pc:docMk/>
          <pc:sldMk cId="1434964232" sldId="328"/>
        </pc:sldMkLst>
      </pc:sldChg>
      <pc:sldChg chg="modTransition">
        <pc:chgData name=" " userId="f9f91e5c48a00199" providerId="LiveId" clId="{56FFEA52-C719-495E-A230-4AFB68040505}" dt="2022-04-06T19:15:04.875" v="242"/>
        <pc:sldMkLst>
          <pc:docMk/>
          <pc:sldMk cId="3246307364" sldId="329"/>
        </pc:sldMkLst>
      </pc:sldChg>
      <pc:sldChg chg="modTransition">
        <pc:chgData name=" " userId="f9f91e5c48a00199" providerId="LiveId" clId="{56FFEA52-C719-495E-A230-4AFB68040505}" dt="2022-04-06T19:15:04.875" v="242"/>
        <pc:sldMkLst>
          <pc:docMk/>
          <pc:sldMk cId="2150781584" sldId="330"/>
        </pc:sldMkLst>
      </pc:sldChg>
      <pc:sldChg chg="modSp mod modTransition">
        <pc:chgData name=" " userId="f9f91e5c48a00199" providerId="LiveId" clId="{56FFEA52-C719-495E-A230-4AFB68040505}" dt="2022-04-06T19:15:04.875" v="242"/>
        <pc:sldMkLst>
          <pc:docMk/>
          <pc:sldMk cId="4278838881" sldId="332"/>
        </pc:sldMkLst>
        <pc:spChg chg="mod">
          <ac:chgData name=" " userId="f9f91e5c48a00199" providerId="LiveId" clId="{56FFEA52-C719-495E-A230-4AFB68040505}" dt="2022-04-06T18:58:11.290" v="176" actId="2711"/>
          <ac:spMkLst>
            <pc:docMk/>
            <pc:sldMk cId="4278838881" sldId="332"/>
            <ac:spMk id="2" creationId="{6063D057-4F3A-47CC-BBA8-A71560045642}"/>
          </ac:spMkLst>
        </pc:spChg>
      </pc:sldChg>
      <pc:sldChg chg="modTransition">
        <pc:chgData name=" " userId="f9f91e5c48a00199" providerId="LiveId" clId="{56FFEA52-C719-495E-A230-4AFB68040505}" dt="2022-04-06T19:15:04.875" v="242"/>
        <pc:sldMkLst>
          <pc:docMk/>
          <pc:sldMk cId="2179732478" sldId="333"/>
        </pc:sldMkLst>
      </pc:sldChg>
      <pc:sldChg chg="modTransition">
        <pc:chgData name=" " userId="f9f91e5c48a00199" providerId="LiveId" clId="{56FFEA52-C719-495E-A230-4AFB68040505}" dt="2022-04-06T19:15:04.875" v="242"/>
        <pc:sldMkLst>
          <pc:docMk/>
          <pc:sldMk cId="874333050" sldId="334"/>
        </pc:sldMkLst>
      </pc:sldChg>
      <pc:sldChg chg="modTransition">
        <pc:chgData name=" " userId="f9f91e5c48a00199" providerId="LiveId" clId="{56FFEA52-C719-495E-A230-4AFB68040505}" dt="2022-04-06T19:15:04.875" v="242"/>
        <pc:sldMkLst>
          <pc:docMk/>
          <pc:sldMk cId="225507397" sldId="335"/>
        </pc:sldMkLst>
      </pc:sldChg>
      <pc:sldChg chg="modTransition">
        <pc:chgData name=" " userId="f9f91e5c48a00199" providerId="LiveId" clId="{56FFEA52-C719-495E-A230-4AFB68040505}" dt="2022-04-06T19:15:04.875" v="242"/>
        <pc:sldMkLst>
          <pc:docMk/>
          <pc:sldMk cId="1369000695" sldId="336"/>
        </pc:sldMkLst>
      </pc:sldChg>
      <pc:sldChg chg="modTransition">
        <pc:chgData name=" " userId="f9f91e5c48a00199" providerId="LiveId" clId="{56FFEA52-C719-495E-A230-4AFB68040505}" dt="2022-04-06T19:15:04.875" v="242"/>
        <pc:sldMkLst>
          <pc:docMk/>
          <pc:sldMk cId="1267941769" sldId="337"/>
        </pc:sldMkLst>
      </pc:sldChg>
      <pc:sldChg chg="modTransition">
        <pc:chgData name=" " userId="f9f91e5c48a00199" providerId="LiveId" clId="{56FFEA52-C719-495E-A230-4AFB68040505}" dt="2022-04-06T19:15:04.875" v="242"/>
        <pc:sldMkLst>
          <pc:docMk/>
          <pc:sldMk cId="2089601389" sldId="338"/>
        </pc:sldMkLst>
      </pc:sldChg>
      <pc:sldChg chg="modSp mod modTransition">
        <pc:chgData name=" " userId="f9f91e5c48a00199" providerId="LiveId" clId="{56FFEA52-C719-495E-A230-4AFB68040505}" dt="2022-04-06T19:15:04.875" v="242"/>
        <pc:sldMkLst>
          <pc:docMk/>
          <pc:sldMk cId="415617959" sldId="339"/>
        </pc:sldMkLst>
        <pc:spChg chg="mod">
          <ac:chgData name=" " userId="f9f91e5c48a00199" providerId="LiveId" clId="{56FFEA52-C719-495E-A230-4AFB68040505}" dt="2022-04-06T19:01:59.867" v="235" actId="20577"/>
          <ac:spMkLst>
            <pc:docMk/>
            <pc:sldMk cId="415617959" sldId="339"/>
            <ac:spMk id="2" creationId="{6063D057-4F3A-47CC-BBA8-A71560045642}"/>
          </ac:spMkLst>
        </pc:spChg>
      </pc:sldChg>
      <pc:sldChg chg="modTransition">
        <pc:chgData name=" " userId="f9f91e5c48a00199" providerId="LiveId" clId="{56FFEA52-C719-495E-A230-4AFB68040505}" dt="2022-04-06T19:15:04.875" v="242"/>
        <pc:sldMkLst>
          <pc:docMk/>
          <pc:sldMk cId="2906289629" sldId="340"/>
        </pc:sldMkLst>
      </pc:sldChg>
      <pc:sldMasterChg chg="modTransition modSldLayout">
        <pc:chgData name=" " userId="f9f91e5c48a00199" providerId="LiveId" clId="{56FFEA52-C719-495E-A230-4AFB68040505}" dt="2022-04-06T19:15:04.875" v="242"/>
        <pc:sldMasterMkLst>
          <pc:docMk/>
          <pc:sldMasterMk cId="0" sldId="2147483723"/>
        </pc:sldMasterMkLst>
        <pc:sldLayoutChg chg="modTransition">
          <pc:chgData name=" " userId="f9f91e5c48a00199" providerId="LiveId" clId="{56FFEA52-C719-495E-A230-4AFB68040505}" dt="2022-04-06T19:15:04.875" v="242"/>
          <pc:sldLayoutMkLst>
            <pc:docMk/>
            <pc:sldMasterMk cId="0" sldId="2147483723"/>
            <pc:sldLayoutMk cId="0" sldId="2147483648"/>
          </pc:sldLayoutMkLst>
        </pc:sldLayoutChg>
        <pc:sldLayoutChg chg="modTransition">
          <pc:chgData name=" " userId="f9f91e5c48a00199" providerId="LiveId" clId="{56FFEA52-C719-495E-A230-4AFB68040505}" dt="2022-04-06T19:15:04.875" v="242"/>
          <pc:sldLayoutMkLst>
            <pc:docMk/>
            <pc:sldMasterMk cId="0" sldId="2147483723"/>
            <pc:sldLayoutMk cId="0" sldId="2147483649"/>
          </pc:sldLayoutMkLst>
        </pc:sldLayoutChg>
        <pc:sldLayoutChg chg="modTransition">
          <pc:chgData name=" " userId="f9f91e5c48a00199" providerId="LiveId" clId="{56FFEA52-C719-495E-A230-4AFB68040505}" dt="2022-04-06T19:15:04.875" v="242"/>
          <pc:sldLayoutMkLst>
            <pc:docMk/>
            <pc:sldMasterMk cId="0" sldId="2147483723"/>
            <pc:sldLayoutMk cId="0" sldId="2147483650"/>
          </pc:sldLayoutMkLst>
        </pc:sldLayoutChg>
        <pc:sldLayoutChg chg="modTransition">
          <pc:chgData name=" " userId="f9f91e5c48a00199" providerId="LiveId" clId="{56FFEA52-C719-495E-A230-4AFB68040505}" dt="2022-04-06T19:15:04.875" v="242"/>
          <pc:sldLayoutMkLst>
            <pc:docMk/>
            <pc:sldMasterMk cId="0" sldId="2147483723"/>
            <pc:sldLayoutMk cId="0" sldId="2147483651"/>
          </pc:sldLayoutMkLst>
        </pc:sldLayoutChg>
        <pc:sldLayoutChg chg="modTransition">
          <pc:chgData name=" " userId="f9f91e5c48a00199" providerId="LiveId" clId="{56FFEA52-C719-495E-A230-4AFB68040505}" dt="2022-04-06T19:15:04.875" v="242"/>
          <pc:sldLayoutMkLst>
            <pc:docMk/>
            <pc:sldMasterMk cId="0" sldId="2147483723"/>
            <pc:sldLayoutMk cId="0" sldId="2147483652"/>
          </pc:sldLayoutMkLst>
        </pc:sldLayoutChg>
        <pc:sldLayoutChg chg="modTransition">
          <pc:chgData name=" " userId="f9f91e5c48a00199" providerId="LiveId" clId="{56FFEA52-C719-495E-A230-4AFB68040505}" dt="2022-04-06T19:15:04.875" v="242"/>
          <pc:sldLayoutMkLst>
            <pc:docMk/>
            <pc:sldMasterMk cId="0" sldId="2147483723"/>
            <pc:sldLayoutMk cId="0" sldId="2147483653"/>
          </pc:sldLayoutMkLst>
        </pc:sldLayoutChg>
        <pc:sldLayoutChg chg="modTransition">
          <pc:chgData name=" " userId="f9f91e5c48a00199" providerId="LiveId" clId="{56FFEA52-C719-495E-A230-4AFB68040505}" dt="2022-04-06T19:15:04.875" v="242"/>
          <pc:sldLayoutMkLst>
            <pc:docMk/>
            <pc:sldMasterMk cId="0" sldId="2147483723"/>
            <pc:sldLayoutMk cId="0" sldId="2147483654"/>
          </pc:sldLayoutMkLst>
        </pc:sldLayoutChg>
        <pc:sldLayoutChg chg="modTransition">
          <pc:chgData name=" " userId="f9f91e5c48a00199" providerId="LiveId" clId="{56FFEA52-C719-495E-A230-4AFB68040505}" dt="2022-04-06T19:15:04.875" v="242"/>
          <pc:sldLayoutMkLst>
            <pc:docMk/>
            <pc:sldMasterMk cId="0" sldId="2147483723"/>
            <pc:sldLayoutMk cId="0" sldId="2147483655"/>
          </pc:sldLayoutMkLst>
        </pc:sldLayoutChg>
        <pc:sldLayoutChg chg="modTransition">
          <pc:chgData name=" " userId="f9f91e5c48a00199" providerId="LiveId" clId="{56FFEA52-C719-495E-A230-4AFB68040505}" dt="2022-04-06T19:15:04.875" v="242"/>
          <pc:sldLayoutMkLst>
            <pc:docMk/>
            <pc:sldMasterMk cId="0" sldId="2147483723"/>
            <pc:sldLayoutMk cId="0" sldId="2147483656"/>
          </pc:sldLayoutMkLst>
        </pc:sldLayoutChg>
        <pc:sldLayoutChg chg="modTransition">
          <pc:chgData name=" " userId="f9f91e5c48a00199" providerId="LiveId" clId="{56FFEA52-C719-495E-A230-4AFB68040505}" dt="2022-04-06T19:15:04.875" v="242"/>
          <pc:sldLayoutMkLst>
            <pc:docMk/>
            <pc:sldMasterMk cId="0" sldId="2147483723"/>
            <pc:sldLayoutMk cId="0" sldId="2147483657"/>
          </pc:sldLayoutMkLst>
        </pc:sldLayoutChg>
        <pc:sldLayoutChg chg="modTransition">
          <pc:chgData name=" " userId="f9f91e5c48a00199" providerId="LiveId" clId="{56FFEA52-C719-495E-A230-4AFB68040505}" dt="2022-04-06T19:15:04.875" v="242"/>
          <pc:sldLayoutMkLst>
            <pc:docMk/>
            <pc:sldMasterMk cId="0" sldId="2147483723"/>
            <pc:sldLayoutMk cId="0" sldId="2147483658"/>
          </pc:sldLayoutMkLst>
        </pc:sldLayoutChg>
        <pc:sldLayoutChg chg="modTransition">
          <pc:chgData name=" " userId="f9f91e5c48a00199" providerId="LiveId" clId="{56FFEA52-C719-495E-A230-4AFB68040505}" dt="2022-04-06T19:15:04.875" v="242"/>
          <pc:sldLayoutMkLst>
            <pc:docMk/>
            <pc:sldMasterMk cId="0" sldId="2147483723"/>
            <pc:sldLayoutMk cId="0" sldId="2147483659"/>
          </pc:sldLayoutMkLst>
        </pc:sldLayoutChg>
        <pc:sldLayoutChg chg="modTransition">
          <pc:chgData name=" " userId="f9f91e5c48a00199" providerId="LiveId" clId="{56FFEA52-C719-495E-A230-4AFB68040505}" dt="2022-04-06T19:15:04.875" v="242"/>
          <pc:sldLayoutMkLst>
            <pc:docMk/>
            <pc:sldMasterMk cId="0" sldId="2147483723"/>
            <pc:sldLayoutMk cId="0" sldId="2147483660"/>
          </pc:sldLayoutMkLst>
        </pc:sldLayoutChg>
        <pc:sldLayoutChg chg="modTransition">
          <pc:chgData name=" " userId="f9f91e5c48a00199" providerId="LiveId" clId="{56FFEA52-C719-495E-A230-4AFB68040505}" dt="2022-04-06T19:15:04.875" v="242"/>
          <pc:sldLayoutMkLst>
            <pc:docMk/>
            <pc:sldMasterMk cId="0" sldId="2147483723"/>
            <pc:sldLayoutMk cId="0" sldId="2147483661"/>
          </pc:sldLayoutMkLst>
        </pc:sldLayoutChg>
        <pc:sldLayoutChg chg="modTransition">
          <pc:chgData name=" " userId="f9f91e5c48a00199" providerId="LiveId" clId="{56FFEA52-C719-495E-A230-4AFB68040505}" dt="2022-04-06T19:15:04.875" v="242"/>
          <pc:sldLayoutMkLst>
            <pc:docMk/>
            <pc:sldMasterMk cId="0" sldId="2147483723"/>
            <pc:sldLayoutMk cId="0" sldId="2147483662"/>
          </pc:sldLayoutMkLst>
        </pc:sldLayoutChg>
        <pc:sldLayoutChg chg="modTransition">
          <pc:chgData name=" " userId="f9f91e5c48a00199" providerId="LiveId" clId="{56FFEA52-C719-495E-A230-4AFB68040505}" dt="2022-04-06T19:15:04.875" v="242"/>
          <pc:sldLayoutMkLst>
            <pc:docMk/>
            <pc:sldMasterMk cId="0" sldId="2147483723"/>
            <pc:sldLayoutMk cId="0" sldId="2147483663"/>
          </pc:sldLayoutMkLst>
        </pc:sldLayoutChg>
        <pc:sldLayoutChg chg="modTransition">
          <pc:chgData name=" " userId="f9f91e5c48a00199" providerId="LiveId" clId="{56FFEA52-C719-495E-A230-4AFB68040505}" dt="2022-04-06T19:15:04.875" v="242"/>
          <pc:sldLayoutMkLst>
            <pc:docMk/>
            <pc:sldMasterMk cId="0" sldId="2147483723"/>
            <pc:sldLayoutMk cId="0" sldId="2147483664"/>
          </pc:sldLayoutMkLst>
        </pc:sldLayoutChg>
        <pc:sldLayoutChg chg="modTransition">
          <pc:chgData name=" " userId="f9f91e5c48a00199" providerId="LiveId" clId="{56FFEA52-C719-495E-A230-4AFB68040505}" dt="2022-04-06T19:15:04.875" v="242"/>
          <pc:sldLayoutMkLst>
            <pc:docMk/>
            <pc:sldMasterMk cId="0" sldId="2147483723"/>
            <pc:sldLayoutMk cId="0" sldId="2147483665"/>
          </pc:sldLayoutMkLst>
        </pc:sldLayoutChg>
        <pc:sldLayoutChg chg="modTransition">
          <pc:chgData name=" " userId="f9f91e5c48a00199" providerId="LiveId" clId="{56FFEA52-C719-495E-A230-4AFB68040505}" dt="2022-04-06T19:15:04.875" v="242"/>
          <pc:sldLayoutMkLst>
            <pc:docMk/>
            <pc:sldMasterMk cId="0" sldId="2147483723"/>
            <pc:sldLayoutMk cId="0" sldId="2147483666"/>
          </pc:sldLayoutMkLst>
        </pc:sldLayoutChg>
        <pc:sldLayoutChg chg="modTransition">
          <pc:chgData name=" " userId="f9f91e5c48a00199" providerId="LiveId" clId="{56FFEA52-C719-495E-A230-4AFB68040505}" dt="2022-04-06T19:15:04.875" v="242"/>
          <pc:sldLayoutMkLst>
            <pc:docMk/>
            <pc:sldMasterMk cId="0" sldId="2147483723"/>
            <pc:sldLayoutMk cId="0" sldId="2147483667"/>
          </pc:sldLayoutMkLst>
        </pc:sldLayoutChg>
        <pc:sldLayoutChg chg="modTransition">
          <pc:chgData name=" " userId="f9f91e5c48a00199" providerId="LiveId" clId="{56FFEA52-C719-495E-A230-4AFB68040505}" dt="2022-04-06T19:15:04.875" v="242"/>
          <pc:sldLayoutMkLst>
            <pc:docMk/>
            <pc:sldMasterMk cId="0" sldId="2147483723"/>
            <pc:sldLayoutMk cId="0" sldId="2147483668"/>
          </pc:sldLayoutMkLst>
        </pc:sldLayoutChg>
        <pc:sldLayoutChg chg="modTransition">
          <pc:chgData name=" " userId="f9f91e5c48a00199" providerId="LiveId" clId="{56FFEA52-C719-495E-A230-4AFB68040505}" dt="2022-04-06T19:15:04.875" v="242"/>
          <pc:sldLayoutMkLst>
            <pc:docMk/>
            <pc:sldMasterMk cId="0" sldId="2147483723"/>
            <pc:sldLayoutMk cId="0" sldId="2147483669"/>
          </pc:sldLayoutMkLst>
        </pc:sldLayoutChg>
        <pc:sldLayoutChg chg="modTransition">
          <pc:chgData name=" " userId="f9f91e5c48a00199" providerId="LiveId" clId="{56FFEA52-C719-495E-A230-4AFB68040505}" dt="2022-04-06T19:15:04.875" v="242"/>
          <pc:sldLayoutMkLst>
            <pc:docMk/>
            <pc:sldMasterMk cId="0" sldId="2147483723"/>
            <pc:sldLayoutMk cId="0" sldId="2147483670"/>
          </pc:sldLayoutMkLst>
        </pc:sldLayoutChg>
        <pc:sldLayoutChg chg="modTransition">
          <pc:chgData name=" " userId="f9f91e5c48a00199" providerId="LiveId" clId="{56FFEA52-C719-495E-A230-4AFB68040505}" dt="2022-04-06T19:15:04.875" v="242"/>
          <pc:sldLayoutMkLst>
            <pc:docMk/>
            <pc:sldMasterMk cId="0" sldId="2147483723"/>
            <pc:sldLayoutMk cId="0" sldId="2147483671"/>
          </pc:sldLayoutMkLst>
        </pc:sldLayoutChg>
        <pc:sldLayoutChg chg="modTransition">
          <pc:chgData name=" " userId="f9f91e5c48a00199" providerId="LiveId" clId="{56FFEA52-C719-495E-A230-4AFB68040505}" dt="2022-04-06T19:15:04.875" v="242"/>
          <pc:sldLayoutMkLst>
            <pc:docMk/>
            <pc:sldMasterMk cId="0" sldId="2147483723"/>
            <pc:sldLayoutMk cId="0" sldId="2147483672"/>
          </pc:sldLayoutMkLst>
        </pc:sldLayoutChg>
        <pc:sldLayoutChg chg="modTransition">
          <pc:chgData name=" " userId="f9f91e5c48a00199" providerId="LiveId" clId="{56FFEA52-C719-495E-A230-4AFB68040505}" dt="2022-04-06T19:15:04.875" v="242"/>
          <pc:sldLayoutMkLst>
            <pc:docMk/>
            <pc:sldMasterMk cId="0" sldId="2147483723"/>
            <pc:sldLayoutMk cId="0" sldId="2147483673"/>
          </pc:sldLayoutMkLst>
        </pc:sldLayoutChg>
        <pc:sldLayoutChg chg="modTransition">
          <pc:chgData name=" " userId="f9f91e5c48a00199" providerId="LiveId" clId="{56FFEA52-C719-495E-A230-4AFB68040505}" dt="2022-04-06T19:15:04.875" v="242"/>
          <pc:sldLayoutMkLst>
            <pc:docMk/>
            <pc:sldMasterMk cId="0" sldId="2147483723"/>
            <pc:sldLayoutMk cId="0" sldId="2147483674"/>
          </pc:sldLayoutMkLst>
        </pc:sldLayoutChg>
        <pc:sldLayoutChg chg="modTransition">
          <pc:chgData name=" " userId="f9f91e5c48a00199" providerId="LiveId" clId="{56FFEA52-C719-495E-A230-4AFB68040505}" dt="2022-04-06T19:15:04.875" v="242"/>
          <pc:sldLayoutMkLst>
            <pc:docMk/>
            <pc:sldMasterMk cId="0" sldId="2147483723"/>
            <pc:sldLayoutMk cId="0" sldId="2147483675"/>
          </pc:sldLayoutMkLst>
        </pc:sldLayoutChg>
        <pc:sldLayoutChg chg="modTransition">
          <pc:chgData name=" " userId="f9f91e5c48a00199" providerId="LiveId" clId="{56FFEA52-C719-495E-A230-4AFB68040505}" dt="2022-04-06T19:15:04.875" v="242"/>
          <pc:sldLayoutMkLst>
            <pc:docMk/>
            <pc:sldMasterMk cId="0" sldId="2147483723"/>
            <pc:sldLayoutMk cId="0" sldId="2147483676"/>
          </pc:sldLayoutMkLst>
        </pc:sldLayoutChg>
        <pc:sldLayoutChg chg="modTransition">
          <pc:chgData name=" " userId="f9f91e5c48a00199" providerId="LiveId" clId="{56FFEA52-C719-495E-A230-4AFB68040505}" dt="2022-04-06T19:15:04.875" v="242"/>
          <pc:sldLayoutMkLst>
            <pc:docMk/>
            <pc:sldMasterMk cId="0" sldId="2147483723"/>
            <pc:sldLayoutMk cId="0" sldId="2147483677"/>
          </pc:sldLayoutMkLst>
        </pc:sldLayoutChg>
        <pc:sldLayoutChg chg="modTransition">
          <pc:chgData name=" " userId="f9f91e5c48a00199" providerId="LiveId" clId="{56FFEA52-C719-495E-A230-4AFB68040505}" dt="2022-04-06T19:15:04.875" v="242"/>
          <pc:sldLayoutMkLst>
            <pc:docMk/>
            <pc:sldMasterMk cId="0" sldId="2147483723"/>
            <pc:sldLayoutMk cId="0" sldId="2147483678"/>
          </pc:sldLayoutMkLst>
        </pc:sldLayoutChg>
        <pc:sldLayoutChg chg="modTransition">
          <pc:chgData name=" " userId="f9f91e5c48a00199" providerId="LiveId" clId="{56FFEA52-C719-495E-A230-4AFB68040505}" dt="2022-04-06T19:15:04.875" v="242"/>
          <pc:sldLayoutMkLst>
            <pc:docMk/>
            <pc:sldMasterMk cId="0" sldId="2147483723"/>
            <pc:sldLayoutMk cId="0" sldId="2147483679"/>
          </pc:sldLayoutMkLst>
        </pc:sldLayoutChg>
        <pc:sldLayoutChg chg="modTransition">
          <pc:chgData name=" " userId="f9f91e5c48a00199" providerId="LiveId" clId="{56FFEA52-C719-495E-A230-4AFB68040505}" dt="2022-04-06T19:15:04.875" v="242"/>
          <pc:sldLayoutMkLst>
            <pc:docMk/>
            <pc:sldMasterMk cId="0" sldId="2147483723"/>
            <pc:sldLayoutMk cId="0" sldId="2147483680"/>
          </pc:sldLayoutMkLst>
        </pc:sldLayoutChg>
        <pc:sldLayoutChg chg="modTransition">
          <pc:chgData name=" " userId="f9f91e5c48a00199" providerId="LiveId" clId="{56FFEA52-C719-495E-A230-4AFB68040505}" dt="2022-04-06T19:15:04.875" v="242"/>
          <pc:sldLayoutMkLst>
            <pc:docMk/>
            <pc:sldMasterMk cId="0" sldId="2147483723"/>
            <pc:sldLayoutMk cId="0" sldId="2147483681"/>
          </pc:sldLayoutMkLst>
        </pc:sldLayoutChg>
        <pc:sldLayoutChg chg="modTransition">
          <pc:chgData name=" " userId="f9f91e5c48a00199" providerId="LiveId" clId="{56FFEA52-C719-495E-A230-4AFB68040505}" dt="2022-04-06T19:15:04.875" v="242"/>
          <pc:sldLayoutMkLst>
            <pc:docMk/>
            <pc:sldMasterMk cId="0" sldId="2147483723"/>
            <pc:sldLayoutMk cId="0" sldId="2147483682"/>
          </pc:sldLayoutMkLst>
        </pc:sldLayoutChg>
        <pc:sldLayoutChg chg="modTransition">
          <pc:chgData name=" " userId="f9f91e5c48a00199" providerId="LiveId" clId="{56FFEA52-C719-495E-A230-4AFB68040505}" dt="2022-04-06T19:15:04.875" v="242"/>
          <pc:sldLayoutMkLst>
            <pc:docMk/>
            <pc:sldMasterMk cId="0" sldId="2147483723"/>
            <pc:sldLayoutMk cId="0" sldId="2147483683"/>
          </pc:sldLayoutMkLst>
        </pc:sldLayoutChg>
        <pc:sldLayoutChg chg="modTransition">
          <pc:chgData name=" " userId="f9f91e5c48a00199" providerId="LiveId" clId="{56FFEA52-C719-495E-A230-4AFB68040505}" dt="2022-04-06T19:15:04.875" v="242"/>
          <pc:sldLayoutMkLst>
            <pc:docMk/>
            <pc:sldMasterMk cId="0" sldId="2147483723"/>
            <pc:sldLayoutMk cId="0" sldId="2147483684"/>
          </pc:sldLayoutMkLst>
        </pc:sldLayoutChg>
      </pc:sldMasterChg>
      <pc:sldMasterChg chg="modTransition modSldLayout">
        <pc:chgData name=" " userId="f9f91e5c48a00199" providerId="LiveId" clId="{56FFEA52-C719-495E-A230-4AFB68040505}" dt="2022-04-06T19:15:04.875" v="242"/>
        <pc:sldMasterMkLst>
          <pc:docMk/>
          <pc:sldMasterMk cId="0" sldId="2147483724"/>
        </pc:sldMasterMkLst>
        <pc:sldLayoutChg chg="modTransition">
          <pc:chgData name=" " userId="f9f91e5c48a00199" providerId="LiveId" clId="{56FFEA52-C719-495E-A230-4AFB68040505}" dt="2022-04-06T19:15:04.875" v="242"/>
          <pc:sldLayoutMkLst>
            <pc:docMk/>
            <pc:sldMasterMk cId="0" sldId="2147483724"/>
            <pc:sldLayoutMk cId="0" sldId="2147483685"/>
          </pc:sldLayoutMkLst>
        </pc:sldLayoutChg>
        <pc:sldLayoutChg chg="modTransition">
          <pc:chgData name=" " userId="f9f91e5c48a00199" providerId="LiveId" clId="{56FFEA52-C719-495E-A230-4AFB68040505}" dt="2022-04-06T19:15:04.875" v="242"/>
          <pc:sldLayoutMkLst>
            <pc:docMk/>
            <pc:sldMasterMk cId="0" sldId="2147483724"/>
            <pc:sldLayoutMk cId="0" sldId="2147483687"/>
          </pc:sldLayoutMkLst>
        </pc:sldLayoutChg>
        <pc:sldLayoutChg chg="modTransition">
          <pc:chgData name=" " userId="f9f91e5c48a00199" providerId="LiveId" clId="{56FFEA52-C719-495E-A230-4AFB68040505}" dt="2022-04-06T19:15:04.875" v="242"/>
          <pc:sldLayoutMkLst>
            <pc:docMk/>
            <pc:sldMasterMk cId="0" sldId="2147483724"/>
            <pc:sldLayoutMk cId="0" sldId="2147483692"/>
          </pc:sldLayoutMkLst>
        </pc:sldLayoutChg>
        <pc:sldLayoutChg chg="modTransition">
          <pc:chgData name=" " userId="f9f91e5c48a00199" providerId="LiveId" clId="{56FFEA52-C719-495E-A230-4AFB68040505}" dt="2022-04-06T19:15:04.875" v="242"/>
          <pc:sldLayoutMkLst>
            <pc:docMk/>
            <pc:sldMasterMk cId="0" sldId="2147483724"/>
            <pc:sldLayoutMk cId="0" sldId="2147483695"/>
          </pc:sldLayoutMkLst>
        </pc:sldLayoutChg>
        <pc:sldLayoutChg chg="modTransition">
          <pc:chgData name=" " userId="f9f91e5c48a00199" providerId="LiveId" clId="{56FFEA52-C719-495E-A230-4AFB68040505}" dt="2022-04-06T19:15:04.875" v="242"/>
          <pc:sldLayoutMkLst>
            <pc:docMk/>
            <pc:sldMasterMk cId="0" sldId="2147483724"/>
            <pc:sldLayoutMk cId="0" sldId="2147483718"/>
          </pc:sldLayoutMkLst>
        </pc:sldLayoutChg>
        <pc:sldLayoutChg chg="modTransition">
          <pc:chgData name=" " userId="f9f91e5c48a00199" providerId="LiveId" clId="{56FFEA52-C719-495E-A230-4AFB68040505}" dt="2022-04-06T19:15:04.875" v="242"/>
          <pc:sldLayoutMkLst>
            <pc:docMk/>
            <pc:sldMasterMk cId="0" sldId="2147483724"/>
            <pc:sldLayoutMk cId="0" sldId="2147483719"/>
          </pc:sldLayoutMkLst>
        </pc:sldLayoutChg>
        <pc:sldLayoutChg chg="modTransition">
          <pc:chgData name=" " userId="f9f91e5c48a00199" providerId="LiveId" clId="{56FFEA52-C719-495E-A230-4AFB68040505}" dt="2022-04-06T19:15:04.875" v="242"/>
          <pc:sldLayoutMkLst>
            <pc:docMk/>
            <pc:sldMasterMk cId="0" sldId="2147483724"/>
            <pc:sldLayoutMk cId="0" sldId="2147483720"/>
          </pc:sldLayoutMkLst>
        </pc:sldLayoutChg>
        <pc:sldLayoutChg chg="modTransition">
          <pc:chgData name=" " userId="f9f91e5c48a00199" providerId="LiveId" clId="{56FFEA52-C719-495E-A230-4AFB68040505}" dt="2022-04-06T19:15:04.875" v="242"/>
          <pc:sldLayoutMkLst>
            <pc:docMk/>
            <pc:sldMasterMk cId="0" sldId="2147483724"/>
            <pc:sldLayoutMk cId="0" sldId="2147483721"/>
          </pc:sldLayoutMkLst>
        </pc:sldLayoutChg>
      </pc:sldMasterChg>
    </pc:docChg>
  </pc:docChgLst>
</pc:chgInfo>
</file>

<file path=ppt/diagrams/_rels/data5.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0.png"/><Relationship Id="rId1" Type="http://schemas.openxmlformats.org/officeDocument/2006/relationships/image" Target="../media/image180.png"/></Relationships>
</file>

<file path=ppt/diagrams/_rels/data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1.png"/><Relationship Id="rId1" Type="http://schemas.openxmlformats.org/officeDocument/2006/relationships/image" Target="../media/image19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510449-1804-479C-BF7C-59BD0626C4EF}"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FB9CEF5F-BB7D-4DA8-B682-3CADB72A8C0F}">
      <dgm:prSet phldrT="[Text]" custT="1"/>
      <dgm:spPr>
        <a:ln>
          <a:solidFill>
            <a:schemeClr val="accent5">
              <a:lumMod val="10000"/>
            </a:schemeClr>
          </a:solidFill>
        </a:ln>
      </dgm:spPr>
      <dgm:t>
        <a:bodyPr/>
        <a:lstStyle/>
        <a:p>
          <a:r>
            <a:rPr lang="en-US" sz="1600" b="1" u="sng" dirty="0">
              <a:solidFill>
                <a:schemeClr val="accent2">
                  <a:lumMod val="50000"/>
                </a:schemeClr>
              </a:solidFill>
            </a:rPr>
            <a:t>Real Outcome</a:t>
          </a:r>
          <a:endParaRPr lang="en-IN" sz="1600" b="1" u="sng" dirty="0">
            <a:solidFill>
              <a:schemeClr val="accent2">
                <a:lumMod val="50000"/>
              </a:schemeClr>
            </a:solidFill>
          </a:endParaRPr>
        </a:p>
      </dgm:t>
    </dgm:pt>
    <dgm:pt modelId="{761535CD-7CE5-4763-B859-00DB95D99E18}" type="parTrans" cxnId="{985F8644-B8C2-47ED-B291-660AB1BAE6D3}">
      <dgm:prSet/>
      <dgm:spPr/>
      <dgm:t>
        <a:bodyPr/>
        <a:lstStyle/>
        <a:p>
          <a:endParaRPr lang="en-IN" sz="1200" b="1">
            <a:solidFill>
              <a:schemeClr val="accent2">
                <a:lumMod val="50000"/>
              </a:schemeClr>
            </a:solidFill>
          </a:endParaRPr>
        </a:p>
      </dgm:t>
    </dgm:pt>
    <dgm:pt modelId="{CE035F00-60AE-4BB3-B485-2554903FB78E}" type="sibTrans" cxnId="{985F8644-B8C2-47ED-B291-660AB1BAE6D3}">
      <dgm:prSet/>
      <dgm:spPr/>
      <dgm:t>
        <a:bodyPr/>
        <a:lstStyle/>
        <a:p>
          <a:endParaRPr lang="en-IN" sz="1200" b="1">
            <a:solidFill>
              <a:schemeClr val="accent2">
                <a:lumMod val="50000"/>
              </a:schemeClr>
            </a:solidFill>
          </a:endParaRPr>
        </a:p>
      </dgm:t>
    </dgm:pt>
    <dgm:pt modelId="{719D6929-7AD1-438F-AA2F-86FA38CD7B57}">
      <dgm:prSet phldrT="[Text]" custT="1"/>
      <dgm:spPr/>
      <dgm:t>
        <a:bodyPr/>
        <a:lstStyle/>
        <a:p>
          <a:r>
            <a:rPr lang="en-US" sz="1100" b="1" dirty="0">
              <a:solidFill>
                <a:schemeClr val="accent2">
                  <a:lumMod val="50000"/>
                </a:schemeClr>
              </a:solidFill>
            </a:rPr>
            <a:t>Total matches= 22</a:t>
          </a:r>
          <a:endParaRPr lang="en-IN" sz="1100" b="1" dirty="0">
            <a:solidFill>
              <a:schemeClr val="accent2">
                <a:lumMod val="50000"/>
              </a:schemeClr>
            </a:solidFill>
          </a:endParaRPr>
        </a:p>
      </dgm:t>
    </dgm:pt>
    <dgm:pt modelId="{BABA8B42-DD0F-4023-9CA0-3528FCEB2630}" type="parTrans" cxnId="{A7B50E7C-69BD-437A-B5F1-C649B44932CE}">
      <dgm:prSet/>
      <dgm:spPr/>
      <dgm:t>
        <a:bodyPr/>
        <a:lstStyle/>
        <a:p>
          <a:endParaRPr lang="en-IN" sz="1200" b="1">
            <a:solidFill>
              <a:schemeClr val="accent2">
                <a:lumMod val="50000"/>
              </a:schemeClr>
            </a:solidFill>
          </a:endParaRPr>
        </a:p>
      </dgm:t>
    </dgm:pt>
    <dgm:pt modelId="{7139493F-5B96-4891-9960-A7CCE6C3808C}" type="sibTrans" cxnId="{A7B50E7C-69BD-437A-B5F1-C649B44932CE}">
      <dgm:prSet/>
      <dgm:spPr/>
      <dgm:t>
        <a:bodyPr/>
        <a:lstStyle/>
        <a:p>
          <a:endParaRPr lang="en-IN" sz="1200" b="1">
            <a:solidFill>
              <a:schemeClr val="accent2">
                <a:lumMod val="50000"/>
              </a:schemeClr>
            </a:solidFill>
          </a:endParaRPr>
        </a:p>
      </dgm:t>
    </dgm:pt>
    <dgm:pt modelId="{0AEE38B3-3F5C-4086-BB60-D75371C4A0E4}">
      <dgm:prSet phldrT="[Text]" custT="1"/>
      <dgm:spPr/>
      <dgm:t>
        <a:bodyPr/>
        <a:lstStyle/>
        <a:p>
          <a:r>
            <a:rPr lang="en-US" sz="1100" b="1" dirty="0">
              <a:solidFill>
                <a:schemeClr val="accent2">
                  <a:lumMod val="50000"/>
                </a:schemeClr>
              </a:solidFill>
            </a:rPr>
            <a:t>Lost = 9</a:t>
          </a:r>
          <a:endParaRPr lang="en-IN" sz="1100" b="1" dirty="0">
            <a:solidFill>
              <a:schemeClr val="accent2">
                <a:lumMod val="50000"/>
              </a:schemeClr>
            </a:solidFill>
          </a:endParaRPr>
        </a:p>
      </dgm:t>
    </dgm:pt>
    <dgm:pt modelId="{DBEE8738-796B-4870-A84D-3397E36D6E0F}" type="parTrans" cxnId="{B75C92CE-75DF-4B7A-82C3-3146317CE35E}">
      <dgm:prSet/>
      <dgm:spPr/>
      <dgm:t>
        <a:bodyPr/>
        <a:lstStyle/>
        <a:p>
          <a:endParaRPr lang="en-IN" sz="1200" b="1">
            <a:solidFill>
              <a:schemeClr val="accent2">
                <a:lumMod val="50000"/>
              </a:schemeClr>
            </a:solidFill>
          </a:endParaRPr>
        </a:p>
      </dgm:t>
    </dgm:pt>
    <dgm:pt modelId="{FB22700E-EA52-43BA-A9A6-8180707E44BD}" type="sibTrans" cxnId="{B75C92CE-75DF-4B7A-82C3-3146317CE35E}">
      <dgm:prSet/>
      <dgm:spPr/>
      <dgm:t>
        <a:bodyPr/>
        <a:lstStyle/>
        <a:p>
          <a:endParaRPr lang="en-IN" sz="1200" b="1">
            <a:solidFill>
              <a:schemeClr val="accent2">
                <a:lumMod val="50000"/>
              </a:schemeClr>
            </a:solidFill>
          </a:endParaRPr>
        </a:p>
      </dgm:t>
    </dgm:pt>
    <dgm:pt modelId="{C7C4D40D-526D-435E-B869-CD5DC85FAE21}">
      <dgm:prSet phldrT="[Text]" custT="1"/>
      <dgm:spPr>
        <a:ln>
          <a:solidFill>
            <a:schemeClr val="accent5">
              <a:lumMod val="10000"/>
            </a:schemeClr>
          </a:solidFill>
        </a:ln>
      </dgm:spPr>
      <dgm:t>
        <a:bodyPr/>
        <a:lstStyle/>
        <a:p>
          <a:r>
            <a:rPr lang="en-US" sz="1400" b="1" u="sng" dirty="0">
              <a:solidFill>
                <a:schemeClr val="accent2">
                  <a:lumMod val="50000"/>
                </a:schemeClr>
              </a:solidFill>
            </a:rPr>
            <a:t>Calculated Outcome</a:t>
          </a:r>
          <a:endParaRPr lang="en-IN" sz="1400" b="1" u="sng" dirty="0">
            <a:solidFill>
              <a:schemeClr val="accent2">
                <a:lumMod val="50000"/>
              </a:schemeClr>
            </a:solidFill>
          </a:endParaRPr>
        </a:p>
      </dgm:t>
    </dgm:pt>
    <dgm:pt modelId="{2ECCF716-FD82-4304-9A92-DABEC81276E9}" type="parTrans" cxnId="{5A821124-BA88-45A1-ADE3-D0D295FEA367}">
      <dgm:prSet/>
      <dgm:spPr/>
      <dgm:t>
        <a:bodyPr/>
        <a:lstStyle/>
        <a:p>
          <a:endParaRPr lang="en-IN" sz="1200" b="1">
            <a:solidFill>
              <a:schemeClr val="accent2">
                <a:lumMod val="50000"/>
              </a:schemeClr>
            </a:solidFill>
          </a:endParaRPr>
        </a:p>
      </dgm:t>
    </dgm:pt>
    <dgm:pt modelId="{8D65F5F6-2F70-49DA-A9D5-DC8C0C2A1613}" type="sibTrans" cxnId="{5A821124-BA88-45A1-ADE3-D0D295FEA367}">
      <dgm:prSet/>
      <dgm:spPr/>
      <dgm:t>
        <a:bodyPr/>
        <a:lstStyle/>
        <a:p>
          <a:endParaRPr lang="en-IN" sz="1200" b="1">
            <a:solidFill>
              <a:schemeClr val="accent2">
                <a:lumMod val="50000"/>
              </a:schemeClr>
            </a:solidFill>
          </a:endParaRPr>
        </a:p>
      </dgm:t>
    </dgm:pt>
    <dgm:pt modelId="{EB97225F-DCFF-41A2-8B64-6C866B283AEC}">
      <dgm:prSet phldrT="[Text]" custT="1"/>
      <dgm:spPr/>
      <dgm:t>
        <a:bodyPr/>
        <a:lstStyle/>
        <a:p>
          <a:r>
            <a:rPr lang="en-US" sz="1100" b="1" dirty="0">
              <a:solidFill>
                <a:schemeClr val="accent2">
                  <a:lumMod val="50000"/>
                </a:schemeClr>
              </a:solidFill>
            </a:rPr>
            <a:t>Total matches= 22</a:t>
          </a:r>
          <a:endParaRPr lang="en-IN" sz="1100" b="1" dirty="0">
            <a:solidFill>
              <a:schemeClr val="accent2">
                <a:lumMod val="50000"/>
              </a:schemeClr>
            </a:solidFill>
          </a:endParaRPr>
        </a:p>
      </dgm:t>
    </dgm:pt>
    <dgm:pt modelId="{FEC2483E-316F-40E9-9917-E06263C9A899}" type="parTrans" cxnId="{D78B0E2A-9C3E-4A13-B122-878C40E81413}">
      <dgm:prSet/>
      <dgm:spPr/>
      <dgm:t>
        <a:bodyPr/>
        <a:lstStyle/>
        <a:p>
          <a:endParaRPr lang="en-IN" sz="1200" b="1">
            <a:solidFill>
              <a:schemeClr val="accent2">
                <a:lumMod val="50000"/>
              </a:schemeClr>
            </a:solidFill>
          </a:endParaRPr>
        </a:p>
      </dgm:t>
    </dgm:pt>
    <dgm:pt modelId="{FBF8540F-A037-4038-ADBD-CD3FD766DA39}" type="sibTrans" cxnId="{D78B0E2A-9C3E-4A13-B122-878C40E81413}">
      <dgm:prSet/>
      <dgm:spPr/>
      <dgm:t>
        <a:bodyPr/>
        <a:lstStyle/>
        <a:p>
          <a:endParaRPr lang="en-IN" sz="1200" b="1">
            <a:solidFill>
              <a:schemeClr val="accent2">
                <a:lumMod val="50000"/>
              </a:schemeClr>
            </a:solidFill>
          </a:endParaRPr>
        </a:p>
      </dgm:t>
    </dgm:pt>
    <dgm:pt modelId="{1501A9EE-F1D1-4974-9658-873006B4F692}">
      <dgm:prSet phldrT="[Text]" custT="1"/>
      <dgm:spPr/>
      <dgm:t>
        <a:bodyPr/>
        <a:lstStyle/>
        <a:p>
          <a:r>
            <a:rPr lang="en-US" sz="1100" b="1" dirty="0">
              <a:solidFill>
                <a:schemeClr val="accent2">
                  <a:lumMod val="50000"/>
                </a:schemeClr>
              </a:solidFill>
            </a:rPr>
            <a:t>Won = 13</a:t>
          </a:r>
          <a:endParaRPr lang="en-IN" sz="1100" b="1" dirty="0">
            <a:solidFill>
              <a:schemeClr val="accent2">
                <a:lumMod val="50000"/>
              </a:schemeClr>
            </a:solidFill>
          </a:endParaRPr>
        </a:p>
      </dgm:t>
    </dgm:pt>
    <dgm:pt modelId="{44120824-7747-4139-9892-A3BCB934A0B1}" type="parTrans" cxnId="{DA6488BB-682C-4FAB-9EFD-04C66B4D54EA}">
      <dgm:prSet/>
      <dgm:spPr/>
      <dgm:t>
        <a:bodyPr/>
        <a:lstStyle/>
        <a:p>
          <a:endParaRPr lang="en-IN" sz="1200" b="1">
            <a:solidFill>
              <a:schemeClr val="accent2">
                <a:lumMod val="50000"/>
              </a:schemeClr>
            </a:solidFill>
          </a:endParaRPr>
        </a:p>
      </dgm:t>
    </dgm:pt>
    <dgm:pt modelId="{BAFBEB37-C1F8-4A55-88CE-7D215073A60C}" type="sibTrans" cxnId="{DA6488BB-682C-4FAB-9EFD-04C66B4D54EA}">
      <dgm:prSet/>
      <dgm:spPr/>
      <dgm:t>
        <a:bodyPr/>
        <a:lstStyle/>
        <a:p>
          <a:endParaRPr lang="en-IN" sz="1200" b="1">
            <a:solidFill>
              <a:schemeClr val="accent2">
                <a:lumMod val="50000"/>
              </a:schemeClr>
            </a:solidFill>
          </a:endParaRPr>
        </a:p>
      </dgm:t>
    </dgm:pt>
    <dgm:pt modelId="{6DD7352D-7608-47D5-814C-D1B29EC9AEF0}">
      <dgm:prSet phldrT="[Text]" custT="1"/>
      <dgm:spPr/>
      <dgm:t>
        <a:bodyPr/>
        <a:lstStyle/>
        <a:p>
          <a:r>
            <a:rPr lang="en-US" sz="1100" b="1" dirty="0">
              <a:solidFill>
                <a:schemeClr val="accent2">
                  <a:lumMod val="50000"/>
                </a:schemeClr>
              </a:solidFill>
            </a:rPr>
            <a:t>Won = 12.43</a:t>
          </a:r>
          <a:endParaRPr lang="en-IN" sz="1100" b="1" dirty="0">
            <a:solidFill>
              <a:schemeClr val="accent2">
                <a:lumMod val="50000"/>
              </a:schemeClr>
            </a:solidFill>
          </a:endParaRPr>
        </a:p>
      </dgm:t>
    </dgm:pt>
    <dgm:pt modelId="{6784C6F5-9928-49FD-94D9-EB8ED6CD8010}" type="parTrans" cxnId="{302B70D6-CF97-4AC2-A77C-1C91132C0295}">
      <dgm:prSet/>
      <dgm:spPr/>
      <dgm:t>
        <a:bodyPr/>
        <a:lstStyle/>
        <a:p>
          <a:endParaRPr lang="en-IN" sz="1200" b="1">
            <a:solidFill>
              <a:schemeClr val="accent2">
                <a:lumMod val="50000"/>
              </a:schemeClr>
            </a:solidFill>
          </a:endParaRPr>
        </a:p>
      </dgm:t>
    </dgm:pt>
    <dgm:pt modelId="{4A7C5D39-33D0-4D09-9D9D-622D16A40DA2}" type="sibTrans" cxnId="{302B70D6-CF97-4AC2-A77C-1C91132C0295}">
      <dgm:prSet/>
      <dgm:spPr/>
      <dgm:t>
        <a:bodyPr/>
        <a:lstStyle/>
        <a:p>
          <a:endParaRPr lang="en-IN" sz="1200" b="1">
            <a:solidFill>
              <a:schemeClr val="accent2">
                <a:lumMod val="50000"/>
              </a:schemeClr>
            </a:solidFill>
          </a:endParaRPr>
        </a:p>
      </dgm:t>
    </dgm:pt>
    <dgm:pt modelId="{83D9BECC-E0C4-4449-BC7D-A30773CBB3F0}">
      <dgm:prSet phldrT="[Text]" custT="1"/>
      <dgm:spPr/>
      <dgm:t>
        <a:bodyPr/>
        <a:lstStyle/>
        <a:p>
          <a:r>
            <a:rPr lang="en-US" sz="1100" b="1" dirty="0">
              <a:solidFill>
                <a:schemeClr val="accent2">
                  <a:lumMod val="50000"/>
                </a:schemeClr>
              </a:solidFill>
            </a:rPr>
            <a:t>Lost = 9.57</a:t>
          </a:r>
          <a:endParaRPr lang="en-IN" sz="1100" b="1" dirty="0">
            <a:solidFill>
              <a:schemeClr val="accent2">
                <a:lumMod val="50000"/>
              </a:schemeClr>
            </a:solidFill>
          </a:endParaRPr>
        </a:p>
      </dgm:t>
    </dgm:pt>
    <dgm:pt modelId="{03781DDA-1582-4351-BC12-4BD56E27B117}" type="parTrans" cxnId="{A19DF80C-C5BB-4F3A-B339-7055528E7041}">
      <dgm:prSet/>
      <dgm:spPr/>
      <dgm:t>
        <a:bodyPr/>
        <a:lstStyle/>
        <a:p>
          <a:endParaRPr lang="en-IN" sz="1200" b="1">
            <a:solidFill>
              <a:schemeClr val="accent2">
                <a:lumMod val="50000"/>
              </a:schemeClr>
            </a:solidFill>
          </a:endParaRPr>
        </a:p>
      </dgm:t>
    </dgm:pt>
    <dgm:pt modelId="{23FC47C3-F44A-4FF0-B40C-D0DB5F07C7E6}" type="sibTrans" cxnId="{A19DF80C-C5BB-4F3A-B339-7055528E7041}">
      <dgm:prSet/>
      <dgm:spPr/>
      <dgm:t>
        <a:bodyPr/>
        <a:lstStyle/>
        <a:p>
          <a:endParaRPr lang="en-IN" sz="1200" b="1">
            <a:solidFill>
              <a:schemeClr val="accent2">
                <a:lumMod val="50000"/>
              </a:schemeClr>
            </a:solidFill>
          </a:endParaRPr>
        </a:p>
      </dgm:t>
    </dgm:pt>
    <dgm:pt modelId="{E9F26D8D-20C7-4373-B0E5-BD7203F51113}" type="pres">
      <dgm:prSet presAssocID="{34510449-1804-479C-BF7C-59BD0626C4EF}" presName="diagram" presStyleCnt="0">
        <dgm:presLayoutVars>
          <dgm:chPref val="1"/>
          <dgm:dir/>
          <dgm:animOne val="branch"/>
          <dgm:animLvl val="lvl"/>
          <dgm:resizeHandles/>
        </dgm:presLayoutVars>
      </dgm:prSet>
      <dgm:spPr/>
    </dgm:pt>
    <dgm:pt modelId="{51EE339A-3EA2-41C7-9228-39434E7A9066}" type="pres">
      <dgm:prSet presAssocID="{FB9CEF5F-BB7D-4DA8-B682-3CADB72A8C0F}" presName="root" presStyleCnt="0"/>
      <dgm:spPr/>
    </dgm:pt>
    <dgm:pt modelId="{4E1DCBC7-CF14-4CFF-9046-0EDE43235916}" type="pres">
      <dgm:prSet presAssocID="{FB9CEF5F-BB7D-4DA8-B682-3CADB72A8C0F}" presName="rootComposite" presStyleCnt="0"/>
      <dgm:spPr/>
    </dgm:pt>
    <dgm:pt modelId="{A25FEF2F-279F-4F71-B4EA-C80E803943A0}" type="pres">
      <dgm:prSet presAssocID="{FB9CEF5F-BB7D-4DA8-B682-3CADB72A8C0F}" presName="rootText" presStyleLbl="node1" presStyleIdx="0" presStyleCnt="2"/>
      <dgm:spPr/>
    </dgm:pt>
    <dgm:pt modelId="{4271270F-C2AB-4A9C-895C-E619EA584CBC}" type="pres">
      <dgm:prSet presAssocID="{FB9CEF5F-BB7D-4DA8-B682-3CADB72A8C0F}" presName="rootConnector" presStyleLbl="node1" presStyleIdx="0" presStyleCnt="2"/>
      <dgm:spPr/>
    </dgm:pt>
    <dgm:pt modelId="{6C6A8FAF-6BB9-404B-A077-BE5F5C07BB58}" type="pres">
      <dgm:prSet presAssocID="{FB9CEF5F-BB7D-4DA8-B682-3CADB72A8C0F}" presName="childShape" presStyleCnt="0"/>
      <dgm:spPr/>
    </dgm:pt>
    <dgm:pt modelId="{C26E090F-AAF5-4591-BAE7-C654F85957A9}" type="pres">
      <dgm:prSet presAssocID="{BABA8B42-DD0F-4023-9CA0-3528FCEB2630}" presName="Name13" presStyleLbl="parChTrans1D2" presStyleIdx="0" presStyleCnt="6"/>
      <dgm:spPr/>
    </dgm:pt>
    <dgm:pt modelId="{7C0FF97C-4705-4754-83DD-3F49E049E5CE}" type="pres">
      <dgm:prSet presAssocID="{719D6929-7AD1-438F-AA2F-86FA38CD7B57}" presName="childText" presStyleLbl="bgAcc1" presStyleIdx="0" presStyleCnt="6">
        <dgm:presLayoutVars>
          <dgm:bulletEnabled val="1"/>
        </dgm:presLayoutVars>
      </dgm:prSet>
      <dgm:spPr/>
    </dgm:pt>
    <dgm:pt modelId="{11A20404-5186-4C64-A098-26DD726B0FCD}" type="pres">
      <dgm:prSet presAssocID="{44120824-7747-4139-9892-A3BCB934A0B1}" presName="Name13" presStyleLbl="parChTrans1D2" presStyleIdx="1" presStyleCnt="6"/>
      <dgm:spPr/>
    </dgm:pt>
    <dgm:pt modelId="{CB04B960-F111-40F9-BD69-DBF92A30779D}" type="pres">
      <dgm:prSet presAssocID="{1501A9EE-F1D1-4974-9658-873006B4F692}" presName="childText" presStyleLbl="bgAcc1" presStyleIdx="1" presStyleCnt="6">
        <dgm:presLayoutVars>
          <dgm:bulletEnabled val="1"/>
        </dgm:presLayoutVars>
      </dgm:prSet>
      <dgm:spPr/>
    </dgm:pt>
    <dgm:pt modelId="{25CC9CFD-2299-4AB3-BAEE-604A3853E87B}" type="pres">
      <dgm:prSet presAssocID="{DBEE8738-796B-4870-A84D-3397E36D6E0F}" presName="Name13" presStyleLbl="parChTrans1D2" presStyleIdx="2" presStyleCnt="6"/>
      <dgm:spPr/>
    </dgm:pt>
    <dgm:pt modelId="{5EB8EB9C-63FE-417F-878D-BC3F09043933}" type="pres">
      <dgm:prSet presAssocID="{0AEE38B3-3F5C-4086-BB60-D75371C4A0E4}" presName="childText" presStyleLbl="bgAcc1" presStyleIdx="2" presStyleCnt="6">
        <dgm:presLayoutVars>
          <dgm:bulletEnabled val="1"/>
        </dgm:presLayoutVars>
      </dgm:prSet>
      <dgm:spPr/>
    </dgm:pt>
    <dgm:pt modelId="{11D054B1-BD23-44E2-8A6C-EBA913E373C6}" type="pres">
      <dgm:prSet presAssocID="{C7C4D40D-526D-435E-B869-CD5DC85FAE21}" presName="root" presStyleCnt="0"/>
      <dgm:spPr/>
    </dgm:pt>
    <dgm:pt modelId="{365D38A5-8F5E-4EDD-B4AF-EA97C39D1E37}" type="pres">
      <dgm:prSet presAssocID="{C7C4D40D-526D-435E-B869-CD5DC85FAE21}" presName="rootComposite" presStyleCnt="0"/>
      <dgm:spPr/>
    </dgm:pt>
    <dgm:pt modelId="{D668B858-A12B-4A55-8709-3EB4F137AD6D}" type="pres">
      <dgm:prSet presAssocID="{C7C4D40D-526D-435E-B869-CD5DC85FAE21}" presName="rootText" presStyleLbl="node1" presStyleIdx="1" presStyleCnt="2"/>
      <dgm:spPr/>
    </dgm:pt>
    <dgm:pt modelId="{F7B2BF28-8A97-4933-A604-0088A6B41A90}" type="pres">
      <dgm:prSet presAssocID="{C7C4D40D-526D-435E-B869-CD5DC85FAE21}" presName="rootConnector" presStyleLbl="node1" presStyleIdx="1" presStyleCnt="2"/>
      <dgm:spPr/>
    </dgm:pt>
    <dgm:pt modelId="{9DF299D0-C886-4AC6-9451-054EFE4F0D55}" type="pres">
      <dgm:prSet presAssocID="{C7C4D40D-526D-435E-B869-CD5DC85FAE21}" presName="childShape" presStyleCnt="0"/>
      <dgm:spPr/>
    </dgm:pt>
    <dgm:pt modelId="{49AB4372-BFC6-4DE1-AE21-0A2D39E81EA1}" type="pres">
      <dgm:prSet presAssocID="{FEC2483E-316F-40E9-9917-E06263C9A899}" presName="Name13" presStyleLbl="parChTrans1D2" presStyleIdx="3" presStyleCnt="6"/>
      <dgm:spPr/>
    </dgm:pt>
    <dgm:pt modelId="{EEBFD394-6C43-44BD-A240-46F7B854286F}" type="pres">
      <dgm:prSet presAssocID="{EB97225F-DCFF-41A2-8B64-6C866B283AEC}" presName="childText" presStyleLbl="bgAcc1" presStyleIdx="3" presStyleCnt="6" custLinFactNeighborX="2874" custLinFactNeighborY="-10167">
        <dgm:presLayoutVars>
          <dgm:bulletEnabled val="1"/>
        </dgm:presLayoutVars>
      </dgm:prSet>
      <dgm:spPr/>
    </dgm:pt>
    <dgm:pt modelId="{79490CDA-5640-4E75-A628-F0639C4F7A67}" type="pres">
      <dgm:prSet presAssocID="{6784C6F5-9928-49FD-94D9-EB8ED6CD8010}" presName="Name13" presStyleLbl="parChTrans1D2" presStyleIdx="4" presStyleCnt="6"/>
      <dgm:spPr/>
    </dgm:pt>
    <dgm:pt modelId="{9EE85489-7343-4DDF-B6CA-EE4879E03ECD}" type="pres">
      <dgm:prSet presAssocID="{6DD7352D-7608-47D5-814C-D1B29EC9AEF0}" presName="childText" presStyleLbl="bgAcc1" presStyleIdx="4" presStyleCnt="6">
        <dgm:presLayoutVars>
          <dgm:bulletEnabled val="1"/>
        </dgm:presLayoutVars>
      </dgm:prSet>
      <dgm:spPr/>
    </dgm:pt>
    <dgm:pt modelId="{8226FA4C-A833-4F25-B302-4FC881457179}" type="pres">
      <dgm:prSet presAssocID="{03781DDA-1582-4351-BC12-4BD56E27B117}" presName="Name13" presStyleLbl="parChTrans1D2" presStyleIdx="5" presStyleCnt="6"/>
      <dgm:spPr/>
    </dgm:pt>
    <dgm:pt modelId="{A7F7C612-99BF-4A51-A4D5-E24F5C836AD0}" type="pres">
      <dgm:prSet presAssocID="{83D9BECC-E0C4-4449-BC7D-A30773CBB3F0}" presName="childText" presStyleLbl="bgAcc1" presStyleIdx="5" presStyleCnt="6">
        <dgm:presLayoutVars>
          <dgm:bulletEnabled val="1"/>
        </dgm:presLayoutVars>
      </dgm:prSet>
      <dgm:spPr/>
    </dgm:pt>
  </dgm:ptLst>
  <dgm:cxnLst>
    <dgm:cxn modelId="{80FFB802-D065-40AB-A67A-735866E0DB06}" type="presOf" srcId="{FEC2483E-316F-40E9-9917-E06263C9A899}" destId="{49AB4372-BFC6-4DE1-AE21-0A2D39E81EA1}" srcOrd="0" destOrd="0" presId="urn:microsoft.com/office/officeart/2005/8/layout/hierarchy3"/>
    <dgm:cxn modelId="{5FA7EB0C-EC79-49BB-B572-DD9AD4ED6474}" type="presOf" srcId="{BABA8B42-DD0F-4023-9CA0-3528FCEB2630}" destId="{C26E090F-AAF5-4591-BAE7-C654F85957A9}" srcOrd="0" destOrd="0" presId="urn:microsoft.com/office/officeart/2005/8/layout/hierarchy3"/>
    <dgm:cxn modelId="{A19DF80C-C5BB-4F3A-B339-7055528E7041}" srcId="{C7C4D40D-526D-435E-B869-CD5DC85FAE21}" destId="{83D9BECC-E0C4-4449-BC7D-A30773CBB3F0}" srcOrd="2" destOrd="0" parTransId="{03781DDA-1582-4351-BC12-4BD56E27B117}" sibTransId="{23FC47C3-F44A-4FF0-B40C-D0DB5F07C7E6}"/>
    <dgm:cxn modelId="{94C1AA1E-31EA-41F9-BB14-AB0048958B77}" type="presOf" srcId="{1501A9EE-F1D1-4974-9658-873006B4F692}" destId="{CB04B960-F111-40F9-BD69-DBF92A30779D}" srcOrd="0" destOrd="0" presId="urn:microsoft.com/office/officeart/2005/8/layout/hierarchy3"/>
    <dgm:cxn modelId="{5A821124-BA88-45A1-ADE3-D0D295FEA367}" srcId="{34510449-1804-479C-BF7C-59BD0626C4EF}" destId="{C7C4D40D-526D-435E-B869-CD5DC85FAE21}" srcOrd="1" destOrd="0" parTransId="{2ECCF716-FD82-4304-9A92-DABEC81276E9}" sibTransId="{8D65F5F6-2F70-49DA-A9D5-DC8C0C2A1613}"/>
    <dgm:cxn modelId="{D78B0E2A-9C3E-4A13-B122-878C40E81413}" srcId="{C7C4D40D-526D-435E-B869-CD5DC85FAE21}" destId="{EB97225F-DCFF-41A2-8B64-6C866B283AEC}" srcOrd="0" destOrd="0" parTransId="{FEC2483E-316F-40E9-9917-E06263C9A899}" sibTransId="{FBF8540F-A037-4038-ADBD-CD3FD766DA39}"/>
    <dgm:cxn modelId="{3859EE2C-7C72-453F-883B-EF3DAA9150D0}" type="presOf" srcId="{FB9CEF5F-BB7D-4DA8-B682-3CADB72A8C0F}" destId="{A25FEF2F-279F-4F71-B4EA-C80E803943A0}" srcOrd="0" destOrd="0" presId="urn:microsoft.com/office/officeart/2005/8/layout/hierarchy3"/>
    <dgm:cxn modelId="{960DDC31-B1D5-4A19-8005-452B6377EE0C}" type="presOf" srcId="{C7C4D40D-526D-435E-B869-CD5DC85FAE21}" destId="{D668B858-A12B-4A55-8709-3EB4F137AD6D}" srcOrd="0" destOrd="0" presId="urn:microsoft.com/office/officeart/2005/8/layout/hierarchy3"/>
    <dgm:cxn modelId="{0A8B8137-C9C9-4551-8EEC-1051A8980F5F}" type="presOf" srcId="{44120824-7747-4139-9892-A3BCB934A0B1}" destId="{11A20404-5186-4C64-A098-26DD726B0FCD}" srcOrd="0" destOrd="0" presId="urn:microsoft.com/office/officeart/2005/8/layout/hierarchy3"/>
    <dgm:cxn modelId="{0BB9B938-D36E-4A31-A48D-76742EFC8AFD}" type="presOf" srcId="{DBEE8738-796B-4870-A84D-3397E36D6E0F}" destId="{25CC9CFD-2299-4AB3-BAEE-604A3853E87B}" srcOrd="0" destOrd="0" presId="urn:microsoft.com/office/officeart/2005/8/layout/hierarchy3"/>
    <dgm:cxn modelId="{5894583A-BB86-4450-A1D1-5DA546FB2837}" type="presOf" srcId="{34510449-1804-479C-BF7C-59BD0626C4EF}" destId="{E9F26D8D-20C7-4373-B0E5-BD7203F51113}" srcOrd="0" destOrd="0" presId="urn:microsoft.com/office/officeart/2005/8/layout/hierarchy3"/>
    <dgm:cxn modelId="{7F02A15B-2CBC-4014-8236-5EFDB37911E5}" type="presOf" srcId="{03781DDA-1582-4351-BC12-4BD56E27B117}" destId="{8226FA4C-A833-4F25-B302-4FC881457179}" srcOrd="0" destOrd="0" presId="urn:microsoft.com/office/officeart/2005/8/layout/hierarchy3"/>
    <dgm:cxn modelId="{985F8644-B8C2-47ED-B291-660AB1BAE6D3}" srcId="{34510449-1804-479C-BF7C-59BD0626C4EF}" destId="{FB9CEF5F-BB7D-4DA8-B682-3CADB72A8C0F}" srcOrd="0" destOrd="0" parTransId="{761535CD-7CE5-4763-B859-00DB95D99E18}" sibTransId="{CE035F00-60AE-4BB3-B485-2554903FB78E}"/>
    <dgm:cxn modelId="{C9584A6F-EA91-4885-A49C-B5555F49CC10}" type="presOf" srcId="{EB97225F-DCFF-41A2-8B64-6C866B283AEC}" destId="{EEBFD394-6C43-44BD-A240-46F7B854286F}" srcOrd="0" destOrd="0" presId="urn:microsoft.com/office/officeart/2005/8/layout/hierarchy3"/>
    <dgm:cxn modelId="{24CEBF57-27CD-4822-B7AF-41E04FBDABFD}" type="presOf" srcId="{83D9BECC-E0C4-4449-BC7D-A30773CBB3F0}" destId="{A7F7C612-99BF-4A51-A4D5-E24F5C836AD0}" srcOrd="0" destOrd="0" presId="urn:microsoft.com/office/officeart/2005/8/layout/hierarchy3"/>
    <dgm:cxn modelId="{DD60FF58-4DEB-4892-87F7-714C58BC489D}" type="presOf" srcId="{6784C6F5-9928-49FD-94D9-EB8ED6CD8010}" destId="{79490CDA-5640-4E75-A628-F0639C4F7A67}" srcOrd="0" destOrd="0" presId="urn:microsoft.com/office/officeart/2005/8/layout/hierarchy3"/>
    <dgm:cxn modelId="{D5F0D959-D20F-419D-87CB-CFFE116CE521}" type="presOf" srcId="{0AEE38B3-3F5C-4086-BB60-D75371C4A0E4}" destId="{5EB8EB9C-63FE-417F-878D-BC3F09043933}" srcOrd="0" destOrd="0" presId="urn:microsoft.com/office/officeart/2005/8/layout/hierarchy3"/>
    <dgm:cxn modelId="{A7B50E7C-69BD-437A-B5F1-C649B44932CE}" srcId="{FB9CEF5F-BB7D-4DA8-B682-3CADB72A8C0F}" destId="{719D6929-7AD1-438F-AA2F-86FA38CD7B57}" srcOrd="0" destOrd="0" parTransId="{BABA8B42-DD0F-4023-9CA0-3528FCEB2630}" sibTransId="{7139493F-5B96-4891-9960-A7CCE6C3808C}"/>
    <dgm:cxn modelId="{F4E59081-22D4-4989-B2F4-5C2416E5B83A}" type="presOf" srcId="{719D6929-7AD1-438F-AA2F-86FA38CD7B57}" destId="{7C0FF97C-4705-4754-83DD-3F49E049E5CE}" srcOrd="0" destOrd="0" presId="urn:microsoft.com/office/officeart/2005/8/layout/hierarchy3"/>
    <dgm:cxn modelId="{DA6488BB-682C-4FAB-9EFD-04C66B4D54EA}" srcId="{FB9CEF5F-BB7D-4DA8-B682-3CADB72A8C0F}" destId="{1501A9EE-F1D1-4974-9658-873006B4F692}" srcOrd="1" destOrd="0" parTransId="{44120824-7747-4139-9892-A3BCB934A0B1}" sibTransId="{BAFBEB37-C1F8-4A55-88CE-7D215073A60C}"/>
    <dgm:cxn modelId="{A7D0F3C1-6B16-4A61-9D62-C3B188E48A84}" type="presOf" srcId="{C7C4D40D-526D-435E-B869-CD5DC85FAE21}" destId="{F7B2BF28-8A97-4933-A604-0088A6B41A90}" srcOrd="1" destOrd="0" presId="urn:microsoft.com/office/officeart/2005/8/layout/hierarchy3"/>
    <dgm:cxn modelId="{C21843C5-A83B-4B36-B79E-33D52B3C4FE7}" type="presOf" srcId="{FB9CEF5F-BB7D-4DA8-B682-3CADB72A8C0F}" destId="{4271270F-C2AB-4A9C-895C-E619EA584CBC}" srcOrd="1" destOrd="0" presId="urn:microsoft.com/office/officeart/2005/8/layout/hierarchy3"/>
    <dgm:cxn modelId="{B75C92CE-75DF-4B7A-82C3-3146317CE35E}" srcId="{FB9CEF5F-BB7D-4DA8-B682-3CADB72A8C0F}" destId="{0AEE38B3-3F5C-4086-BB60-D75371C4A0E4}" srcOrd="2" destOrd="0" parTransId="{DBEE8738-796B-4870-A84D-3397E36D6E0F}" sibTransId="{FB22700E-EA52-43BA-A9A6-8180707E44BD}"/>
    <dgm:cxn modelId="{302B70D6-CF97-4AC2-A77C-1C91132C0295}" srcId="{C7C4D40D-526D-435E-B869-CD5DC85FAE21}" destId="{6DD7352D-7608-47D5-814C-D1B29EC9AEF0}" srcOrd="1" destOrd="0" parTransId="{6784C6F5-9928-49FD-94D9-EB8ED6CD8010}" sibTransId="{4A7C5D39-33D0-4D09-9D9D-622D16A40DA2}"/>
    <dgm:cxn modelId="{4D678DE5-7C6E-443B-9C8E-FFD809CA8DB8}" type="presOf" srcId="{6DD7352D-7608-47D5-814C-D1B29EC9AEF0}" destId="{9EE85489-7343-4DDF-B6CA-EE4879E03ECD}" srcOrd="0" destOrd="0" presId="urn:microsoft.com/office/officeart/2005/8/layout/hierarchy3"/>
    <dgm:cxn modelId="{E5FC6190-85C4-4AF0-BF63-F92483FF7EF1}" type="presParOf" srcId="{E9F26D8D-20C7-4373-B0E5-BD7203F51113}" destId="{51EE339A-3EA2-41C7-9228-39434E7A9066}" srcOrd="0" destOrd="0" presId="urn:microsoft.com/office/officeart/2005/8/layout/hierarchy3"/>
    <dgm:cxn modelId="{73F75E91-CEB8-4DA9-97A7-BE6C1A875F67}" type="presParOf" srcId="{51EE339A-3EA2-41C7-9228-39434E7A9066}" destId="{4E1DCBC7-CF14-4CFF-9046-0EDE43235916}" srcOrd="0" destOrd="0" presId="urn:microsoft.com/office/officeart/2005/8/layout/hierarchy3"/>
    <dgm:cxn modelId="{792AE97D-2337-484D-9A58-8C6FC0DA67C0}" type="presParOf" srcId="{4E1DCBC7-CF14-4CFF-9046-0EDE43235916}" destId="{A25FEF2F-279F-4F71-B4EA-C80E803943A0}" srcOrd="0" destOrd="0" presId="urn:microsoft.com/office/officeart/2005/8/layout/hierarchy3"/>
    <dgm:cxn modelId="{991A1B7E-E239-4B3B-BAA2-630ED754A2F9}" type="presParOf" srcId="{4E1DCBC7-CF14-4CFF-9046-0EDE43235916}" destId="{4271270F-C2AB-4A9C-895C-E619EA584CBC}" srcOrd="1" destOrd="0" presId="urn:microsoft.com/office/officeart/2005/8/layout/hierarchy3"/>
    <dgm:cxn modelId="{1912DA39-FF61-4E7D-A499-E5E0C345C82E}" type="presParOf" srcId="{51EE339A-3EA2-41C7-9228-39434E7A9066}" destId="{6C6A8FAF-6BB9-404B-A077-BE5F5C07BB58}" srcOrd="1" destOrd="0" presId="urn:microsoft.com/office/officeart/2005/8/layout/hierarchy3"/>
    <dgm:cxn modelId="{D6D77032-397E-4539-86FB-FDB5F9358FA8}" type="presParOf" srcId="{6C6A8FAF-6BB9-404B-A077-BE5F5C07BB58}" destId="{C26E090F-AAF5-4591-BAE7-C654F85957A9}" srcOrd="0" destOrd="0" presId="urn:microsoft.com/office/officeart/2005/8/layout/hierarchy3"/>
    <dgm:cxn modelId="{4063D171-AAC9-435E-82BD-78BC9218C5A9}" type="presParOf" srcId="{6C6A8FAF-6BB9-404B-A077-BE5F5C07BB58}" destId="{7C0FF97C-4705-4754-83DD-3F49E049E5CE}" srcOrd="1" destOrd="0" presId="urn:microsoft.com/office/officeart/2005/8/layout/hierarchy3"/>
    <dgm:cxn modelId="{C2BC5457-7BD5-4AFC-BB6F-87D9FDA37A62}" type="presParOf" srcId="{6C6A8FAF-6BB9-404B-A077-BE5F5C07BB58}" destId="{11A20404-5186-4C64-A098-26DD726B0FCD}" srcOrd="2" destOrd="0" presId="urn:microsoft.com/office/officeart/2005/8/layout/hierarchy3"/>
    <dgm:cxn modelId="{D3D37C39-22CA-46EA-A362-17DEA1E29946}" type="presParOf" srcId="{6C6A8FAF-6BB9-404B-A077-BE5F5C07BB58}" destId="{CB04B960-F111-40F9-BD69-DBF92A30779D}" srcOrd="3" destOrd="0" presId="urn:microsoft.com/office/officeart/2005/8/layout/hierarchy3"/>
    <dgm:cxn modelId="{FECEB92C-095A-4711-9A6A-207919157D37}" type="presParOf" srcId="{6C6A8FAF-6BB9-404B-A077-BE5F5C07BB58}" destId="{25CC9CFD-2299-4AB3-BAEE-604A3853E87B}" srcOrd="4" destOrd="0" presId="urn:microsoft.com/office/officeart/2005/8/layout/hierarchy3"/>
    <dgm:cxn modelId="{5578F2F5-3C3D-4A5F-8AA6-C6A28286A5CD}" type="presParOf" srcId="{6C6A8FAF-6BB9-404B-A077-BE5F5C07BB58}" destId="{5EB8EB9C-63FE-417F-878D-BC3F09043933}" srcOrd="5" destOrd="0" presId="urn:microsoft.com/office/officeart/2005/8/layout/hierarchy3"/>
    <dgm:cxn modelId="{BD23E1A5-38D0-4F9C-A786-F50E322C688C}" type="presParOf" srcId="{E9F26D8D-20C7-4373-B0E5-BD7203F51113}" destId="{11D054B1-BD23-44E2-8A6C-EBA913E373C6}" srcOrd="1" destOrd="0" presId="urn:microsoft.com/office/officeart/2005/8/layout/hierarchy3"/>
    <dgm:cxn modelId="{FB8A324B-3929-47FC-AB5C-BB833657DBFE}" type="presParOf" srcId="{11D054B1-BD23-44E2-8A6C-EBA913E373C6}" destId="{365D38A5-8F5E-4EDD-B4AF-EA97C39D1E37}" srcOrd="0" destOrd="0" presId="urn:microsoft.com/office/officeart/2005/8/layout/hierarchy3"/>
    <dgm:cxn modelId="{6622E6A7-E7D1-4750-A80A-32688DC8B23D}" type="presParOf" srcId="{365D38A5-8F5E-4EDD-B4AF-EA97C39D1E37}" destId="{D668B858-A12B-4A55-8709-3EB4F137AD6D}" srcOrd="0" destOrd="0" presId="urn:microsoft.com/office/officeart/2005/8/layout/hierarchy3"/>
    <dgm:cxn modelId="{FE081F15-0597-40BB-8CF7-773C0E12E2A0}" type="presParOf" srcId="{365D38A5-8F5E-4EDD-B4AF-EA97C39D1E37}" destId="{F7B2BF28-8A97-4933-A604-0088A6B41A90}" srcOrd="1" destOrd="0" presId="urn:microsoft.com/office/officeart/2005/8/layout/hierarchy3"/>
    <dgm:cxn modelId="{F09A7B48-9C40-43F6-B528-321F0BA14142}" type="presParOf" srcId="{11D054B1-BD23-44E2-8A6C-EBA913E373C6}" destId="{9DF299D0-C886-4AC6-9451-054EFE4F0D55}" srcOrd="1" destOrd="0" presId="urn:microsoft.com/office/officeart/2005/8/layout/hierarchy3"/>
    <dgm:cxn modelId="{FAC132CF-264A-4C1F-ABAF-8C3DAC798059}" type="presParOf" srcId="{9DF299D0-C886-4AC6-9451-054EFE4F0D55}" destId="{49AB4372-BFC6-4DE1-AE21-0A2D39E81EA1}" srcOrd="0" destOrd="0" presId="urn:microsoft.com/office/officeart/2005/8/layout/hierarchy3"/>
    <dgm:cxn modelId="{CC5465EF-9465-4051-B8F7-7E0F15F92789}" type="presParOf" srcId="{9DF299D0-C886-4AC6-9451-054EFE4F0D55}" destId="{EEBFD394-6C43-44BD-A240-46F7B854286F}" srcOrd="1" destOrd="0" presId="urn:microsoft.com/office/officeart/2005/8/layout/hierarchy3"/>
    <dgm:cxn modelId="{DC7EEBBB-9A1D-4D29-AC18-AE4DEA35AC77}" type="presParOf" srcId="{9DF299D0-C886-4AC6-9451-054EFE4F0D55}" destId="{79490CDA-5640-4E75-A628-F0639C4F7A67}" srcOrd="2" destOrd="0" presId="urn:microsoft.com/office/officeart/2005/8/layout/hierarchy3"/>
    <dgm:cxn modelId="{D7D2F1F1-4928-46F2-A0FC-D89976913CF8}" type="presParOf" srcId="{9DF299D0-C886-4AC6-9451-054EFE4F0D55}" destId="{9EE85489-7343-4DDF-B6CA-EE4879E03ECD}" srcOrd="3" destOrd="0" presId="urn:microsoft.com/office/officeart/2005/8/layout/hierarchy3"/>
    <dgm:cxn modelId="{A6919ACC-BA5B-4C02-B1A9-3D313AF3D303}" type="presParOf" srcId="{9DF299D0-C886-4AC6-9451-054EFE4F0D55}" destId="{8226FA4C-A833-4F25-B302-4FC881457179}" srcOrd="4" destOrd="0" presId="urn:microsoft.com/office/officeart/2005/8/layout/hierarchy3"/>
    <dgm:cxn modelId="{F5E2A40F-F124-47EE-92E3-AE10F461F6EC}" type="presParOf" srcId="{9DF299D0-C886-4AC6-9451-054EFE4F0D55}" destId="{A7F7C612-99BF-4A51-A4D5-E24F5C836AD0}"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510449-1804-479C-BF7C-59BD0626C4EF}"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FB9CEF5F-BB7D-4DA8-B682-3CADB72A8C0F}">
      <dgm:prSet phldrT="[Text]" custT="1"/>
      <dgm:spPr>
        <a:ln>
          <a:solidFill>
            <a:schemeClr val="accent5">
              <a:lumMod val="10000"/>
            </a:schemeClr>
          </a:solidFill>
        </a:ln>
      </dgm:spPr>
      <dgm:t>
        <a:bodyPr/>
        <a:lstStyle/>
        <a:p>
          <a:r>
            <a:rPr lang="en-US" sz="1600" b="1" u="sng" dirty="0">
              <a:solidFill>
                <a:schemeClr val="accent2">
                  <a:lumMod val="50000"/>
                </a:schemeClr>
              </a:solidFill>
            </a:rPr>
            <a:t>Real Outcome</a:t>
          </a:r>
          <a:endParaRPr lang="en-IN" sz="1600" b="1" u="sng" dirty="0">
            <a:solidFill>
              <a:schemeClr val="accent2">
                <a:lumMod val="50000"/>
              </a:schemeClr>
            </a:solidFill>
          </a:endParaRPr>
        </a:p>
      </dgm:t>
    </dgm:pt>
    <dgm:pt modelId="{761535CD-7CE5-4763-B859-00DB95D99E18}" type="parTrans" cxnId="{985F8644-B8C2-47ED-B291-660AB1BAE6D3}">
      <dgm:prSet/>
      <dgm:spPr/>
      <dgm:t>
        <a:bodyPr/>
        <a:lstStyle/>
        <a:p>
          <a:endParaRPr lang="en-IN" sz="1200" b="1">
            <a:solidFill>
              <a:schemeClr val="accent2">
                <a:lumMod val="50000"/>
              </a:schemeClr>
            </a:solidFill>
          </a:endParaRPr>
        </a:p>
      </dgm:t>
    </dgm:pt>
    <dgm:pt modelId="{CE035F00-60AE-4BB3-B485-2554903FB78E}" type="sibTrans" cxnId="{985F8644-B8C2-47ED-B291-660AB1BAE6D3}">
      <dgm:prSet/>
      <dgm:spPr/>
      <dgm:t>
        <a:bodyPr/>
        <a:lstStyle/>
        <a:p>
          <a:endParaRPr lang="en-IN" sz="1200" b="1">
            <a:solidFill>
              <a:schemeClr val="accent2">
                <a:lumMod val="50000"/>
              </a:schemeClr>
            </a:solidFill>
          </a:endParaRPr>
        </a:p>
      </dgm:t>
    </dgm:pt>
    <dgm:pt modelId="{719D6929-7AD1-438F-AA2F-86FA38CD7B57}">
      <dgm:prSet phldrT="[Text]" custT="1"/>
      <dgm:spPr/>
      <dgm:t>
        <a:bodyPr/>
        <a:lstStyle/>
        <a:p>
          <a:r>
            <a:rPr lang="en-US" sz="1100" b="1" dirty="0">
              <a:solidFill>
                <a:schemeClr val="accent2">
                  <a:lumMod val="50000"/>
                </a:schemeClr>
              </a:solidFill>
            </a:rPr>
            <a:t>Total matches= 35</a:t>
          </a:r>
          <a:endParaRPr lang="en-IN" sz="1100" b="1" dirty="0">
            <a:solidFill>
              <a:schemeClr val="accent2">
                <a:lumMod val="50000"/>
              </a:schemeClr>
            </a:solidFill>
          </a:endParaRPr>
        </a:p>
      </dgm:t>
    </dgm:pt>
    <dgm:pt modelId="{BABA8B42-DD0F-4023-9CA0-3528FCEB2630}" type="parTrans" cxnId="{A7B50E7C-69BD-437A-B5F1-C649B44932CE}">
      <dgm:prSet/>
      <dgm:spPr/>
      <dgm:t>
        <a:bodyPr/>
        <a:lstStyle/>
        <a:p>
          <a:endParaRPr lang="en-IN" sz="1200" b="1">
            <a:solidFill>
              <a:schemeClr val="accent2">
                <a:lumMod val="50000"/>
              </a:schemeClr>
            </a:solidFill>
          </a:endParaRPr>
        </a:p>
      </dgm:t>
    </dgm:pt>
    <dgm:pt modelId="{7139493F-5B96-4891-9960-A7CCE6C3808C}" type="sibTrans" cxnId="{A7B50E7C-69BD-437A-B5F1-C649B44932CE}">
      <dgm:prSet/>
      <dgm:spPr/>
      <dgm:t>
        <a:bodyPr/>
        <a:lstStyle/>
        <a:p>
          <a:endParaRPr lang="en-IN" sz="1200" b="1">
            <a:solidFill>
              <a:schemeClr val="accent2">
                <a:lumMod val="50000"/>
              </a:schemeClr>
            </a:solidFill>
          </a:endParaRPr>
        </a:p>
      </dgm:t>
    </dgm:pt>
    <dgm:pt modelId="{0AEE38B3-3F5C-4086-BB60-D75371C4A0E4}">
      <dgm:prSet phldrT="[Text]" custT="1"/>
      <dgm:spPr/>
      <dgm:t>
        <a:bodyPr/>
        <a:lstStyle/>
        <a:p>
          <a:r>
            <a:rPr lang="en-US" sz="1100" b="1" dirty="0">
              <a:solidFill>
                <a:schemeClr val="accent2">
                  <a:lumMod val="50000"/>
                </a:schemeClr>
              </a:solidFill>
            </a:rPr>
            <a:t>Lost = 9</a:t>
          </a:r>
          <a:endParaRPr lang="en-IN" sz="1100" b="1" dirty="0">
            <a:solidFill>
              <a:schemeClr val="accent2">
                <a:lumMod val="50000"/>
              </a:schemeClr>
            </a:solidFill>
          </a:endParaRPr>
        </a:p>
      </dgm:t>
    </dgm:pt>
    <dgm:pt modelId="{DBEE8738-796B-4870-A84D-3397E36D6E0F}" type="parTrans" cxnId="{B75C92CE-75DF-4B7A-82C3-3146317CE35E}">
      <dgm:prSet/>
      <dgm:spPr/>
      <dgm:t>
        <a:bodyPr/>
        <a:lstStyle/>
        <a:p>
          <a:endParaRPr lang="en-IN" sz="1200" b="1">
            <a:solidFill>
              <a:schemeClr val="accent2">
                <a:lumMod val="50000"/>
              </a:schemeClr>
            </a:solidFill>
          </a:endParaRPr>
        </a:p>
      </dgm:t>
    </dgm:pt>
    <dgm:pt modelId="{FB22700E-EA52-43BA-A9A6-8180707E44BD}" type="sibTrans" cxnId="{B75C92CE-75DF-4B7A-82C3-3146317CE35E}">
      <dgm:prSet/>
      <dgm:spPr/>
      <dgm:t>
        <a:bodyPr/>
        <a:lstStyle/>
        <a:p>
          <a:endParaRPr lang="en-IN" sz="1200" b="1">
            <a:solidFill>
              <a:schemeClr val="accent2">
                <a:lumMod val="50000"/>
              </a:schemeClr>
            </a:solidFill>
          </a:endParaRPr>
        </a:p>
      </dgm:t>
    </dgm:pt>
    <dgm:pt modelId="{C7C4D40D-526D-435E-B869-CD5DC85FAE21}">
      <dgm:prSet phldrT="[Text]" custT="1"/>
      <dgm:spPr>
        <a:ln>
          <a:solidFill>
            <a:schemeClr val="accent5">
              <a:lumMod val="25000"/>
            </a:schemeClr>
          </a:solidFill>
        </a:ln>
      </dgm:spPr>
      <dgm:t>
        <a:bodyPr/>
        <a:lstStyle/>
        <a:p>
          <a:r>
            <a:rPr lang="en-US" sz="1400" b="1" u="sng" dirty="0">
              <a:solidFill>
                <a:schemeClr val="accent2">
                  <a:lumMod val="50000"/>
                </a:schemeClr>
              </a:solidFill>
            </a:rPr>
            <a:t>Calculated Outcome</a:t>
          </a:r>
          <a:endParaRPr lang="en-IN" sz="1400" b="1" u="sng" dirty="0">
            <a:solidFill>
              <a:schemeClr val="accent2">
                <a:lumMod val="50000"/>
              </a:schemeClr>
            </a:solidFill>
          </a:endParaRPr>
        </a:p>
      </dgm:t>
    </dgm:pt>
    <dgm:pt modelId="{2ECCF716-FD82-4304-9A92-DABEC81276E9}" type="parTrans" cxnId="{5A821124-BA88-45A1-ADE3-D0D295FEA367}">
      <dgm:prSet/>
      <dgm:spPr/>
      <dgm:t>
        <a:bodyPr/>
        <a:lstStyle/>
        <a:p>
          <a:endParaRPr lang="en-IN" sz="1200" b="1">
            <a:solidFill>
              <a:schemeClr val="accent2">
                <a:lumMod val="50000"/>
              </a:schemeClr>
            </a:solidFill>
          </a:endParaRPr>
        </a:p>
      </dgm:t>
    </dgm:pt>
    <dgm:pt modelId="{8D65F5F6-2F70-49DA-A9D5-DC8C0C2A1613}" type="sibTrans" cxnId="{5A821124-BA88-45A1-ADE3-D0D295FEA367}">
      <dgm:prSet/>
      <dgm:spPr/>
      <dgm:t>
        <a:bodyPr/>
        <a:lstStyle/>
        <a:p>
          <a:endParaRPr lang="en-IN" sz="1200" b="1">
            <a:solidFill>
              <a:schemeClr val="accent2">
                <a:lumMod val="50000"/>
              </a:schemeClr>
            </a:solidFill>
          </a:endParaRPr>
        </a:p>
      </dgm:t>
    </dgm:pt>
    <dgm:pt modelId="{EB97225F-DCFF-41A2-8B64-6C866B283AEC}">
      <dgm:prSet phldrT="[Text]" custT="1"/>
      <dgm:spPr/>
      <dgm:t>
        <a:bodyPr/>
        <a:lstStyle/>
        <a:p>
          <a:r>
            <a:rPr lang="en-US" sz="1100" b="1" dirty="0">
              <a:solidFill>
                <a:schemeClr val="accent2">
                  <a:lumMod val="50000"/>
                </a:schemeClr>
              </a:solidFill>
            </a:rPr>
            <a:t>Total matches= 35</a:t>
          </a:r>
          <a:endParaRPr lang="en-IN" sz="1100" b="1" dirty="0">
            <a:solidFill>
              <a:schemeClr val="accent2">
                <a:lumMod val="50000"/>
              </a:schemeClr>
            </a:solidFill>
          </a:endParaRPr>
        </a:p>
      </dgm:t>
    </dgm:pt>
    <dgm:pt modelId="{FEC2483E-316F-40E9-9917-E06263C9A899}" type="parTrans" cxnId="{D78B0E2A-9C3E-4A13-B122-878C40E81413}">
      <dgm:prSet/>
      <dgm:spPr/>
      <dgm:t>
        <a:bodyPr/>
        <a:lstStyle/>
        <a:p>
          <a:endParaRPr lang="en-IN" sz="1200" b="1">
            <a:solidFill>
              <a:schemeClr val="accent2">
                <a:lumMod val="50000"/>
              </a:schemeClr>
            </a:solidFill>
          </a:endParaRPr>
        </a:p>
      </dgm:t>
    </dgm:pt>
    <dgm:pt modelId="{FBF8540F-A037-4038-ADBD-CD3FD766DA39}" type="sibTrans" cxnId="{D78B0E2A-9C3E-4A13-B122-878C40E81413}">
      <dgm:prSet/>
      <dgm:spPr/>
      <dgm:t>
        <a:bodyPr/>
        <a:lstStyle/>
        <a:p>
          <a:endParaRPr lang="en-IN" sz="1200" b="1">
            <a:solidFill>
              <a:schemeClr val="accent2">
                <a:lumMod val="50000"/>
              </a:schemeClr>
            </a:solidFill>
          </a:endParaRPr>
        </a:p>
      </dgm:t>
    </dgm:pt>
    <dgm:pt modelId="{1501A9EE-F1D1-4974-9658-873006B4F692}">
      <dgm:prSet phldrT="[Text]" custT="1"/>
      <dgm:spPr/>
      <dgm:t>
        <a:bodyPr/>
        <a:lstStyle/>
        <a:p>
          <a:r>
            <a:rPr lang="en-US" sz="1100" b="1" dirty="0">
              <a:solidFill>
                <a:schemeClr val="accent2">
                  <a:lumMod val="50000"/>
                </a:schemeClr>
              </a:solidFill>
            </a:rPr>
            <a:t>Won = 26</a:t>
          </a:r>
          <a:endParaRPr lang="en-IN" sz="1100" b="1" dirty="0">
            <a:solidFill>
              <a:schemeClr val="accent2">
                <a:lumMod val="50000"/>
              </a:schemeClr>
            </a:solidFill>
          </a:endParaRPr>
        </a:p>
      </dgm:t>
    </dgm:pt>
    <dgm:pt modelId="{44120824-7747-4139-9892-A3BCB934A0B1}" type="parTrans" cxnId="{DA6488BB-682C-4FAB-9EFD-04C66B4D54EA}">
      <dgm:prSet/>
      <dgm:spPr/>
      <dgm:t>
        <a:bodyPr/>
        <a:lstStyle/>
        <a:p>
          <a:endParaRPr lang="en-IN" sz="1200" b="1">
            <a:solidFill>
              <a:schemeClr val="accent2">
                <a:lumMod val="50000"/>
              </a:schemeClr>
            </a:solidFill>
          </a:endParaRPr>
        </a:p>
      </dgm:t>
    </dgm:pt>
    <dgm:pt modelId="{BAFBEB37-C1F8-4A55-88CE-7D215073A60C}" type="sibTrans" cxnId="{DA6488BB-682C-4FAB-9EFD-04C66B4D54EA}">
      <dgm:prSet/>
      <dgm:spPr/>
      <dgm:t>
        <a:bodyPr/>
        <a:lstStyle/>
        <a:p>
          <a:endParaRPr lang="en-IN" sz="1200" b="1">
            <a:solidFill>
              <a:schemeClr val="accent2">
                <a:lumMod val="50000"/>
              </a:schemeClr>
            </a:solidFill>
          </a:endParaRPr>
        </a:p>
      </dgm:t>
    </dgm:pt>
    <dgm:pt modelId="{6DD7352D-7608-47D5-814C-D1B29EC9AEF0}">
      <dgm:prSet phldrT="[Text]" custT="1"/>
      <dgm:spPr/>
      <dgm:t>
        <a:bodyPr/>
        <a:lstStyle/>
        <a:p>
          <a:r>
            <a:rPr lang="en-US" sz="1100" b="1" dirty="0">
              <a:solidFill>
                <a:schemeClr val="accent2">
                  <a:lumMod val="50000"/>
                </a:schemeClr>
              </a:solidFill>
            </a:rPr>
            <a:t>Won = 25.74</a:t>
          </a:r>
          <a:endParaRPr lang="en-IN" sz="1100" b="1" dirty="0">
            <a:solidFill>
              <a:schemeClr val="accent2">
                <a:lumMod val="50000"/>
              </a:schemeClr>
            </a:solidFill>
          </a:endParaRPr>
        </a:p>
      </dgm:t>
    </dgm:pt>
    <dgm:pt modelId="{6784C6F5-9928-49FD-94D9-EB8ED6CD8010}" type="parTrans" cxnId="{302B70D6-CF97-4AC2-A77C-1C91132C0295}">
      <dgm:prSet/>
      <dgm:spPr/>
      <dgm:t>
        <a:bodyPr/>
        <a:lstStyle/>
        <a:p>
          <a:endParaRPr lang="en-IN" sz="1200" b="1">
            <a:solidFill>
              <a:schemeClr val="accent2">
                <a:lumMod val="50000"/>
              </a:schemeClr>
            </a:solidFill>
          </a:endParaRPr>
        </a:p>
      </dgm:t>
    </dgm:pt>
    <dgm:pt modelId="{4A7C5D39-33D0-4D09-9D9D-622D16A40DA2}" type="sibTrans" cxnId="{302B70D6-CF97-4AC2-A77C-1C91132C0295}">
      <dgm:prSet/>
      <dgm:spPr/>
      <dgm:t>
        <a:bodyPr/>
        <a:lstStyle/>
        <a:p>
          <a:endParaRPr lang="en-IN" sz="1200" b="1">
            <a:solidFill>
              <a:schemeClr val="accent2">
                <a:lumMod val="50000"/>
              </a:schemeClr>
            </a:solidFill>
          </a:endParaRPr>
        </a:p>
      </dgm:t>
    </dgm:pt>
    <dgm:pt modelId="{83D9BECC-E0C4-4449-BC7D-A30773CBB3F0}">
      <dgm:prSet phldrT="[Text]" custT="1"/>
      <dgm:spPr/>
      <dgm:t>
        <a:bodyPr/>
        <a:lstStyle/>
        <a:p>
          <a:r>
            <a:rPr lang="en-US" sz="1100" b="1" dirty="0">
              <a:solidFill>
                <a:schemeClr val="accent2">
                  <a:lumMod val="50000"/>
                </a:schemeClr>
              </a:solidFill>
            </a:rPr>
            <a:t>Lost = 9.26</a:t>
          </a:r>
          <a:endParaRPr lang="en-IN" sz="1100" b="1" dirty="0">
            <a:solidFill>
              <a:schemeClr val="accent2">
                <a:lumMod val="50000"/>
              </a:schemeClr>
            </a:solidFill>
          </a:endParaRPr>
        </a:p>
      </dgm:t>
    </dgm:pt>
    <dgm:pt modelId="{03781DDA-1582-4351-BC12-4BD56E27B117}" type="parTrans" cxnId="{A19DF80C-C5BB-4F3A-B339-7055528E7041}">
      <dgm:prSet/>
      <dgm:spPr/>
      <dgm:t>
        <a:bodyPr/>
        <a:lstStyle/>
        <a:p>
          <a:endParaRPr lang="en-IN" sz="1200" b="1">
            <a:solidFill>
              <a:schemeClr val="accent2">
                <a:lumMod val="50000"/>
              </a:schemeClr>
            </a:solidFill>
          </a:endParaRPr>
        </a:p>
      </dgm:t>
    </dgm:pt>
    <dgm:pt modelId="{23FC47C3-F44A-4FF0-B40C-D0DB5F07C7E6}" type="sibTrans" cxnId="{A19DF80C-C5BB-4F3A-B339-7055528E7041}">
      <dgm:prSet/>
      <dgm:spPr/>
      <dgm:t>
        <a:bodyPr/>
        <a:lstStyle/>
        <a:p>
          <a:endParaRPr lang="en-IN" sz="1200" b="1">
            <a:solidFill>
              <a:schemeClr val="accent2">
                <a:lumMod val="50000"/>
              </a:schemeClr>
            </a:solidFill>
          </a:endParaRPr>
        </a:p>
      </dgm:t>
    </dgm:pt>
    <dgm:pt modelId="{E9F26D8D-20C7-4373-B0E5-BD7203F51113}" type="pres">
      <dgm:prSet presAssocID="{34510449-1804-479C-BF7C-59BD0626C4EF}" presName="diagram" presStyleCnt="0">
        <dgm:presLayoutVars>
          <dgm:chPref val="1"/>
          <dgm:dir/>
          <dgm:animOne val="branch"/>
          <dgm:animLvl val="lvl"/>
          <dgm:resizeHandles/>
        </dgm:presLayoutVars>
      </dgm:prSet>
      <dgm:spPr/>
    </dgm:pt>
    <dgm:pt modelId="{51EE339A-3EA2-41C7-9228-39434E7A9066}" type="pres">
      <dgm:prSet presAssocID="{FB9CEF5F-BB7D-4DA8-B682-3CADB72A8C0F}" presName="root" presStyleCnt="0"/>
      <dgm:spPr/>
    </dgm:pt>
    <dgm:pt modelId="{4E1DCBC7-CF14-4CFF-9046-0EDE43235916}" type="pres">
      <dgm:prSet presAssocID="{FB9CEF5F-BB7D-4DA8-B682-3CADB72A8C0F}" presName="rootComposite" presStyleCnt="0"/>
      <dgm:spPr/>
    </dgm:pt>
    <dgm:pt modelId="{A25FEF2F-279F-4F71-B4EA-C80E803943A0}" type="pres">
      <dgm:prSet presAssocID="{FB9CEF5F-BB7D-4DA8-B682-3CADB72A8C0F}" presName="rootText" presStyleLbl="node1" presStyleIdx="0" presStyleCnt="2"/>
      <dgm:spPr/>
    </dgm:pt>
    <dgm:pt modelId="{4271270F-C2AB-4A9C-895C-E619EA584CBC}" type="pres">
      <dgm:prSet presAssocID="{FB9CEF5F-BB7D-4DA8-B682-3CADB72A8C0F}" presName="rootConnector" presStyleLbl="node1" presStyleIdx="0" presStyleCnt="2"/>
      <dgm:spPr/>
    </dgm:pt>
    <dgm:pt modelId="{6C6A8FAF-6BB9-404B-A077-BE5F5C07BB58}" type="pres">
      <dgm:prSet presAssocID="{FB9CEF5F-BB7D-4DA8-B682-3CADB72A8C0F}" presName="childShape" presStyleCnt="0"/>
      <dgm:spPr/>
    </dgm:pt>
    <dgm:pt modelId="{C26E090F-AAF5-4591-BAE7-C654F85957A9}" type="pres">
      <dgm:prSet presAssocID="{BABA8B42-DD0F-4023-9CA0-3528FCEB2630}" presName="Name13" presStyleLbl="parChTrans1D2" presStyleIdx="0" presStyleCnt="6"/>
      <dgm:spPr/>
    </dgm:pt>
    <dgm:pt modelId="{7C0FF97C-4705-4754-83DD-3F49E049E5CE}" type="pres">
      <dgm:prSet presAssocID="{719D6929-7AD1-438F-AA2F-86FA38CD7B57}" presName="childText" presStyleLbl="bgAcc1" presStyleIdx="0" presStyleCnt="6">
        <dgm:presLayoutVars>
          <dgm:bulletEnabled val="1"/>
        </dgm:presLayoutVars>
      </dgm:prSet>
      <dgm:spPr/>
    </dgm:pt>
    <dgm:pt modelId="{11A20404-5186-4C64-A098-26DD726B0FCD}" type="pres">
      <dgm:prSet presAssocID="{44120824-7747-4139-9892-A3BCB934A0B1}" presName="Name13" presStyleLbl="parChTrans1D2" presStyleIdx="1" presStyleCnt="6"/>
      <dgm:spPr/>
    </dgm:pt>
    <dgm:pt modelId="{CB04B960-F111-40F9-BD69-DBF92A30779D}" type="pres">
      <dgm:prSet presAssocID="{1501A9EE-F1D1-4974-9658-873006B4F692}" presName="childText" presStyleLbl="bgAcc1" presStyleIdx="1" presStyleCnt="6">
        <dgm:presLayoutVars>
          <dgm:bulletEnabled val="1"/>
        </dgm:presLayoutVars>
      </dgm:prSet>
      <dgm:spPr/>
    </dgm:pt>
    <dgm:pt modelId="{25CC9CFD-2299-4AB3-BAEE-604A3853E87B}" type="pres">
      <dgm:prSet presAssocID="{DBEE8738-796B-4870-A84D-3397E36D6E0F}" presName="Name13" presStyleLbl="parChTrans1D2" presStyleIdx="2" presStyleCnt="6"/>
      <dgm:spPr/>
    </dgm:pt>
    <dgm:pt modelId="{5EB8EB9C-63FE-417F-878D-BC3F09043933}" type="pres">
      <dgm:prSet presAssocID="{0AEE38B3-3F5C-4086-BB60-D75371C4A0E4}" presName="childText" presStyleLbl="bgAcc1" presStyleIdx="2" presStyleCnt="6">
        <dgm:presLayoutVars>
          <dgm:bulletEnabled val="1"/>
        </dgm:presLayoutVars>
      </dgm:prSet>
      <dgm:spPr/>
    </dgm:pt>
    <dgm:pt modelId="{11D054B1-BD23-44E2-8A6C-EBA913E373C6}" type="pres">
      <dgm:prSet presAssocID="{C7C4D40D-526D-435E-B869-CD5DC85FAE21}" presName="root" presStyleCnt="0"/>
      <dgm:spPr/>
    </dgm:pt>
    <dgm:pt modelId="{365D38A5-8F5E-4EDD-B4AF-EA97C39D1E37}" type="pres">
      <dgm:prSet presAssocID="{C7C4D40D-526D-435E-B869-CD5DC85FAE21}" presName="rootComposite" presStyleCnt="0"/>
      <dgm:spPr/>
    </dgm:pt>
    <dgm:pt modelId="{D668B858-A12B-4A55-8709-3EB4F137AD6D}" type="pres">
      <dgm:prSet presAssocID="{C7C4D40D-526D-435E-B869-CD5DC85FAE21}" presName="rootText" presStyleLbl="node1" presStyleIdx="1" presStyleCnt="2"/>
      <dgm:spPr/>
    </dgm:pt>
    <dgm:pt modelId="{F7B2BF28-8A97-4933-A604-0088A6B41A90}" type="pres">
      <dgm:prSet presAssocID="{C7C4D40D-526D-435E-B869-CD5DC85FAE21}" presName="rootConnector" presStyleLbl="node1" presStyleIdx="1" presStyleCnt="2"/>
      <dgm:spPr/>
    </dgm:pt>
    <dgm:pt modelId="{9DF299D0-C886-4AC6-9451-054EFE4F0D55}" type="pres">
      <dgm:prSet presAssocID="{C7C4D40D-526D-435E-B869-CD5DC85FAE21}" presName="childShape" presStyleCnt="0"/>
      <dgm:spPr/>
    </dgm:pt>
    <dgm:pt modelId="{49AB4372-BFC6-4DE1-AE21-0A2D39E81EA1}" type="pres">
      <dgm:prSet presAssocID="{FEC2483E-316F-40E9-9917-E06263C9A899}" presName="Name13" presStyleLbl="parChTrans1D2" presStyleIdx="3" presStyleCnt="6"/>
      <dgm:spPr/>
    </dgm:pt>
    <dgm:pt modelId="{EEBFD394-6C43-44BD-A240-46F7B854286F}" type="pres">
      <dgm:prSet presAssocID="{EB97225F-DCFF-41A2-8B64-6C866B283AEC}" presName="childText" presStyleLbl="bgAcc1" presStyleIdx="3" presStyleCnt="6" custLinFactNeighborX="2874" custLinFactNeighborY="-10167">
        <dgm:presLayoutVars>
          <dgm:bulletEnabled val="1"/>
        </dgm:presLayoutVars>
      </dgm:prSet>
      <dgm:spPr/>
    </dgm:pt>
    <dgm:pt modelId="{79490CDA-5640-4E75-A628-F0639C4F7A67}" type="pres">
      <dgm:prSet presAssocID="{6784C6F5-9928-49FD-94D9-EB8ED6CD8010}" presName="Name13" presStyleLbl="parChTrans1D2" presStyleIdx="4" presStyleCnt="6"/>
      <dgm:spPr/>
    </dgm:pt>
    <dgm:pt modelId="{9EE85489-7343-4DDF-B6CA-EE4879E03ECD}" type="pres">
      <dgm:prSet presAssocID="{6DD7352D-7608-47D5-814C-D1B29EC9AEF0}" presName="childText" presStyleLbl="bgAcc1" presStyleIdx="4" presStyleCnt="6">
        <dgm:presLayoutVars>
          <dgm:bulletEnabled val="1"/>
        </dgm:presLayoutVars>
      </dgm:prSet>
      <dgm:spPr/>
    </dgm:pt>
    <dgm:pt modelId="{8226FA4C-A833-4F25-B302-4FC881457179}" type="pres">
      <dgm:prSet presAssocID="{03781DDA-1582-4351-BC12-4BD56E27B117}" presName="Name13" presStyleLbl="parChTrans1D2" presStyleIdx="5" presStyleCnt="6"/>
      <dgm:spPr/>
    </dgm:pt>
    <dgm:pt modelId="{A7F7C612-99BF-4A51-A4D5-E24F5C836AD0}" type="pres">
      <dgm:prSet presAssocID="{83D9BECC-E0C4-4449-BC7D-A30773CBB3F0}" presName="childText" presStyleLbl="bgAcc1" presStyleIdx="5" presStyleCnt="6">
        <dgm:presLayoutVars>
          <dgm:bulletEnabled val="1"/>
        </dgm:presLayoutVars>
      </dgm:prSet>
      <dgm:spPr/>
    </dgm:pt>
  </dgm:ptLst>
  <dgm:cxnLst>
    <dgm:cxn modelId="{80FFB802-D065-40AB-A67A-735866E0DB06}" type="presOf" srcId="{FEC2483E-316F-40E9-9917-E06263C9A899}" destId="{49AB4372-BFC6-4DE1-AE21-0A2D39E81EA1}" srcOrd="0" destOrd="0" presId="urn:microsoft.com/office/officeart/2005/8/layout/hierarchy3"/>
    <dgm:cxn modelId="{5FA7EB0C-EC79-49BB-B572-DD9AD4ED6474}" type="presOf" srcId="{BABA8B42-DD0F-4023-9CA0-3528FCEB2630}" destId="{C26E090F-AAF5-4591-BAE7-C654F85957A9}" srcOrd="0" destOrd="0" presId="urn:microsoft.com/office/officeart/2005/8/layout/hierarchy3"/>
    <dgm:cxn modelId="{A19DF80C-C5BB-4F3A-B339-7055528E7041}" srcId="{C7C4D40D-526D-435E-B869-CD5DC85FAE21}" destId="{83D9BECC-E0C4-4449-BC7D-A30773CBB3F0}" srcOrd="2" destOrd="0" parTransId="{03781DDA-1582-4351-BC12-4BD56E27B117}" sibTransId="{23FC47C3-F44A-4FF0-B40C-D0DB5F07C7E6}"/>
    <dgm:cxn modelId="{94C1AA1E-31EA-41F9-BB14-AB0048958B77}" type="presOf" srcId="{1501A9EE-F1D1-4974-9658-873006B4F692}" destId="{CB04B960-F111-40F9-BD69-DBF92A30779D}" srcOrd="0" destOrd="0" presId="urn:microsoft.com/office/officeart/2005/8/layout/hierarchy3"/>
    <dgm:cxn modelId="{5A821124-BA88-45A1-ADE3-D0D295FEA367}" srcId="{34510449-1804-479C-BF7C-59BD0626C4EF}" destId="{C7C4D40D-526D-435E-B869-CD5DC85FAE21}" srcOrd="1" destOrd="0" parTransId="{2ECCF716-FD82-4304-9A92-DABEC81276E9}" sibTransId="{8D65F5F6-2F70-49DA-A9D5-DC8C0C2A1613}"/>
    <dgm:cxn modelId="{D78B0E2A-9C3E-4A13-B122-878C40E81413}" srcId="{C7C4D40D-526D-435E-B869-CD5DC85FAE21}" destId="{EB97225F-DCFF-41A2-8B64-6C866B283AEC}" srcOrd="0" destOrd="0" parTransId="{FEC2483E-316F-40E9-9917-E06263C9A899}" sibTransId="{FBF8540F-A037-4038-ADBD-CD3FD766DA39}"/>
    <dgm:cxn modelId="{3859EE2C-7C72-453F-883B-EF3DAA9150D0}" type="presOf" srcId="{FB9CEF5F-BB7D-4DA8-B682-3CADB72A8C0F}" destId="{A25FEF2F-279F-4F71-B4EA-C80E803943A0}" srcOrd="0" destOrd="0" presId="urn:microsoft.com/office/officeart/2005/8/layout/hierarchy3"/>
    <dgm:cxn modelId="{960DDC31-B1D5-4A19-8005-452B6377EE0C}" type="presOf" srcId="{C7C4D40D-526D-435E-B869-CD5DC85FAE21}" destId="{D668B858-A12B-4A55-8709-3EB4F137AD6D}" srcOrd="0" destOrd="0" presId="urn:microsoft.com/office/officeart/2005/8/layout/hierarchy3"/>
    <dgm:cxn modelId="{0A8B8137-C9C9-4551-8EEC-1051A8980F5F}" type="presOf" srcId="{44120824-7747-4139-9892-A3BCB934A0B1}" destId="{11A20404-5186-4C64-A098-26DD726B0FCD}" srcOrd="0" destOrd="0" presId="urn:microsoft.com/office/officeart/2005/8/layout/hierarchy3"/>
    <dgm:cxn modelId="{0BB9B938-D36E-4A31-A48D-76742EFC8AFD}" type="presOf" srcId="{DBEE8738-796B-4870-A84D-3397E36D6E0F}" destId="{25CC9CFD-2299-4AB3-BAEE-604A3853E87B}" srcOrd="0" destOrd="0" presId="urn:microsoft.com/office/officeart/2005/8/layout/hierarchy3"/>
    <dgm:cxn modelId="{5894583A-BB86-4450-A1D1-5DA546FB2837}" type="presOf" srcId="{34510449-1804-479C-BF7C-59BD0626C4EF}" destId="{E9F26D8D-20C7-4373-B0E5-BD7203F51113}" srcOrd="0" destOrd="0" presId="urn:microsoft.com/office/officeart/2005/8/layout/hierarchy3"/>
    <dgm:cxn modelId="{7F02A15B-2CBC-4014-8236-5EFDB37911E5}" type="presOf" srcId="{03781DDA-1582-4351-BC12-4BD56E27B117}" destId="{8226FA4C-A833-4F25-B302-4FC881457179}" srcOrd="0" destOrd="0" presId="urn:microsoft.com/office/officeart/2005/8/layout/hierarchy3"/>
    <dgm:cxn modelId="{985F8644-B8C2-47ED-B291-660AB1BAE6D3}" srcId="{34510449-1804-479C-BF7C-59BD0626C4EF}" destId="{FB9CEF5F-BB7D-4DA8-B682-3CADB72A8C0F}" srcOrd="0" destOrd="0" parTransId="{761535CD-7CE5-4763-B859-00DB95D99E18}" sibTransId="{CE035F00-60AE-4BB3-B485-2554903FB78E}"/>
    <dgm:cxn modelId="{C9584A6F-EA91-4885-A49C-B5555F49CC10}" type="presOf" srcId="{EB97225F-DCFF-41A2-8B64-6C866B283AEC}" destId="{EEBFD394-6C43-44BD-A240-46F7B854286F}" srcOrd="0" destOrd="0" presId="urn:microsoft.com/office/officeart/2005/8/layout/hierarchy3"/>
    <dgm:cxn modelId="{24CEBF57-27CD-4822-B7AF-41E04FBDABFD}" type="presOf" srcId="{83D9BECC-E0C4-4449-BC7D-A30773CBB3F0}" destId="{A7F7C612-99BF-4A51-A4D5-E24F5C836AD0}" srcOrd="0" destOrd="0" presId="urn:microsoft.com/office/officeart/2005/8/layout/hierarchy3"/>
    <dgm:cxn modelId="{DD60FF58-4DEB-4892-87F7-714C58BC489D}" type="presOf" srcId="{6784C6F5-9928-49FD-94D9-EB8ED6CD8010}" destId="{79490CDA-5640-4E75-A628-F0639C4F7A67}" srcOrd="0" destOrd="0" presId="urn:microsoft.com/office/officeart/2005/8/layout/hierarchy3"/>
    <dgm:cxn modelId="{D5F0D959-D20F-419D-87CB-CFFE116CE521}" type="presOf" srcId="{0AEE38B3-3F5C-4086-BB60-D75371C4A0E4}" destId="{5EB8EB9C-63FE-417F-878D-BC3F09043933}" srcOrd="0" destOrd="0" presId="urn:microsoft.com/office/officeart/2005/8/layout/hierarchy3"/>
    <dgm:cxn modelId="{A7B50E7C-69BD-437A-B5F1-C649B44932CE}" srcId="{FB9CEF5F-BB7D-4DA8-B682-3CADB72A8C0F}" destId="{719D6929-7AD1-438F-AA2F-86FA38CD7B57}" srcOrd="0" destOrd="0" parTransId="{BABA8B42-DD0F-4023-9CA0-3528FCEB2630}" sibTransId="{7139493F-5B96-4891-9960-A7CCE6C3808C}"/>
    <dgm:cxn modelId="{F4E59081-22D4-4989-B2F4-5C2416E5B83A}" type="presOf" srcId="{719D6929-7AD1-438F-AA2F-86FA38CD7B57}" destId="{7C0FF97C-4705-4754-83DD-3F49E049E5CE}" srcOrd="0" destOrd="0" presId="urn:microsoft.com/office/officeart/2005/8/layout/hierarchy3"/>
    <dgm:cxn modelId="{DA6488BB-682C-4FAB-9EFD-04C66B4D54EA}" srcId="{FB9CEF5F-BB7D-4DA8-B682-3CADB72A8C0F}" destId="{1501A9EE-F1D1-4974-9658-873006B4F692}" srcOrd="1" destOrd="0" parTransId="{44120824-7747-4139-9892-A3BCB934A0B1}" sibTransId="{BAFBEB37-C1F8-4A55-88CE-7D215073A60C}"/>
    <dgm:cxn modelId="{A7D0F3C1-6B16-4A61-9D62-C3B188E48A84}" type="presOf" srcId="{C7C4D40D-526D-435E-B869-CD5DC85FAE21}" destId="{F7B2BF28-8A97-4933-A604-0088A6B41A90}" srcOrd="1" destOrd="0" presId="urn:microsoft.com/office/officeart/2005/8/layout/hierarchy3"/>
    <dgm:cxn modelId="{C21843C5-A83B-4B36-B79E-33D52B3C4FE7}" type="presOf" srcId="{FB9CEF5F-BB7D-4DA8-B682-3CADB72A8C0F}" destId="{4271270F-C2AB-4A9C-895C-E619EA584CBC}" srcOrd="1" destOrd="0" presId="urn:microsoft.com/office/officeart/2005/8/layout/hierarchy3"/>
    <dgm:cxn modelId="{B75C92CE-75DF-4B7A-82C3-3146317CE35E}" srcId="{FB9CEF5F-BB7D-4DA8-B682-3CADB72A8C0F}" destId="{0AEE38B3-3F5C-4086-BB60-D75371C4A0E4}" srcOrd="2" destOrd="0" parTransId="{DBEE8738-796B-4870-A84D-3397E36D6E0F}" sibTransId="{FB22700E-EA52-43BA-A9A6-8180707E44BD}"/>
    <dgm:cxn modelId="{302B70D6-CF97-4AC2-A77C-1C91132C0295}" srcId="{C7C4D40D-526D-435E-B869-CD5DC85FAE21}" destId="{6DD7352D-7608-47D5-814C-D1B29EC9AEF0}" srcOrd="1" destOrd="0" parTransId="{6784C6F5-9928-49FD-94D9-EB8ED6CD8010}" sibTransId="{4A7C5D39-33D0-4D09-9D9D-622D16A40DA2}"/>
    <dgm:cxn modelId="{4D678DE5-7C6E-443B-9C8E-FFD809CA8DB8}" type="presOf" srcId="{6DD7352D-7608-47D5-814C-D1B29EC9AEF0}" destId="{9EE85489-7343-4DDF-B6CA-EE4879E03ECD}" srcOrd="0" destOrd="0" presId="urn:microsoft.com/office/officeart/2005/8/layout/hierarchy3"/>
    <dgm:cxn modelId="{E5FC6190-85C4-4AF0-BF63-F92483FF7EF1}" type="presParOf" srcId="{E9F26D8D-20C7-4373-B0E5-BD7203F51113}" destId="{51EE339A-3EA2-41C7-9228-39434E7A9066}" srcOrd="0" destOrd="0" presId="urn:microsoft.com/office/officeart/2005/8/layout/hierarchy3"/>
    <dgm:cxn modelId="{73F75E91-CEB8-4DA9-97A7-BE6C1A875F67}" type="presParOf" srcId="{51EE339A-3EA2-41C7-9228-39434E7A9066}" destId="{4E1DCBC7-CF14-4CFF-9046-0EDE43235916}" srcOrd="0" destOrd="0" presId="urn:microsoft.com/office/officeart/2005/8/layout/hierarchy3"/>
    <dgm:cxn modelId="{792AE97D-2337-484D-9A58-8C6FC0DA67C0}" type="presParOf" srcId="{4E1DCBC7-CF14-4CFF-9046-0EDE43235916}" destId="{A25FEF2F-279F-4F71-B4EA-C80E803943A0}" srcOrd="0" destOrd="0" presId="urn:microsoft.com/office/officeart/2005/8/layout/hierarchy3"/>
    <dgm:cxn modelId="{991A1B7E-E239-4B3B-BAA2-630ED754A2F9}" type="presParOf" srcId="{4E1DCBC7-CF14-4CFF-9046-0EDE43235916}" destId="{4271270F-C2AB-4A9C-895C-E619EA584CBC}" srcOrd="1" destOrd="0" presId="urn:microsoft.com/office/officeart/2005/8/layout/hierarchy3"/>
    <dgm:cxn modelId="{1912DA39-FF61-4E7D-A499-E5E0C345C82E}" type="presParOf" srcId="{51EE339A-3EA2-41C7-9228-39434E7A9066}" destId="{6C6A8FAF-6BB9-404B-A077-BE5F5C07BB58}" srcOrd="1" destOrd="0" presId="urn:microsoft.com/office/officeart/2005/8/layout/hierarchy3"/>
    <dgm:cxn modelId="{D6D77032-397E-4539-86FB-FDB5F9358FA8}" type="presParOf" srcId="{6C6A8FAF-6BB9-404B-A077-BE5F5C07BB58}" destId="{C26E090F-AAF5-4591-BAE7-C654F85957A9}" srcOrd="0" destOrd="0" presId="urn:microsoft.com/office/officeart/2005/8/layout/hierarchy3"/>
    <dgm:cxn modelId="{4063D171-AAC9-435E-82BD-78BC9218C5A9}" type="presParOf" srcId="{6C6A8FAF-6BB9-404B-A077-BE5F5C07BB58}" destId="{7C0FF97C-4705-4754-83DD-3F49E049E5CE}" srcOrd="1" destOrd="0" presId="urn:microsoft.com/office/officeart/2005/8/layout/hierarchy3"/>
    <dgm:cxn modelId="{C2BC5457-7BD5-4AFC-BB6F-87D9FDA37A62}" type="presParOf" srcId="{6C6A8FAF-6BB9-404B-A077-BE5F5C07BB58}" destId="{11A20404-5186-4C64-A098-26DD726B0FCD}" srcOrd="2" destOrd="0" presId="urn:microsoft.com/office/officeart/2005/8/layout/hierarchy3"/>
    <dgm:cxn modelId="{D3D37C39-22CA-46EA-A362-17DEA1E29946}" type="presParOf" srcId="{6C6A8FAF-6BB9-404B-A077-BE5F5C07BB58}" destId="{CB04B960-F111-40F9-BD69-DBF92A30779D}" srcOrd="3" destOrd="0" presId="urn:microsoft.com/office/officeart/2005/8/layout/hierarchy3"/>
    <dgm:cxn modelId="{FECEB92C-095A-4711-9A6A-207919157D37}" type="presParOf" srcId="{6C6A8FAF-6BB9-404B-A077-BE5F5C07BB58}" destId="{25CC9CFD-2299-4AB3-BAEE-604A3853E87B}" srcOrd="4" destOrd="0" presId="urn:microsoft.com/office/officeart/2005/8/layout/hierarchy3"/>
    <dgm:cxn modelId="{5578F2F5-3C3D-4A5F-8AA6-C6A28286A5CD}" type="presParOf" srcId="{6C6A8FAF-6BB9-404B-A077-BE5F5C07BB58}" destId="{5EB8EB9C-63FE-417F-878D-BC3F09043933}" srcOrd="5" destOrd="0" presId="urn:microsoft.com/office/officeart/2005/8/layout/hierarchy3"/>
    <dgm:cxn modelId="{BD23E1A5-38D0-4F9C-A786-F50E322C688C}" type="presParOf" srcId="{E9F26D8D-20C7-4373-B0E5-BD7203F51113}" destId="{11D054B1-BD23-44E2-8A6C-EBA913E373C6}" srcOrd="1" destOrd="0" presId="urn:microsoft.com/office/officeart/2005/8/layout/hierarchy3"/>
    <dgm:cxn modelId="{FB8A324B-3929-47FC-AB5C-BB833657DBFE}" type="presParOf" srcId="{11D054B1-BD23-44E2-8A6C-EBA913E373C6}" destId="{365D38A5-8F5E-4EDD-B4AF-EA97C39D1E37}" srcOrd="0" destOrd="0" presId="urn:microsoft.com/office/officeart/2005/8/layout/hierarchy3"/>
    <dgm:cxn modelId="{6622E6A7-E7D1-4750-A80A-32688DC8B23D}" type="presParOf" srcId="{365D38A5-8F5E-4EDD-B4AF-EA97C39D1E37}" destId="{D668B858-A12B-4A55-8709-3EB4F137AD6D}" srcOrd="0" destOrd="0" presId="urn:microsoft.com/office/officeart/2005/8/layout/hierarchy3"/>
    <dgm:cxn modelId="{FE081F15-0597-40BB-8CF7-773C0E12E2A0}" type="presParOf" srcId="{365D38A5-8F5E-4EDD-B4AF-EA97C39D1E37}" destId="{F7B2BF28-8A97-4933-A604-0088A6B41A90}" srcOrd="1" destOrd="0" presId="urn:microsoft.com/office/officeart/2005/8/layout/hierarchy3"/>
    <dgm:cxn modelId="{F09A7B48-9C40-43F6-B528-321F0BA14142}" type="presParOf" srcId="{11D054B1-BD23-44E2-8A6C-EBA913E373C6}" destId="{9DF299D0-C886-4AC6-9451-054EFE4F0D55}" srcOrd="1" destOrd="0" presId="urn:microsoft.com/office/officeart/2005/8/layout/hierarchy3"/>
    <dgm:cxn modelId="{FAC132CF-264A-4C1F-ABAF-8C3DAC798059}" type="presParOf" srcId="{9DF299D0-C886-4AC6-9451-054EFE4F0D55}" destId="{49AB4372-BFC6-4DE1-AE21-0A2D39E81EA1}" srcOrd="0" destOrd="0" presId="urn:microsoft.com/office/officeart/2005/8/layout/hierarchy3"/>
    <dgm:cxn modelId="{CC5465EF-9465-4051-B8F7-7E0F15F92789}" type="presParOf" srcId="{9DF299D0-C886-4AC6-9451-054EFE4F0D55}" destId="{EEBFD394-6C43-44BD-A240-46F7B854286F}" srcOrd="1" destOrd="0" presId="urn:microsoft.com/office/officeart/2005/8/layout/hierarchy3"/>
    <dgm:cxn modelId="{DC7EEBBB-9A1D-4D29-AC18-AE4DEA35AC77}" type="presParOf" srcId="{9DF299D0-C886-4AC6-9451-054EFE4F0D55}" destId="{79490CDA-5640-4E75-A628-F0639C4F7A67}" srcOrd="2" destOrd="0" presId="urn:microsoft.com/office/officeart/2005/8/layout/hierarchy3"/>
    <dgm:cxn modelId="{D7D2F1F1-4928-46F2-A0FC-D89976913CF8}" type="presParOf" srcId="{9DF299D0-C886-4AC6-9451-054EFE4F0D55}" destId="{9EE85489-7343-4DDF-B6CA-EE4879E03ECD}" srcOrd="3" destOrd="0" presId="urn:microsoft.com/office/officeart/2005/8/layout/hierarchy3"/>
    <dgm:cxn modelId="{A6919ACC-BA5B-4C02-B1A9-3D313AF3D303}" type="presParOf" srcId="{9DF299D0-C886-4AC6-9451-054EFE4F0D55}" destId="{8226FA4C-A833-4F25-B302-4FC881457179}" srcOrd="4" destOrd="0" presId="urn:microsoft.com/office/officeart/2005/8/layout/hierarchy3"/>
    <dgm:cxn modelId="{F5E2A40F-F124-47EE-92E3-AE10F461F6EC}" type="presParOf" srcId="{9DF299D0-C886-4AC6-9451-054EFE4F0D55}" destId="{A7F7C612-99BF-4A51-A4D5-E24F5C836AD0}"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E40413-DBFE-4A19-941E-823D18CB4A6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C7CE3F34-8056-4F52-BE9E-5A946CE2471C}">
      <dgm:prSet phldrT="[Text]" custT="1"/>
      <dgm:spPr>
        <a:solidFill>
          <a:schemeClr val="accent5">
            <a:lumMod val="50000"/>
          </a:schemeClr>
        </a:solidFill>
      </dgm:spPr>
      <dgm:t>
        <a:bodyPr/>
        <a:lstStyle/>
        <a:p>
          <a:pPr>
            <a:buChar char="•"/>
          </a:pPr>
          <a:r>
            <a:rPr lang="en-IN" sz="1400" dirty="0"/>
            <a:t>Required Run Rate (RR)</a:t>
          </a:r>
        </a:p>
      </dgm:t>
    </dgm:pt>
    <dgm:pt modelId="{CF1EAA69-CFE6-4B05-8D70-670FAF989E67}" type="parTrans" cxnId="{47814ED9-0640-4D57-9863-195C1DB0463B}">
      <dgm:prSet/>
      <dgm:spPr/>
      <dgm:t>
        <a:bodyPr/>
        <a:lstStyle/>
        <a:p>
          <a:endParaRPr lang="en-IN"/>
        </a:p>
      </dgm:t>
    </dgm:pt>
    <dgm:pt modelId="{53F01707-BC69-4945-AA98-8C15651AAAA7}" type="sibTrans" cxnId="{47814ED9-0640-4D57-9863-195C1DB0463B}">
      <dgm:prSet/>
      <dgm:spPr/>
      <dgm:t>
        <a:bodyPr/>
        <a:lstStyle/>
        <a:p>
          <a:endParaRPr lang="en-IN"/>
        </a:p>
      </dgm:t>
    </dgm:pt>
    <dgm:pt modelId="{CAEF0B4A-6ED2-4BAC-AB83-0AF21DC45348}">
      <dgm:prSet phldrT="[Text]" custT="1"/>
      <dgm:spPr>
        <a:solidFill>
          <a:schemeClr val="accent5">
            <a:lumMod val="50000"/>
          </a:schemeClr>
        </a:solidFill>
      </dgm:spPr>
      <dgm:t>
        <a:bodyPr/>
        <a:lstStyle/>
        <a:p>
          <a:pPr>
            <a:buChar char="•"/>
          </a:pPr>
          <a:r>
            <a:rPr lang="en-IN" sz="1400" dirty="0"/>
            <a:t>X(t)  = RR – NRR</a:t>
          </a:r>
        </a:p>
        <a:p>
          <a:pPr>
            <a:buChar char="•"/>
          </a:pPr>
          <a:r>
            <a:rPr lang="en-IN" sz="1400" dirty="0"/>
            <a:t> where t=1,2,…,300</a:t>
          </a:r>
        </a:p>
      </dgm:t>
    </dgm:pt>
    <dgm:pt modelId="{A8120AA3-79DD-4588-8291-5D70F93ED3C4}" type="parTrans" cxnId="{2546B5F6-A452-4F37-AE65-CD218D0E9C41}">
      <dgm:prSet/>
      <dgm:spPr/>
      <dgm:t>
        <a:bodyPr/>
        <a:lstStyle/>
        <a:p>
          <a:endParaRPr lang="en-IN"/>
        </a:p>
      </dgm:t>
    </dgm:pt>
    <dgm:pt modelId="{9F6D2496-E245-4EA5-B942-923DE27D5CB1}" type="sibTrans" cxnId="{2546B5F6-A452-4F37-AE65-CD218D0E9C41}">
      <dgm:prSet/>
      <dgm:spPr/>
      <dgm:t>
        <a:bodyPr/>
        <a:lstStyle/>
        <a:p>
          <a:endParaRPr lang="en-IN"/>
        </a:p>
      </dgm:t>
    </dgm:pt>
    <dgm:pt modelId="{96011ED4-6AC9-415D-93A6-79270E37765A}">
      <dgm:prSet phldrT="[Text]" custT="1"/>
      <dgm:spPr>
        <a:solidFill>
          <a:schemeClr val="accent5">
            <a:lumMod val="50000"/>
          </a:schemeClr>
        </a:solidFill>
      </dgm:spPr>
      <dgm:t>
        <a:bodyPr/>
        <a:lstStyle/>
        <a:p>
          <a:pPr>
            <a:buChar char="•"/>
          </a:pPr>
          <a:r>
            <a:rPr lang="en-IN" sz="1400" dirty="0"/>
            <a:t>t=[1,300],t=(1/300,300/300),t=(0,1]</a:t>
          </a:r>
        </a:p>
      </dgm:t>
    </dgm:pt>
    <dgm:pt modelId="{6F053834-D223-498C-BAB0-79165E5AC554}" type="parTrans" cxnId="{8027F093-3A65-4BE8-9D8D-355C3BFFD5A3}">
      <dgm:prSet/>
      <dgm:spPr/>
      <dgm:t>
        <a:bodyPr/>
        <a:lstStyle/>
        <a:p>
          <a:endParaRPr lang="en-IN"/>
        </a:p>
      </dgm:t>
    </dgm:pt>
    <dgm:pt modelId="{CFCC4C8B-6CBC-4178-9E07-F4C4EACEE905}" type="sibTrans" cxnId="{8027F093-3A65-4BE8-9D8D-355C3BFFD5A3}">
      <dgm:prSet/>
      <dgm:spPr/>
      <dgm:t>
        <a:bodyPr/>
        <a:lstStyle/>
        <a:p>
          <a:endParaRPr lang="en-IN"/>
        </a:p>
      </dgm:t>
    </dgm:pt>
    <dgm:pt modelId="{71F255D7-42E2-4774-993A-CC9C5E0A8551}">
      <dgm:prSet custT="1"/>
      <dgm:spPr>
        <a:solidFill>
          <a:schemeClr val="accent5">
            <a:lumMod val="50000"/>
          </a:schemeClr>
        </a:solidFill>
      </dgm:spPr>
      <dgm:t>
        <a:bodyPr/>
        <a:lstStyle/>
        <a:p>
          <a:pPr>
            <a:buChar char="•"/>
          </a:pPr>
          <a:r>
            <a:rPr lang="en-IN" sz="1400" dirty="0"/>
            <a:t>Net Run Rate (NRR)</a:t>
          </a:r>
        </a:p>
      </dgm:t>
    </dgm:pt>
    <dgm:pt modelId="{0DAFC3E5-E640-4A85-A564-43DB7EFC74A6}" type="parTrans" cxnId="{04B03ED1-E421-49C4-9E7C-30F901F3D085}">
      <dgm:prSet/>
      <dgm:spPr/>
      <dgm:t>
        <a:bodyPr/>
        <a:lstStyle/>
        <a:p>
          <a:endParaRPr lang="en-IN"/>
        </a:p>
      </dgm:t>
    </dgm:pt>
    <dgm:pt modelId="{218E0DC0-A7E3-43F8-A586-F84B6548C38E}" type="sibTrans" cxnId="{04B03ED1-E421-49C4-9E7C-30F901F3D085}">
      <dgm:prSet/>
      <dgm:spPr/>
      <dgm:t>
        <a:bodyPr/>
        <a:lstStyle/>
        <a:p>
          <a:endParaRPr lang="en-IN"/>
        </a:p>
      </dgm:t>
    </dgm:pt>
    <dgm:pt modelId="{958C71C2-A84C-45DD-A9AC-D4AAB40A7B4C}" type="pres">
      <dgm:prSet presAssocID="{3DE40413-DBFE-4A19-941E-823D18CB4A6E}" presName="linear" presStyleCnt="0">
        <dgm:presLayoutVars>
          <dgm:dir/>
          <dgm:animLvl val="lvl"/>
          <dgm:resizeHandles val="exact"/>
        </dgm:presLayoutVars>
      </dgm:prSet>
      <dgm:spPr/>
    </dgm:pt>
    <dgm:pt modelId="{0B385521-4406-46AB-B1DA-D11574AD4BD8}" type="pres">
      <dgm:prSet presAssocID="{C7CE3F34-8056-4F52-BE9E-5A946CE2471C}" presName="parentLin" presStyleCnt="0"/>
      <dgm:spPr/>
    </dgm:pt>
    <dgm:pt modelId="{D467938D-1DC8-4CA4-8DED-409A828EDC3F}" type="pres">
      <dgm:prSet presAssocID="{C7CE3F34-8056-4F52-BE9E-5A946CE2471C}" presName="parentLeftMargin" presStyleLbl="node1" presStyleIdx="0" presStyleCnt="4"/>
      <dgm:spPr/>
    </dgm:pt>
    <dgm:pt modelId="{03D81333-DDC8-49AA-A8EF-7C2056A0F179}" type="pres">
      <dgm:prSet presAssocID="{C7CE3F34-8056-4F52-BE9E-5A946CE2471C}" presName="parentText" presStyleLbl="node1" presStyleIdx="0" presStyleCnt="4">
        <dgm:presLayoutVars>
          <dgm:chMax val="0"/>
          <dgm:bulletEnabled val="1"/>
        </dgm:presLayoutVars>
      </dgm:prSet>
      <dgm:spPr/>
    </dgm:pt>
    <dgm:pt modelId="{5D1FD110-0029-49A6-8D16-0279D6C73822}" type="pres">
      <dgm:prSet presAssocID="{C7CE3F34-8056-4F52-BE9E-5A946CE2471C}" presName="negativeSpace" presStyleCnt="0"/>
      <dgm:spPr/>
    </dgm:pt>
    <dgm:pt modelId="{75715E7E-5841-4B03-A763-BAAFCE35DD6D}" type="pres">
      <dgm:prSet presAssocID="{C7CE3F34-8056-4F52-BE9E-5A946CE2471C}" presName="childText" presStyleLbl="conFgAcc1" presStyleIdx="0" presStyleCnt="4">
        <dgm:presLayoutVars>
          <dgm:bulletEnabled val="1"/>
        </dgm:presLayoutVars>
      </dgm:prSet>
      <dgm:spPr/>
    </dgm:pt>
    <dgm:pt modelId="{2A6ACCA5-DC27-43C5-B1BB-35D2433201D7}" type="pres">
      <dgm:prSet presAssocID="{53F01707-BC69-4945-AA98-8C15651AAAA7}" presName="spaceBetweenRectangles" presStyleCnt="0"/>
      <dgm:spPr/>
    </dgm:pt>
    <dgm:pt modelId="{805238DC-A8D7-44BD-A20B-9E4D872B6A37}" type="pres">
      <dgm:prSet presAssocID="{71F255D7-42E2-4774-993A-CC9C5E0A8551}" presName="parentLin" presStyleCnt="0"/>
      <dgm:spPr/>
    </dgm:pt>
    <dgm:pt modelId="{4801AB0C-9BC0-40C3-B3D3-0DDD6733E051}" type="pres">
      <dgm:prSet presAssocID="{71F255D7-42E2-4774-993A-CC9C5E0A8551}" presName="parentLeftMargin" presStyleLbl="node1" presStyleIdx="0" presStyleCnt="4"/>
      <dgm:spPr/>
    </dgm:pt>
    <dgm:pt modelId="{6F46AC78-D291-4837-9A87-D84DB893F59B}" type="pres">
      <dgm:prSet presAssocID="{71F255D7-42E2-4774-993A-CC9C5E0A8551}" presName="parentText" presStyleLbl="node1" presStyleIdx="1" presStyleCnt="4">
        <dgm:presLayoutVars>
          <dgm:chMax val="0"/>
          <dgm:bulletEnabled val="1"/>
        </dgm:presLayoutVars>
      </dgm:prSet>
      <dgm:spPr/>
    </dgm:pt>
    <dgm:pt modelId="{AD2118AF-E7E2-446B-A54E-12635975CC0F}" type="pres">
      <dgm:prSet presAssocID="{71F255D7-42E2-4774-993A-CC9C5E0A8551}" presName="negativeSpace" presStyleCnt="0"/>
      <dgm:spPr/>
    </dgm:pt>
    <dgm:pt modelId="{81E73A20-617B-42AB-B92F-598608F3BDB8}" type="pres">
      <dgm:prSet presAssocID="{71F255D7-42E2-4774-993A-CC9C5E0A8551}" presName="childText" presStyleLbl="conFgAcc1" presStyleIdx="1" presStyleCnt="4">
        <dgm:presLayoutVars>
          <dgm:bulletEnabled val="1"/>
        </dgm:presLayoutVars>
      </dgm:prSet>
      <dgm:spPr/>
    </dgm:pt>
    <dgm:pt modelId="{3891F7DC-6A68-4626-9972-EE097BB60AF6}" type="pres">
      <dgm:prSet presAssocID="{218E0DC0-A7E3-43F8-A586-F84B6548C38E}" presName="spaceBetweenRectangles" presStyleCnt="0"/>
      <dgm:spPr/>
    </dgm:pt>
    <dgm:pt modelId="{A5B6DD9E-21FA-4E6E-8C6A-6D5B75C4CFD3}" type="pres">
      <dgm:prSet presAssocID="{CAEF0B4A-6ED2-4BAC-AB83-0AF21DC45348}" presName="parentLin" presStyleCnt="0"/>
      <dgm:spPr/>
    </dgm:pt>
    <dgm:pt modelId="{1933EECA-F6D6-43B1-9F2B-6D47EE9BD50B}" type="pres">
      <dgm:prSet presAssocID="{CAEF0B4A-6ED2-4BAC-AB83-0AF21DC45348}" presName="parentLeftMargin" presStyleLbl="node1" presStyleIdx="1" presStyleCnt="4"/>
      <dgm:spPr/>
    </dgm:pt>
    <dgm:pt modelId="{48364CF2-7343-4EB2-86BC-C82164CB5196}" type="pres">
      <dgm:prSet presAssocID="{CAEF0B4A-6ED2-4BAC-AB83-0AF21DC45348}" presName="parentText" presStyleLbl="node1" presStyleIdx="2" presStyleCnt="4">
        <dgm:presLayoutVars>
          <dgm:chMax val="0"/>
          <dgm:bulletEnabled val="1"/>
        </dgm:presLayoutVars>
      </dgm:prSet>
      <dgm:spPr/>
    </dgm:pt>
    <dgm:pt modelId="{CCC8BAF4-2A1F-460A-984E-6D797781A404}" type="pres">
      <dgm:prSet presAssocID="{CAEF0B4A-6ED2-4BAC-AB83-0AF21DC45348}" presName="negativeSpace" presStyleCnt="0"/>
      <dgm:spPr/>
    </dgm:pt>
    <dgm:pt modelId="{BFADF122-ED8A-4450-91D1-B272C461946A}" type="pres">
      <dgm:prSet presAssocID="{CAEF0B4A-6ED2-4BAC-AB83-0AF21DC45348}" presName="childText" presStyleLbl="conFgAcc1" presStyleIdx="2" presStyleCnt="4">
        <dgm:presLayoutVars>
          <dgm:bulletEnabled val="1"/>
        </dgm:presLayoutVars>
      </dgm:prSet>
      <dgm:spPr/>
    </dgm:pt>
    <dgm:pt modelId="{BB467A9D-982E-4604-B50B-4D4D35B6C5F1}" type="pres">
      <dgm:prSet presAssocID="{9F6D2496-E245-4EA5-B942-923DE27D5CB1}" presName="spaceBetweenRectangles" presStyleCnt="0"/>
      <dgm:spPr/>
    </dgm:pt>
    <dgm:pt modelId="{8AF10C14-8371-4D86-8972-65F87D6C9698}" type="pres">
      <dgm:prSet presAssocID="{96011ED4-6AC9-415D-93A6-79270E37765A}" presName="parentLin" presStyleCnt="0"/>
      <dgm:spPr/>
    </dgm:pt>
    <dgm:pt modelId="{D2EA6C95-8987-4DFF-92A3-F4394FE38BDD}" type="pres">
      <dgm:prSet presAssocID="{96011ED4-6AC9-415D-93A6-79270E37765A}" presName="parentLeftMargin" presStyleLbl="node1" presStyleIdx="2" presStyleCnt="4"/>
      <dgm:spPr/>
    </dgm:pt>
    <dgm:pt modelId="{4722E5AD-EA1D-481F-84F0-B51AF6D632D9}" type="pres">
      <dgm:prSet presAssocID="{96011ED4-6AC9-415D-93A6-79270E37765A}" presName="parentText" presStyleLbl="node1" presStyleIdx="3" presStyleCnt="4">
        <dgm:presLayoutVars>
          <dgm:chMax val="0"/>
          <dgm:bulletEnabled val="1"/>
        </dgm:presLayoutVars>
      </dgm:prSet>
      <dgm:spPr/>
    </dgm:pt>
    <dgm:pt modelId="{932C15A7-F56E-4FBA-A5E9-626DB7CC78F8}" type="pres">
      <dgm:prSet presAssocID="{96011ED4-6AC9-415D-93A6-79270E37765A}" presName="negativeSpace" presStyleCnt="0"/>
      <dgm:spPr/>
    </dgm:pt>
    <dgm:pt modelId="{A21A98C8-1CA8-4031-A2D7-12917A67573F}" type="pres">
      <dgm:prSet presAssocID="{96011ED4-6AC9-415D-93A6-79270E37765A}" presName="childText" presStyleLbl="conFgAcc1" presStyleIdx="3" presStyleCnt="4">
        <dgm:presLayoutVars>
          <dgm:bulletEnabled val="1"/>
        </dgm:presLayoutVars>
      </dgm:prSet>
      <dgm:spPr/>
    </dgm:pt>
  </dgm:ptLst>
  <dgm:cxnLst>
    <dgm:cxn modelId="{4007DC0A-4818-4572-9DFE-85EACC19BB6B}" type="presOf" srcId="{3DE40413-DBFE-4A19-941E-823D18CB4A6E}" destId="{958C71C2-A84C-45DD-A9AC-D4AAB40A7B4C}" srcOrd="0" destOrd="0" presId="urn:microsoft.com/office/officeart/2005/8/layout/list1"/>
    <dgm:cxn modelId="{8EE25C19-70E3-4222-A2CA-640A472E6E09}" type="presOf" srcId="{71F255D7-42E2-4774-993A-CC9C5E0A8551}" destId="{6F46AC78-D291-4837-9A87-D84DB893F59B}" srcOrd="1" destOrd="0" presId="urn:microsoft.com/office/officeart/2005/8/layout/list1"/>
    <dgm:cxn modelId="{4D20C51A-3805-487A-88F6-04E3E4A0FEC7}" type="presOf" srcId="{71F255D7-42E2-4774-993A-CC9C5E0A8551}" destId="{4801AB0C-9BC0-40C3-B3D3-0DDD6733E051}" srcOrd="0" destOrd="0" presId="urn:microsoft.com/office/officeart/2005/8/layout/list1"/>
    <dgm:cxn modelId="{68173D25-A49A-439A-80E9-F111FC6D4F68}" type="presOf" srcId="{CAEF0B4A-6ED2-4BAC-AB83-0AF21DC45348}" destId="{48364CF2-7343-4EB2-86BC-C82164CB5196}" srcOrd="1" destOrd="0" presId="urn:microsoft.com/office/officeart/2005/8/layout/list1"/>
    <dgm:cxn modelId="{1B92AD3E-DB47-4694-B760-F9671A71B8A6}" type="presOf" srcId="{96011ED4-6AC9-415D-93A6-79270E37765A}" destId="{4722E5AD-EA1D-481F-84F0-B51AF6D632D9}" srcOrd="1" destOrd="0" presId="urn:microsoft.com/office/officeart/2005/8/layout/list1"/>
    <dgm:cxn modelId="{8230A880-CA2A-4F46-BD61-7D7BEF6F2424}" type="presOf" srcId="{C7CE3F34-8056-4F52-BE9E-5A946CE2471C}" destId="{D467938D-1DC8-4CA4-8DED-409A828EDC3F}" srcOrd="0" destOrd="0" presId="urn:microsoft.com/office/officeart/2005/8/layout/list1"/>
    <dgm:cxn modelId="{8027F093-3A65-4BE8-9D8D-355C3BFFD5A3}" srcId="{3DE40413-DBFE-4A19-941E-823D18CB4A6E}" destId="{96011ED4-6AC9-415D-93A6-79270E37765A}" srcOrd="3" destOrd="0" parTransId="{6F053834-D223-498C-BAB0-79165E5AC554}" sibTransId="{CFCC4C8B-6CBC-4178-9E07-F4C4EACEE905}"/>
    <dgm:cxn modelId="{01741EAA-878C-4CA0-823A-933DC8FF20C6}" type="presOf" srcId="{CAEF0B4A-6ED2-4BAC-AB83-0AF21DC45348}" destId="{1933EECA-F6D6-43B1-9F2B-6D47EE9BD50B}" srcOrd="0" destOrd="0" presId="urn:microsoft.com/office/officeart/2005/8/layout/list1"/>
    <dgm:cxn modelId="{9E1923C0-C6E9-4FAD-BF0F-0BAB5145309C}" type="presOf" srcId="{C7CE3F34-8056-4F52-BE9E-5A946CE2471C}" destId="{03D81333-DDC8-49AA-A8EF-7C2056A0F179}" srcOrd="1" destOrd="0" presId="urn:microsoft.com/office/officeart/2005/8/layout/list1"/>
    <dgm:cxn modelId="{04B03ED1-E421-49C4-9E7C-30F901F3D085}" srcId="{3DE40413-DBFE-4A19-941E-823D18CB4A6E}" destId="{71F255D7-42E2-4774-993A-CC9C5E0A8551}" srcOrd="1" destOrd="0" parTransId="{0DAFC3E5-E640-4A85-A564-43DB7EFC74A6}" sibTransId="{218E0DC0-A7E3-43F8-A586-F84B6548C38E}"/>
    <dgm:cxn modelId="{47814ED9-0640-4D57-9863-195C1DB0463B}" srcId="{3DE40413-DBFE-4A19-941E-823D18CB4A6E}" destId="{C7CE3F34-8056-4F52-BE9E-5A946CE2471C}" srcOrd="0" destOrd="0" parTransId="{CF1EAA69-CFE6-4B05-8D70-670FAF989E67}" sibTransId="{53F01707-BC69-4945-AA98-8C15651AAAA7}"/>
    <dgm:cxn modelId="{E49E64F6-2ACC-497B-ADC9-9CEDB20BF402}" type="presOf" srcId="{96011ED4-6AC9-415D-93A6-79270E37765A}" destId="{D2EA6C95-8987-4DFF-92A3-F4394FE38BDD}" srcOrd="0" destOrd="0" presId="urn:microsoft.com/office/officeart/2005/8/layout/list1"/>
    <dgm:cxn modelId="{2546B5F6-A452-4F37-AE65-CD218D0E9C41}" srcId="{3DE40413-DBFE-4A19-941E-823D18CB4A6E}" destId="{CAEF0B4A-6ED2-4BAC-AB83-0AF21DC45348}" srcOrd="2" destOrd="0" parTransId="{A8120AA3-79DD-4588-8291-5D70F93ED3C4}" sibTransId="{9F6D2496-E245-4EA5-B942-923DE27D5CB1}"/>
    <dgm:cxn modelId="{3E50CB6F-FE63-458A-8A54-C188CABC2A89}" type="presParOf" srcId="{958C71C2-A84C-45DD-A9AC-D4AAB40A7B4C}" destId="{0B385521-4406-46AB-B1DA-D11574AD4BD8}" srcOrd="0" destOrd="0" presId="urn:microsoft.com/office/officeart/2005/8/layout/list1"/>
    <dgm:cxn modelId="{9421219F-BD85-4C79-AB5D-074B78459ECC}" type="presParOf" srcId="{0B385521-4406-46AB-B1DA-D11574AD4BD8}" destId="{D467938D-1DC8-4CA4-8DED-409A828EDC3F}" srcOrd="0" destOrd="0" presId="urn:microsoft.com/office/officeart/2005/8/layout/list1"/>
    <dgm:cxn modelId="{FA7039F3-4405-45FC-9AD4-C4802843B309}" type="presParOf" srcId="{0B385521-4406-46AB-B1DA-D11574AD4BD8}" destId="{03D81333-DDC8-49AA-A8EF-7C2056A0F179}" srcOrd="1" destOrd="0" presId="urn:microsoft.com/office/officeart/2005/8/layout/list1"/>
    <dgm:cxn modelId="{9ABFC07E-D7D3-4C93-BB30-2A92DC7F4298}" type="presParOf" srcId="{958C71C2-A84C-45DD-A9AC-D4AAB40A7B4C}" destId="{5D1FD110-0029-49A6-8D16-0279D6C73822}" srcOrd="1" destOrd="0" presId="urn:microsoft.com/office/officeart/2005/8/layout/list1"/>
    <dgm:cxn modelId="{2FF93320-ACDA-4E80-9C86-EA0E766D1800}" type="presParOf" srcId="{958C71C2-A84C-45DD-A9AC-D4AAB40A7B4C}" destId="{75715E7E-5841-4B03-A763-BAAFCE35DD6D}" srcOrd="2" destOrd="0" presId="urn:microsoft.com/office/officeart/2005/8/layout/list1"/>
    <dgm:cxn modelId="{A189D91D-29E8-443D-81B6-E8D5F8C57896}" type="presParOf" srcId="{958C71C2-A84C-45DD-A9AC-D4AAB40A7B4C}" destId="{2A6ACCA5-DC27-43C5-B1BB-35D2433201D7}" srcOrd="3" destOrd="0" presId="urn:microsoft.com/office/officeart/2005/8/layout/list1"/>
    <dgm:cxn modelId="{437FD4B7-435C-4DEC-8B02-7563F55B37A9}" type="presParOf" srcId="{958C71C2-A84C-45DD-A9AC-D4AAB40A7B4C}" destId="{805238DC-A8D7-44BD-A20B-9E4D872B6A37}" srcOrd="4" destOrd="0" presId="urn:microsoft.com/office/officeart/2005/8/layout/list1"/>
    <dgm:cxn modelId="{1D4A0FBC-EE76-450B-8C4C-9ACCF40FF46D}" type="presParOf" srcId="{805238DC-A8D7-44BD-A20B-9E4D872B6A37}" destId="{4801AB0C-9BC0-40C3-B3D3-0DDD6733E051}" srcOrd="0" destOrd="0" presId="urn:microsoft.com/office/officeart/2005/8/layout/list1"/>
    <dgm:cxn modelId="{B1D12858-521A-4EAE-B09F-205350EB5BF8}" type="presParOf" srcId="{805238DC-A8D7-44BD-A20B-9E4D872B6A37}" destId="{6F46AC78-D291-4837-9A87-D84DB893F59B}" srcOrd="1" destOrd="0" presId="urn:microsoft.com/office/officeart/2005/8/layout/list1"/>
    <dgm:cxn modelId="{0402D6E4-CAEF-4D55-A36B-81991136339E}" type="presParOf" srcId="{958C71C2-A84C-45DD-A9AC-D4AAB40A7B4C}" destId="{AD2118AF-E7E2-446B-A54E-12635975CC0F}" srcOrd="5" destOrd="0" presId="urn:microsoft.com/office/officeart/2005/8/layout/list1"/>
    <dgm:cxn modelId="{79C8A048-D241-403F-8B78-C960EC93672C}" type="presParOf" srcId="{958C71C2-A84C-45DD-A9AC-D4AAB40A7B4C}" destId="{81E73A20-617B-42AB-B92F-598608F3BDB8}" srcOrd="6" destOrd="0" presId="urn:microsoft.com/office/officeart/2005/8/layout/list1"/>
    <dgm:cxn modelId="{2867AAB7-361F-4621-AA83-33412CD90C39}" type="presParOf" srcId="{958C71C2-A84C-45DD-A9AC-D4AAB40A7B4C}" destId="{3891F7DC-6A68-4626-9972-EE097BB60AF6}" srcOrd="7" destOrd="0" presId="urn:microsoft.com/office/officeart/2005/8/layout/list1"/>
    <dgm:cxn modelId="{1BB79549-3E26-42AA-BF4A-FE85AB9622BF}" type="presParOf" srcId="{958C71C2-A84C-45DD-A9AC-D4AAB40A7B4C}" destId="{A5B6DD9E-21FA-4E6E-8C6A-6D5B75C4CFD3}" srcOrd="8" destOrd="0" presId="urn:microsoft.com/office/officeart/2005/8/layout/list1"/>
    <dgm:cxn modelId="{01F7F9AB-4EAE-4D6B-A763-618C578C76BB}" type="presParOf" srcId="{A5B6DD9E-21FA-4E6E-8C6A-6D5B75C4CFD3}" destId="{1933EECA-F6D6-43B1-9F2B-6D47EE9BD50B}" srcOrd="0" destOrd="0" presId="urn:microsoft.com/office/officeart/2005/8/layout/list1"/>
    <dgm:cxn modelId="{CA31E8E3-56F3-4E82-9883-FABE624911BB}" type="presParOf" srcId="{A5B6DD9E-21FA-4E6E-8C6A-6D5B75C4CFD3}" destId="{48364CF2-7343-4EB2-86BC-C82164CB5196}" srcOrd="1" destOrd="0" presId="urn:microsoft.com/office/officeart/2005/8/layout/list1"/>
    <dgm:cxn modelId="{3A4B26E5-B78D-4011-945C-98E5943EF1B3}" type="presParOf" srcId="{958C71C2-A84C-45DD-A9AC-D4AAB40A7B4C}" destId="{CCC8BAF4-2A1F-460A-984E-6D797781A404}" srcOrd="9" destOrd="0" presId="urn:microsoft.com/office/officeart/2005/8/layout/list1"/>
    <dgm:cxn modelId="{49FA2EDE-3619-490E-A7E2-99E8DCF9D5EC}" type="presParOf" srcId="{958C71C2-A84C-45DD-A9AC-D4AAB40A7B4C}" destId="{BFADF122-ED8A-4450-91D1-B272C461946A}" srcOrd="10" destOrd="0" presId="urn:microsoft.com/office/officeart/2005/8/layout/list1"/>
    <dgm:cxn modelId="{A96A2326-7CC5-45E7-B768-C7E92888B47F}" type="presParOf" srcId="{958C71C2-A84C-45DD-A9AC-D4AAB40A7B4C}" destId="{BB467A9D-982E-4604-B50B-4D4D35B6C5F1}" srcOrd="11" destOrd="0" presId="urn:microsoft.com/office/officeart/2005/8/layout/list1"/>
    <dgm:cxn modelId="{C895E29A-8319-423F-9F4A-4D496CD7C8B1}" type="presParOf" srcId="{958C71C2-A84C-45DD-A9AC-D4AAB40A7B4C}" destId="{8AF10C14-8371-4D86-8972-65F87D6C9698}" srcOrd="12" destOrd="0" presId="urn:microsoft.com/office/officeart/2005/8/layout/list1"/>
    <dgm:cxn modelId="{1D53588C-FC7C-4B4B-84E6-271D7EF2EA47}" type="presParOf" srcId="{8AF10C14-8371-4D86-8972-65F87D6C9698}" destId="{D2EA6C95-8987-4DFF-92A3-F4394FE38BDD}" srcOrd="0" destOrd="0" presId="urn:microsoft.com/office/officeart/2005/8/layout/list1"/>
    <dgm:cxn modelId="{5040E99A-9D97-4383-93DA-21A3BEC3C54F}" type="presParOf" srcId="{8AF10C14-8371-4D86-8972-65F87D6C9698}" destId="{4722E5AD-EA1D-481F-84F0-B51AF6D632D9}" srcOrd="1" destOrd="0" presId="urn:microsoft.com/office/officeart/2005/8/layout/list1"/>
    <dgm:cxn modelId="{C9EF9AB0-0820-4943-8E3C-D8E9861CA751}" type="presParOf" srcId="{958C71C2-A84C-45DD-A9AC-D4AAB40A7B4C}" destId="{932C15A7-F56E-4FBA-A5E9-626DB7CC78F8}" srcOrd="13" destOrd="0" presId="urn:microsoft.com/office/officeart/2005/8/layout/list1"/>
    <dgm:cxn modelId="{039BF7F7-2B4E-45A3-8176-C0AA299B0C50}" type="presParOf" srcId="{958C71C2-A84C-45DD-A9AC-D4AAB40A7B4C}" destId="{A21A98C8-1CA8-4031-A2D7-12917A67573F}"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DE40413-DBFE-4A19-941E-823D18CB4A6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mc:AlternateContent xmlns:mc="http://schemas.openxmlformats.org/markup-compatibility/2006" xmlns:a14="http://schemas.microsoft.com/office/drawing/2010/main">
      <mc:Choice Requires="a14">
        <dgm:pt modelId="{C7CE3F34-8056-4F52-BE9E-5A946CE2471C}">
          <dgm:prSet phldrT="[Text]" custT="1"/>
          <dgm:spPr>
            <a:solidFill>
              <a:schemeClr val="accent5">
                <a:lumMod val="50000"/>
              </a:schemeClr>
            </a:solidFill>
          </dgm:spPr>
          <dgm:t>
            <a:bodyPr/>
            <a:lstStyle/>
            <a:p>
              <a:pPr>
                <a:buFont typeface="Arial"/>
                <a:buChar char="•"/>
              </a:pPr>
              <a:r>
                <a:rPr lang="en-IN" sz="1400" dirty="0"/>
                <a:t>d</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𝑋</m:t>
                      </m:r>
                    </m:e>
                    <m:sub>
                      <m:r>
                        <a:rPr lang="en-IN" sz="1400" b="0" i="1" smtClean="0">
                          <a:latin typeface="Cambria Math" panose="02040503050406030204" pitchFamily="18" charset="0"/>
                        </a:rPr>
                        <m:t>𝑡</m:t>
                      </m:r>
                    </m:sub>
                  </m:sSub>
                </m:oMath>
              </a14:m>
              <a:r>
                <a:rPr lang="en-IN" sz="1400" dirty="0"/>
                <a:t> = µdt + </a:t>
              </a:r>
              <a:r>
                <a:rPr lang="el-GR" sz="1400" dirty="0"/>
                <a:t>σ</a:t>
              </a:r>
              <a:r>
                <a:rPr lang="en-IN" sz="1400" dirty="0"/>
                <a:t>d</a:t>
              </a:r>
              <a14:m>
                <m:oMath xmlns:m="http://schemas.openxmlformats.org/officeDocument/2006/math">
                  <m:sSub>
                    <m:sSubPr>
                      <m:ctrlPr>
                        <a:rPr lang="el-GR"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𝑡</m:t>
                      </m:r>
                    </m:sub>
                  </m:sSub>
                </m:oMath>
              </a14:m>
              <a:r>
                <a:rPr lang="en-IN" sz="1400" dirty="0"/>
                <a:t> </a:t>
              </a:r>
            </a:p>
          </dgm:t>
        </dgm:pt>
      </mc:Choice>
      <mc:Fallback xmlns="">
        <dgm:pt modelId="{C7CE3F34-8056-4F52-BE9E-5A946CE2471C}">
          <dgm:prSet phldrT="[Text]" custT="1"/>
          <dgm:spPr>
            <a:solidFill>
              <a:schemeClr val="accent5">
                <a:lumMod val="50000"/>
              </a:schemeClr>
            </a:solidFill>
          </dgm:spPr>
          <dgm:t>
            <a:bodyPr/>
            <a:lstStyle/>
            <a:p>
              <a:pPr>
                <a:buFont typeface="Arial"/>
                <a:buChar char="•"/>
              </a:pPr>
              <a:r>
                <a:rPr lang="en-IN" sz="1400" dirty="0"/>
                <a:t>d</a:t>
              </a:r>
              <a:r>
                <a:rPr lang="en-IN" sz="1400" b="0" i="0">
                  <a:latin typeface="Cambria Math" panose="02040503050406030204" pitchFamily="18" charset="0"/>
                </a:rPr>
                <a:t>𝑋_𝑡</a:t>
              </a:r>
              <a:r>
                <a:rPr lang="en-IN" sz="1400" dirty="0"/>
                <a:t> = µdt + </a:t>
              </a:r>
              <a:r>
                <a:rPr lang="el-GR" sz="1400" dirty="0"/>
                <a:t>σ</a:t>
              </a:r>
              <a:r>
                <a:rPr lang="en-IN" sz="1400" dirty="0"/>
                <a:t>d</a:t>
              </a:r>
              <a:r>
                <a:rPr lang="en-IN" sz="1400" b="0" i="0">
                  <a:latin typeface="Cambria Math" panose="02040503050406030204" pitchFamily="18" charset="0"/>
                </a:rPr>
                <a:t>𝑊</a:t>
              </a:r>
              <a:r>
                <a:rPr lang="el-GR" sz="1400" b="0" i="0">
                  <a:latin typeface="Cambria Math" panose="02040503050406030204" pitchFamily="18" charset="0"/>
                </a:rPr>
                <a:t>_</a:t>
              </a:r>
              <a:r>
                <a:rPr lang="en-IN" sz="1400" b="0" i="0">
                  <a:latin typeface="Cambria Math" panose="02040503050406030204" pitchFamily="18" charset="0"/>
                </a:rPr>
                <a:t>𝑡</a:t>
              </a:r>
              <a:r>
                <a:rPr lang="en-IN" sz="1400" dirty="0"/>
                <a:t> </a:t>
              </a:r>
            </a:p>
          </dgm:t>
        </dgm:pt>
      </mc:Fallback>
    </mc:AlternateContent>
    <dgm:pt modelId="{53F01707-BC69-4945-AA98-8C15651AAAA7}" type="sibTrans" cxnId="{47814ED9-0640-4D57-9863-195C1DB0463B}">
      <dgm:prSet/>
      <dgm:spPr/>
      <dgm:t>
        <a:bodyPr/>
        <a:lstStyle/>
        <a:p>
          <a:endParaRPr lang="en-IN" sz="1800"/>
        </a:p>
      </dgm:t>
    </dgm:pt>
    <dgm:pt modelId="{CF1EAA69-CFE6-4B05-8D70-670FAF989E67}" type="parTrans" cxnId="{47814ED9-0640-4D57-9863-195C1DB0463B}">
      <dgm:prSet/>
      <dgm:spPr/>
      <dgm:t>
        <a:bodyPr/>
        <a:lstStyle/>
        <a:p>
          <a:endParaRPr lang="en-IN" sz="1800"/>
        </a:p>
      </dgm:t>
    </dgm:pt>
    <mc:AlternateContent xmlns:mc="http://schemas.openxmlformats.org/markup-compatibility/2006" xmlns:a14="http://schemas.microsoft.com/office/drawing/2010/main">
      <mc:Choice Requires="a14">
        <dgm:pt modelId="{CAEF0B4A-6ED2-4BAC-AB83-0AF21DC45348}">
          <dgm:prSet phldrT="[Text]" custT="1"/>
          <dgm:spPr>
            <a:solidFill>
              <a:schemeClr val="accent5">
                <a:lumMod val="50000"/>
              </a:schemeClr>
            </a:solidFill>
          </dgm:spPr>
          <dgm:t>
            <a:bodyPr/>
            <a:lstStyle/>
            <a:p>
              <a:pPr>
                <a:buChar char="•"/>
              </a:pPr>
              <a:r>
                <a:rPr lang="en-IN" sz="1400" dirty="0"/>
                <a:t>X(1) ~ N(µ, </a:t>
              </a:r>
              <a14:m>
                <m:oMath xmlns:m="http://schemas.openxmlformats.org/officeDocument/2006/math">
                  <m:sSup>
                    <m:sSupPr>
                      <m:ctrlPr>
                        <a:rPr lang="en-IN" sz="1400" i="1" smtClean="0">
                          <a:latin typeface="Cambria Math" panose="02040503050406030204" pitchFamily="18" charset="0"/>
                        </a:rPr>
                      </m:ctrlPr>
                    </m:sSupPr>
                    <m:e>
                      <m:r>
                        <m:rPr>
                          <m:sty m:val="p"/>
                        </m:rPr>
                        <a:rPr lang="el-GR" sz="1400" i="1" smtClean="0">
                          <a:latin typeface="Cambria Math" panose="02040503050406030204" pitchFamily="18" charset="0"/>
                        </a:rPr>
                        <m:t>σ</m:t>
                      </m:r>
                    </m:e>
                    <m:sup>
                      <m:r>
                        <a:rPr lang="en-IN" sz="1400" b="0" i="1" smtClean="0">
                          <a:latin typeface="Cambria Math" panose="02040503050406030204" pitchFamily="18" charset="0"/>
                        </a:rPr>
                        <m:t>2</m:t>
                      </m:r>
                    </m:sup>
                  </m:sSup>
                </m:oMath>
              </a14:m>
              <a:r>
                <a:rPr lang="en-IN" sz="1400" dirty="0"/>
                <a:t>)</a:t>
              </a:r>
            </a:p>
          </dgm:t>
        </dgm:pt>
      </mc:Choice>
      <mc:Fallback xmlns="">
        <dgm:pt modelId="{CAEF0B4A-6ED2-4BAC-AB83-0AF21DC45348}">
          <dgm:prSet phldrT="[Text]" custT="1"/>
          <dgm:spPr>
            <a:solidFill>
              <a:schemeClr val="accent5">
                <a:lumMod val="50000"/>
              </a:schemeClr>
            </a:solidFill>
          </dgm:spPr>
          <dgm:t>
            <a:bodyPr/>
            <a:lstStyle/>
            <a:p>
              <a:pPr>
                <a:buChar char="•"/>
              </a:pPr>
              <a:r>
                <a:rPr lang="en-IN" sz="1400" dirty="0"/>
                <a:t>X(1) ~ N(µ, </a:t>
              </a:r>
              <a:r>
                <a:rPr lang="el-GR" sz="1400" i="0">
                  <a:latin typeface="Cambria Math" panose="02040503050406030204" pitchFamily="18" charset="0"/>
                </a:rPr>
                <a:t>σ</a:t>
              </a:r>
              <a:r>
                <a:rPr lang="en-IN" sz="1400" i="0">
                  <a:latin typeface="Cambria Math" panose="02040503050406030204" pitchFamily="18" charset="0"/>
                </a:rPr>
                <a:t>^</a:t>
              </a:r>
              <a:r>
                <a:rPr lang="en-IN" sz="1400" b="0" i="0">
                  <a:latin typeface="Cambria Math" panose="02040503050406030204" pitchFamily="18" charset="0"/>
                </a:rPr>
                <a:t>2</a:t>
              </a:r>
              <a:r>
                <a:rPr lang="en-IN" sz="1400" dirty="0"/>
                <a:t>)</a:t>
              </a:r>
            </a:p>
          </dgm:t>
        </dgm:pt>
      </mc:Fallback>
    </mc:AlternateContent>
    <dgm:pt modelId="{9F6D2496-E245-4EA5-B942-923DE27D5CB1}" type="sibTrans" cxnId="{2546B5F6-A452-4F37-AE65-CD218D0E9C41}">
      <dgm:prSet/>
      <dgm:spPr/>
      <dgm:t>
        <a:bodyPr/>
        <a:lstStyle/>
        <a:p>
          <a:endParaRPr lang="en-IN" sz="1800"/>
        </a:p>
      </dgm:t>
    </dgm:pt>
    <dgm:pt modelId="{A8120AA3-79DD-4588-8291-5D70F93ED3C4}" type="parTrans" cxnId="{2546B5F6-A452-4F37-AE65-CD218D0E9C41}">
      <dgm:prSet/>
      <dgm:spPr/>
      <dgm:t>
        <a:bodyPr/>
        <a:lstStyle/>
        <a:p>
          <a:endParaRPr lang="en-IN" sz="1800"/>
        </a:p>
      </dgm:t>
    </dgm:pt>
    <mc:AlternateContent xmlns:mc="http://schemas.openxmlformats.org/markup-compatibility/2006" xmlns:a14="http://schemas.microsoft.com/office/drawing/2010/main">
      <mc:Choice Requires="a14">
        <dgm:pt modelId="{71F255D7-42E2-4774-993A-CC9C5E0A8551}">
          <dgm:prSet custT="1"/>
          <dgm:spPr>
            <a:solidFill>
              <a:schemeClr val="accent5">
                <a:lumMod val="50000"/>
              </a:schemeClr>
            </a:solidFill>
          </dgm:spPr>
          <dgm:t>
            <a:bodyPr/>
            <a:lstStyle/>
            <a:p>
              <a:pPr>
                <a:buChar char="•"/>
              </a:pPr>
              <a:r>
                <a:rPr lang="en-IN" sz="1400" dirty="0"/>
                <a:t>X(t) = µt + </a:t>
              </a:r>
              <a:r>
                <a:rPr lang="el-GR" sz="1400" dirty="0"/>
                <a:t>σ</a:t>
              </a:r>
              <a14:m>
                <m:oMath xmlns:m="http://schemas.openxmlformats.org/officeDocument/2006/math">
                  <m:sSub>
                    <m:sSubPr>
                      <m:ctrlPr>
                        <a:rPr lang="el-GR" sz="1400" i="1" smtClean="0">
                          <a:latin typeface="Cambria Math" panose="02040503050406030204" pitchFamily="18" charset="0"/>
                        </a:rPr>
                      </m:ctrlPr>
                    </m:sSubPr>
                    <m:e>
                      <m:r>
                        <a:rPr lang="en-IN" sz="1400" b="0" i="1" smtClean="0">
                          <a:latin typeface="Cambria Math" panose="02040503050406030204" pitchFamily="18" charset="0"/>
                        </a:rPr>
                        <m:t>𝑊</m:t>
                      </m:r>
                    </m:e>
                    <m:sub>
                      <m:r>
                        <a:rPr lang="en-IN" sz="1400" b="0" i="1" smtClean="0">
                          <a:latin typeface="Cambria Math" panose="02040503050406030204" pitchFamily="18" charset="0"/>
                        </a:rPr>
                        <m:t>𝑡</m:t>
                      </m:r>
                    </m:sub>
                  </m:sSub>
                </m:oMath>
              </a14:m>
              <a:r>
                <a:rPr lang="en-IN" sz="1400" dirty="0">
                  <a:latin typeface="Cambria Math" panose="02040503050406030204" pitchFamily="18" charset="0"/>
                  <a:ea typeface="Cambria Math" panose="02040503050406030204" pitchFamily="18" charset="0"/>
                </a:rPr>
                <a:t> ≈</a:t>
              </a:r>
              <a:r>
                <a:rPr lang="en-IN" sz="1400" dirty="0"/>
                <a:t> N(µt, </a:t>
              </a:r>
              <a14:m>
                <m:oMath xmlns:m="http://schemas.openxmlformats.org/officeDocument/2006/math">
                  <m:sSup>
                    <m:sSupPr>
                      <m:ctrlPr>
                        <a:rPr lang="en-IN" sz="1400" i="1" smtClean="0">
                          <a:latin typeface="Cambria Math" panose="02040503050406030204" pitchFamily="18" charset="0"/>
                        </a:rPr>
                      </m:ctrlPr>
                    </m:sSupPr>
                    <m:e>
                      <m:r>
                        <m:rPr>
                          <m:sty m:val="p"/>
                        </m:rPr>
                        <a:rPr lang="el-GR" sz="1400" i="1" smtClean="0">
                          <a:latin typeface="Cambria Math" panose="02040503050406030204" pitchFamily="18" charset="0"/>
                        </a:rPr>
                        <m:t>σ</m:t>
                      </m:r>
                    </m:e>
                    <m:sup>
                      <m:r>
                        <a:rPr lang="en-IN" sz="1400" b="0" i="1" smtClean="0">
                          <a:latin typeface="Cambria Math" panose="02040503050406030204" pitchFamily="18" charset="0"/>
                        </a:rPr>
                        <m:t>2</m:t>
                      </m:r>
                    </m:sup>
                  </m:sSup>
                  <m:r>
                    <a:rPr lang="en-IN" sz="1400" b="0" i="1" smtClean="0">
                      <a:latin typeface="Cambria Math" panose="02040503050406030204" pitchFamily="18" charset="0"/>
                    </a:rPr>
                    <m:t>𝑡</m:t>
                  </m:r>
                </m:oMath>
              </a14:m>
              <a:r>
                <a:rPr lang="en-IN" sz="1400" dirty="0"/>
                <a:t>)  </a:t>
              </a:r>
            </a:p>
          </dgm:t>
        </dgm:pt>
      </mc:Choice>
      <mc:Fallback xmlns="">
        <dgm:pt modelId="{71F255D7-42E2-4774-993A-CC9C5E0A8551}">
          <dgm:prSet custT="1"/>
          <dgm:spPr>
            <a:solidFill>
              <a:schemeClr val="accent5">
                <a:lumMod val="50000"/>
              </a:schemeClr>
            </a:solidFill>
          </dgm:spPr>
          <dgm:t>
            <a:bodyPr/>
            <a:lstStyle/>
            <a:p>
              <a:pPr>
                <a:buChar char="•"/>
              </a:pPr>
              <a:r>
                <a:rPr lang="en-IN" sz="1400" dirty="0"/>
                <a:t>X(t) = µt + </a:t>
              </a:r>
              <a:r>
                <a:rPr lang="el-GR" sz="1400" dirty="0"/>
                <a:t>σ</a:t>
              </a:r>
              <a:r>
                <a:rPr lang="en-IN" sz="1400" b="0" i="0">
                  <a:latin typeface="Cambria Math" panose="02040503050406030204" pitchFamily="18" charset="0"/>
                </a:rPr>
                <a:t>𝑊</a:t>
              </a:r>
              <a:r>
                <a:rPr lang="el-GR" sz="1400" b="0" i="0">
                  <a:latin typeface="Cambria Math" panose="02040503050406030204" pitchFamily="18" charset="0"/>
                </a:rPr>
                <a:t>_</a:t>
              </a:r>
              <a:r>
                <a:rPr lang="en-IN" sz="1400" b="0" i="0">
                  <a:latin typeface="Cambria Math" panose="02040503050406030204" pitchFamily="18" charset="0"/>
                </a:rPr>
                <a:t>𝑡</a:t>
              </a:r>
              <a:r>
                <a:rPr lang="en-IN" sz="1400" dirty="0">
                  <a:latin typeface="Cambria Math" panose="02040503050406030204" pitchFamily="18" charset="0"/>
                  <a:ea typeface="Cambria Math" panose="02040503050406030204" pitchFamily="18" charset="0"/>
                </a:rPr>
                <a:t> ≈</a:t>
              </a:r>
              <a:r>
                <a:rPr lang="en-IN" sz="1400" dirty="0"/>
                <a:t> N(µt, </a:t>
              </a:r>
              <a:r>
                <a:rPr lang="el-GR" sz="1400" i="0">
                  <a:latin typeface="Cambria Math" panose="02040503050406030204" pitchFamily="18" charset="0"/>
                </a:rPr>
                <a:t>σ</a:t>
              </a:r>
              <a:r>
                <a:rPr lang="en-IN" sz="1400" i="0">
                  <a:latin typeface="Cambria Math" panose="02040503050406030204" pitchFamily="18" charset="0"/>
                </a:rPr>
                <a:t>^</a:t>
              </a:r>
              <a:r>
                <a:rPr lang="en-IN" sz="1400" b="0" i="0">
                  <a:latin typeface="Cambria Math" panose="02040503050406030204" pitchFamily="18" charset="0"/>
                </a:rPr>
                <a:t>2 𝑡</a:t>
              </a:r>
              <a:r>
                <a:rPr lang="en-IN" sz="1400" dirty="0"/>
                <a:t>)  </a:t>
              </a:r>
            </a:p>
          </dgm:t>
        </dgm:pt>
      </mc:Fallback>
    </mc:AlternateContent>
    <dgm:pt modelId="{218E0DC0-A7E3-43F8-A586-F84B6548C38E}" type="sibTrans" cxnId="{04B03ED1-E421-49C4-9E7C-30F901F3D085}">
      <dgm:prSet/>
      <dgm:spPr/>
      <dgm:t>
        <a:bodyPr/>
        <a:lstStyle/>
        <a:p>
          <a:endParaRPr lang="en-IN" sz="1800"/>
        </a:p>
      </dgm:t>
    </dgm:pt>
    <dgm:pt modelId="{0DAFC3E5-E640-4A85-A564-43DB7EFC74A6}" type="parTrans" cxnId="{04B03ED1-E421-49C4-9E7C-30F901F3D085}">
      <dgm:prSet/>
      <dgm:spPr/>
      <dgm:t>
        <a:bodyPr/>
        <a:lstStyle/>
        <a:p>
          <a:endParaRPr lang="en-IN" sz="1800"/>
        </a:p>
      </dgm:t>
    </dgm:pt>
    <dgm:pt modelId="{958C71C2-A84C-45DD-A9AC-D4AAB40A7B4C}" type="pres">
      <dgm:prSet presAssocID="{3DE40413-DBFE-4A19-941E-823D18CB4A6E}" presName="linear" presStyleCnt="0">
        <dgm:presLayoutVars>
          <dgm:dir/>
          <dgm:animLvl val="lvl"/>
          <dgm:resizeHandles val="exact"/>
        </dgm:presLayoutVars>
      </dgm:prSet>
      <dgm:spPr/>
    </dgm:pt>
    <dgm:pt modelId="{0B385521-4406-46AB-B1DA-D11574AD4BD8}" type="pres">
      <dgm:prSet presAssocID="{C7CE3F34-8056-4F52-BE9E-5A946CE2471C}" presName="parentLin" presStyleCnt="0"/>
      <dgm:spPr/>
    </dgm:pt>
    <dgm:pt modelId="{D467938D-1DC8-4CA4-8DED-409A828EDC3F}" type="pres">
      <dgm:prSet presAssocID="{C7CE3F34-8056-4F52-BE9E-5A946CE2471C}" presName="parentLeftMargin" presStyleLbl="node1" presStyleIdx="0" presStyleCnt="3"/>
      <dgm:spPr/>
    </dgm:pt>
    <dgm:pt modelId="{03D81333-DDC8-49AA-A8EF-7C2056A0F179}" type="pres">
      <dgm:prSet presAssocID="{C7CE3F34-8056-4F52-BE9E-5A946CE2471C}" presName="parentText" presStyleLbl="node1" presStyleIdx="0" presStyleCnt="3">
        <dgm:presLayoutVars>
          <dgm:chMax val="0"/>
          <dgm:bulletEnabled val="1"/>
        </dgm:presLayoutVars>
      </dgm:prSet>
      <dgm:spPr/>
    </dgm:pt>
    <dgm:pt modelId="{5D1FD110-0029-49A6-8D16-0279D6C73822}" type="pres">
      <dgm:prSet presAssocID="{C7CE3F34-8056-4F52-BE9E-5A946CE2471C}" presName="negativeSpace" presStyleCnt="0"/>
      <dgm:spPr/>
    </dgm:pt>
    <dgm:pt modelId="{75715E7E-5841-4B03-A763-BAAFCE35DD6D}" type="pres">
      <dgm:prSet presAssocID="{C7CE3F34-8056-4F52-BE9E-5A946CE2471C}" presName="childText" presStyleLbl="conFgAcc1" presStyleIdx="0" presStyleCnt="3">
        <dgm:presLayoutVars>
          <dgm:bulletEnabled val="1"/>
        </dgm:presLayoutVars>
      </dgm:prSet>
      <dgm:spPr/>
    </dgm:pt>
    <dgm:pt modelId="{2A6ACCA5-DC27-43C5-B1BB-35D2433201D7}" type="pres">
      <dgm:prSet presAssocID="{53F01707-BC69-4945-AA98-8C15651AAAA7}" presName="spaceBetweenRectangles" presStyleCnt="0"/>
      <dgm:spPr/>
    </dgm:pt>
    <dgm:pt modelId="{805238DC-A8D7-44BD-A20B-9E4D872B6A37}" type="pres">
      <dgm:prSet presAssocID="{71F255D7-42E2-4774-993A-CC9C5E0A8551}" presName="parentLin" presStyleCnt="0"/>
      <dgm:spPr/>
    </dgm:pt>
    <dgm:pt modelId="{4801AB0C-9BC0-40C3-B3D3-0DDD6733E051}" type="pres">
      <dgm:prSet presAssocID="{71F255D7-42E2-4774-993A-CC9C5E0A8551}" presName="parentLeftMargin" presStyleLbl="node1" presStyleIdx="0" presStyleCnt="3"/>
      <dgm:spPr/>
    </dgm:pt>
    <dgm:pt modelId="{6F46AC78-D291-4837-9A87-D84DB893F59B}" type="pres">
      <dgm:prSet presAssocID="{71F255D7-42E2-4774-993A-CC9C5E0A8551}" presName="parentText" presStyleLbl="node1" presStyleIdx="1" presStyleCnt="3" custLinFactNeighborX="-5084">
        <dgm:presLayoutVars>
          <dgm:chMax val="0"/>
          <dgm:bulletEnabled val="1"/>
        </dgm:presLayoutVars>
      </dgm:prSet>
      <dgm:spPr/>
    </dgm:pt>
    <dgm:pt modelId="{AD2118AF-E7E2-446B-A54E-12635975CC0F}" type="pres">
      <dgm:prSet presAssocID="{71F255D7-42E2-4774-993A-CC9C5E0A8551}" presName="negativeSpace" presStyleCnt="0"/>
      <dgm:spPr/>
    </dgm:pt>
    <dgm:pt modelId="{81E73A20-617B-42AB-B92F-598608F3BDB8}" type="pres">
      <dgm:prSet presAssocID="{71F255D7-42E2-4774-993A-CC9C5E0A8551}" presName="childText" presStyleLbl="conFgAcc1" presStyleIdx="1" presStyleCnt="3">
        <dgm:presLayoutVars>
          <dgm:bulletEnabled val="1"/>
        </dgm:presLayoutVars>
      </dgm:prSet>
      <dgm:spPr/>
    </dgm:pt>
    <dgm:pt modelId="{3891F7DC-6A68-4626-9972-EE097BB60AF6}" type="pres">
      <dgm:prSet presAssocID="{218E0DC0-A7E3-43F8-A586-F84B6548C38E}" presName="spaceBetweenRectangles" presStyleCnt="0"/>
      <dgm:spPr/>
    </dgm:pt>
    <dgm:pt modelId="{A5B6DD9E-21FA-4E6E-8C6A-6D5B75C4CFD3}" type="pres">
      <dgm:prSet presAssocID="{CAEF0B4A-6ED2-4BAC-AB83-0AF21DC45348}" presName="parentLin" presStyleCnt="0"/>
      <dgm:spPr/>
    </dgm:pt>
    <dgm:pt modelId="{1933EECA-F6D6-43B1-9F2B-6D47EE9BD50B}" type="pres">
      <dgm:prSet presAssocID="{CAEF0B4A-6ED2-4BAC-AB83-0AF21DC45348}" presName="parentLeftMargin" presStyleLbl="node1" presStyleIdx="1" presStyleCnt="3"/>
      <dgm:spPr/>
    </dgm:pt>
    <dgm:pt modelId="{48364CF2-7343-4EB2-86BC-C82164CB5196}" type="pres">
      <dgm:prSet presAssocID="{CAEF0B4A-6ED2-4BAC-AB83-0AF21DC45348}" presName="parentText" presStyleLbl="node1" presStyleIdx="2" presStyleCnt="3" custLinFactNeighborY="-7642">
        <dgm:presLayoutVars>
          <dgm:chMax val="0"/>
          <dgm:bulletEnabled val="1"/>
        </dgm:presLayoutVars>
      </dgm:prSet>
      <dgm:spPr/>
    </dgm:pt>
    <dgm:pt modelId="{CCC8BAF4-2A1F-460A-984E-6D797781A404}" type="pres">
      <dgm:prSet presAssocID="{CAEF0B4A-6ED2-4BAC-AB83-0AF21DC45348}" presName="negativeSpace" presStyleCnt="0"/>
      <dgm:spPr/>
    </dgm:pt>
    <dgm:pt modelId="{BFADF122-ED8A-4450-91D1-B272C461946A}" type="pres">
      <dgm:prSet presAssocID="{CAEF0B4A-6ED2-4BAC-AB83-0AF21DC45348}" presName="childText" presStyleLbl="conFgAcc1" presStyleIdx="2" presStyleCnt="3">
        <dgm:presLayoutVars>
          <dgm:bulletEnabled val="1"/>
        </dgm:presLayoutVars>
      </dgm:prSet>
      <dgm:spPr/>
    </dgm:pt>
  </dgm:ptLst>
  <dgm:cxnLst>
    <dgm:cxn modelId="{4007DC0A-4818-4572-9DFE-85EACC19BB6B}" type="presOf" srcId="{3DE40413-DBFE-4A19-941E-823D18CB4A6E}" destId="{958C71C2-A84C-45DD-A9AC-D4AAB40A7B4C}" srcOrd="0" destOrd="0" presId="urn:microsoft.com/office/officeart/2005/8/layout/list1"/>
    <dgm:cxn modelId="{8EE25C19-70E3-4222-A2CA-640A472E6E09}" type="presOf" srcId="{71F255D7-42E2-4774-993A-CC9C5E0A8551}" destId="{6F46AC78-D291-4837-9A87-D84DB893F59B}" srcOrd="1" destOrd="0" presId="urn:microsoft.com/office/officeart/2005/8/layout/list1"/>
    <dgm:cxn modelId="{4D20C51A-3805-487A-88F6-04E3E4A0FEC7}" type="presOf" srcId="{71F255D7-42E2-4774-993A-CC9C5E0A8551}" destId="{4801AB0C-9BC0-40C3-B3D3-0DDD6733E051}" srcOrd="0" destOrd="0" presId="urn:microsoft.com/office/officeart/2005/8/layout/list1"/>
    <dgm:cxn modelId="{68173D25-A49A-439A-80E9-F111FC6D4F68}" type="presOf" srcId="{CAEF0B4A-6ED2-4BAC-AB83-0AF21DC45348}" destId="{48364CF2-7343-4EB2-86BC-C82164CB5196}" srcOrd="1" destOrd="0" presId="urn:microsoft.com/office/officeart/2005/8/layout/list1"/>
    <dgm:cxn modelId="{8230A880-CA2A-4F46-BD61-7D7BEF6F2424}" type="presOf" srcId="{C7CE3F34-8056-4F52-BE9E-5A946CE2471C}" destId="{D467938D-1DC8-4CA4-8DED-409A828EDC3F}" srcOrd="0" destOrd="0" presId="urn:microsoft.com/office/officeart/2005/8/layout/list1"/>
    <dgm:cxn modelId="{01741EAA-878C-4CA0-823A-933DC8FF20C6}" type="presOf" srcId="{CAEF0B4A-6ED2-4BAC-AB83-0AF21DC45348}" destId="{1933EECA-F6D6-43B1-9F2B-6D47EE9BD50B}" srcOrd="0" destOrd="0" presId="urn:microsoft.com/office/officeart/2005/8/layout/list1"/>
    <dgm:cxn modelId="{9E1923C0-C6E9-4FAD-BF0F-0BAB5145309C}" type="presOf" srcId="{C7CE3F34-8056-4F52-BE9E-5A946CE2471C}" destId="{03D81333-DDC8-49AA-A8EF-7C2056A0F179}" srcOrd="1" destOrd="0" presId="urn:microsoft.com/office/officeart/2005/8/layout/list1"/>
    <dgm:cxn modelId="{04B03ED1-E421-49C4-9E7C-30F901F3D085}" srcId="{3DE40413-DBFE-4A19-941E-823D18CB4A6E}" destId="{71F255D7-42E2-4774-993A-CC9C5E0A8551}" srcOrd="1" destOrd="0" parTransId="{0DAFC3E5-E640-4A85-A564-43DB7EFC74A6}" sibTransId="{218E0DC0-A7E3-43F8-A586-F84B6548C38E}"/>
    <dgm:cxn modelId="{47814ED9-0640-4D57-9863-195C1DB0463B}" srcId="{3DE40413-DBFE-4A19-941E-823D18CB4A6E}" destId="{C7CE3F34-8056-4F52-BE9E-5A946CE2471C}" srcOrd="0" destOrd="0" parTransId="{CF1EAA69-CFE6-4B05-8D70-670FAF989E67}" sibTransId="{53F01707-BC69-4945-AA98-8C15651AAAA7}"/>
    <dgm:cxn modelId="{2546B5F6-A452-4F37-AE65-CD218D0E9C41}" srcId="{3DE40413-DBFE-4A19-941E-823D18CB4A6E}" destId="{CAEF0B4A-6ED2-4BAC-AB83-0AF21DC45348}" srcOrd="2" destOrd="0" parTransId="{A8120AA3-79DD-4588-8291-5D70F93ED3C4}" sibTransId="{9F6D2496-E245-4EA5-B942-923DE27D5CB1}"/>
    <dgm:cxn modelId="{3E50CB6F-FE63-458A-8A54-C188CABC2A89}" type="presParOf" srcId="{958C71C2-A84C-45DD-A9AC-D4AAB40A7B4C}" destId="{0B385521-4406-46AB-B1DA-D11574AD4BD8}" srcOrd="0" destOrd="0" presId="urn:microsoft.com/office/officeart/2005/8/layout/list1"/>
    <dgm:cxn modelId="{9421219F-BD85-4C79-AB5D-074B78459ECC}" type="presParOf" srcId="{0B385521-4406-46AB-B1DA-D11574AD4BD8}" destId="{D467938D-1DC8-4CA4-8DED-409A828EDC3F}" srcOrd="0" destOrd="0" presId="urn:microsoft.com/office/officeart/2005/8/layout/list1"/>
    <dgm:cxn modelId="{FA7039F3-4405-45FC-9AD4-C4802843B309}" type="presParOf" srcId="{0B385521-4406-46AB-B1DA-D11574AD4BD8}" destId="{03D81333-DDC8-49AA-A8EF-7C2056A0F179}" srcOrd="1" destOrd="0" presId="urn:microsoft.com/office/officeart/2005/8/layout/list1"/>
    <dgm:cxn modelId="{9ABFC07E-D7D3-4C93-BB30-2A92DC7F4298}" type="presParOf" srcId="{958C71C2-A84C-45DD-A9AC-D4AAB40A7B4C}" destId="{5D1FD110-0029-49A6-8D16-0279D6C73822}" srcOrd="1" destOrd="0" presId="urn:microsoft.com/office/officeart/2005/8/layout/list1"/>
    <dgm:cxn modelId="{2FF93320-ACDA-4E80-9C86-EA0E766D1800}" type="presParOf" srcId="{958C71C2-A84C-45DD-A9AC-D4AAB40A7B4C}" destId="{75715E7E-5841-4B03-A763-BAAFCE35DD6D}" srcOrd="2" destOrd="0" presId="urn:microsoft.com/office/officeart/2005/8/layout/list1"/>
    <dgm:cxn modelId="{A189D91D-29E8-443D-81B6-E8D5F8C57896}" type="presParOf" srcId="{958C71C2-A84C-45DD-A9AC-D4AAB40A7B4C}" destId="{2A6ACCA5-DC27-43C5-B1BB-35D2433201D7}" srcOrd="3" destOrd="0" presId="urn:microsoft.com/office/officeart/2005/8/layout/list1"/>
    <dgm:cxn modelId="{437FD4B7-435C-4DEC-8B02-7563F55B37A9}" type="presParOf" srcId="{958C71C2-A84C-45DD-A9AC-D4AAB40A7B4C}" destId="{805238DC-A8D7-44BD-A20B-9E4D872B6A37}" srcOrd="4" destOrd="0" presId="urn:microsoft.com/office/officeart/2005/8/layout/list1"/>
    <dgm:cxn modelId="{1D4A0FBC-EE76-450B-8C4C-9ACCF40FF46D}" type="presParOf" srcId="{805238DC-A8D7-44BD-A20B-9E4D872B6A37}" destId="{4801AB0C-9BC0-40C3-B3D3-0DDD6733E051}" srcOrd="0" destOrd="0" presId="urn:microsoft.com/office/officeart/2005/8/layout/list1"/>
    <dgm:cxn modelId="{B1D12858-521A-4EAE-B09F-205350EB5BF8}" type="presParOf" srcId="{805238DC-A8D7-44BD-A20B-9E4D872B6A37}" destId="{6F46AC78-D291-4837-9A87-D84DB893F59B}" srcOrd="1" destOrd="0" presId="urn:microsoft.com/office/officeart/2005/8/layout/list1"/>
    <dgm:cxn modelId="{0402D6E4-CAEF-4D55-A36B-81991136339E}" type="presParOf" srcId="{958C71C2-A84C-45DD-A9AC-D4AAB40A7B4C}" destId="{AD2118AF-E7E2-446B-A54E-12635975CC0F}" srcOrd="5" destOrd="0" presId="urn:microsoft.com/office/officeart/2005/8/layout/list1"/>
    <dgm:cxn modelId="{79C8A048-D241-403F-8B78-C960EC93672C}" type="presParOf" srcId="{958C71C2-A84C-45DD-A9AC-D4AAB40A7B4C}" destId="{81E73A20-617B-42AB-B92F-598608F3BDB8}" srcOrd="6" destOrd="0" presId="urn:microsoft.com/office/officeart/2005/8/layout/list1"/>
    <dgm:cxn modelId="{2867AAB7-361F-4621-AA83-33412CD90C39}" type="presParOf" srcId="{958C71C2-A84C-45DD-A9AC-D4AAB40A7B4C}" destId="{3891F7DC-6A68-4626-9972-EE097BB60AF6}" srcOrd="7" destOrd="0" presId="urn:microsoft.com/office/officeart/2005/8/layout/list1"/>
    <dgm:cxn modelId="{1BB79549-3E26-42AA-BF4A-FE85AB9622BF}" type="presParOf" srcId="{958C71C2-A84C-45DD-A9AC-D4AAB40A7B4C}" destId="{A5B6DD9E-21FA-4E6E-8C6A-6D5B75C4CFD3}" srcOrd="8" destOrd="0" presId="urn:microsoft.com/office/officeart/2005/8/layout/list1"/>
    <dgm:cxn modelId="{01F7F9AB-4EAE-4D6B-A763-618C578C76BB}" type="presParOf" srcId="{A5B6DD9E-21FA-4E6E-8C6A-6D5B75C4CFD3}" destId="{1933EECA-F6D6-43B1-9F2B-6D47EE9BD50B}" srcOrd="0" destOrd="0" presId="urn:microsoft.com/office/officeart/2005/8/layout/list1"/>
    <dgm:cxn modelId="{CA31E8E3-56F3-4E82-9883-FABE624911BB}" type="presParOf" srcId="{A5B6DD9E-21FA-4E6E-8C6A-6D5B75C4CFD3}" destId="{48364CF2-7343-4EB2-86BC-C82164CB5196}" srcOrd="1" destOrd="0" presId="urn:microsoft.com/office/officeart/2005/8/layout/list1"/>
    <dgm:cxn modelId="{3A4B26E5-B78D-4011-945C-98E5943EF1B3}" type="presParOf" srcId="{958C71C2-A84C-45DD-A9AC-D4AAB40A7B4C}" destId="{CCC8BAF4-2A1F-460A-984E-6D797781A404}" srcOrd="9" destOrd="0" presId="urn:microsoft.com/office/officeart/2005/8/layout/list1"/>
    <dgm:cxn modelId="{49FA2EDE-3619-490E-A7E2-99E8DCF9D5EC}" type="presParOf" srcId="{958C71C2-A84C-45DD-A9AC-D4AAB40A7B4C}" destId="{BFADF122-ED8A-4450-91D1-B272C461946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DE40413-DBFE-4A19-941E-823D18CB4A6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C7CE3F34-8056-4F52-BE9E-5A946CE2471C}">
      <dgm:prSet phldrT="[Text]" custT="1"/>
      <dgm:spPr>
        <a:blipFill>
          <a:blip xmlns:r="http://schemas.openxmlformats.org/officeDocument/2006/relationships" r:embed="rId1"/>
          <a:stretch>
            <a:fillRect/>
          </a:stretch>
        </a:blipFill>
      </dgm:spPr>
      <dgm:t>
        <a:bodyPr/>
        <a:lstStyle/>
        <a:p>
          <a:r>
            <a:rPr lang="en-IN">
              <a:noFill/>
            </a:rPr>
            <a:t> </a:t>
          </a:r>
        </a:p>
      </dgm:t>
    </dgm:pt>
    <dgm:pt modelId="{53F01707-BC69-4945-AA98-8C15651AAAA7}" type="sibTrans" cxnId="{47814ED9-0640-4D57-9863-195C1DB0463B}">
      <dgm:prSet/>
      <dgm:spPr/>
      <dgm:t>
        <a:bodyPr/>
        <a:lstStyle/>
        <a:p>
          <a:endParaRPr lang="en-IN" sz="1800"/>
        </a:p>
      </dgm:t>
    </dgm:pt>
    <dgm:pt modelId="{CF1EAA69-CFE6-4B05-8D70-670FAF989E67}" type="parTrans" cxnId="{47814ED9-0640-4D57-9863-195C1DB0463B}">
      <dgm:prSet/>
      <dgm:spPr/>
      <dgm:t>
        <a:bodyPr/>
        <a:lstStyle/>
        <a:p>
          <a:endParaRPr lang="en-IN" sz="1800"/>
        </a:p>
      </dgm:t>
    </dgm:pt>
    <dgm:pt modelId="{CAEF0B4A-6ED2-4BAC-AB83-0AF21DC45348}">
      <dgm:prSet phldrT="[Text]" custT="1"/>
      <dgm:spPr>
        <a:blipFill>
          <a:blip xmlns:r="http://schemas.openxmlformats.org/officeDocument/2006/relationships" r:embed="rId2"/>
          <a:stretch>
            <a:fillRect/>
          </a:stretch>
        </a:blipFill>
      </dgm:spPr>
      <dgm:t>
        <a:bodyPr/>
        <a:lstStyle/>
        <a:p>
          <a:r>
            <a:rPr lang="en-IN">
              <a:noFill/>
            </a:rPr>
            <a:t> </a:t>
          </a:r>
        </a:p>
      </dgm:t>
    </dgm:pt>
    <dgm:pt modelId="{9F6D2496-E245-4EA5-B942-923DE27D5CB1}" type="sibTrans" cxnId="{2546B5F6-A452-4F37-AE65-CD218D0E9C41}">
      <dgm:prSet/>
      <dgm:spPr/>
      <dgm:t>
        <a:bodyPr/>
        <a:lstStyle/>
        <a:p>
          <a:endParaRPr lang="en-IN" sz="1800"/>
        </a:p>
      </dgm:t>
    </dgm:pt>
    <dgm:pt modelId="{A8120AA3-79DD-4588-8291-5D70F93ED3C4}" type="parTrans" cxnId="{2546B5F6-A452-4F37-AE65-CD218D0E9C41}">
      <dgm:prSet/>
      <dgm:spPr/>
      <dgm:t>
        <a:bodyPr/>
        <a:lstStyle/>
        <a:p>
          <a:endParaRPr lang="en-IN" sz="1800"/>
        </a:p>
      </dgm:t>
    </dgm:pt>
    <dgm:pt modelId="{71F255D7-42E2-4774-993A-CC9C5E0A8551}">
      <dgm:prSet custT="1"/>
      <dgm:spPr>
        <a:blipFill>
          <a:blip xmlns:r="http://schemas.openxmlformats.org/officeDocument/2006/relationships" r:embed="rId3"/>
          <a:stretch>
            <a:fillRect/>
          </a:stretch>
        </a:blipFill>
      </dgm:spPr>
      <dgm:t>
        <a:bodyPr/>
        <a:lstStyle/>
        <a:p>
          <a:r>
            <a:rPr lang="en-IN">
              <a:noFill/>
            </a:rPr>
            <a:t> </a:t>
          </a:r>
        </a:p>
      </dgm:t>
    </dgm:pt>
    <dgm:pt modelId="{218E0DC0-A7E3-43F8-A586-F84B6548C38E}" type="sibTrans" cxnId="{04B03ED1-E421-49C4-9E7C-30F901F3D085}">
      <dgm:prSet/>
      <dgm:spPr/>
      <dgm:t>
        <a:bodyPr/>
        <a:lstStyle/>
        <a:p>
          <a:endParaRPr lang="en-IN" sz="1800"/>
        </a:p>
      </dgm:t>
    </dgm:pt>
    <dgm:pt modelId="{0DAFC3E5-E640-4A85-A564-43DB7EFC74A6}" type="parTrans" cxnId="{04B03ED1-E421-49C4-9E7C-30F901F3D085}">
      <dgm:prSet/>
      <dgm:spPr/>
      <dgm:t>
        <a:bodyPr/>
        <a:lstStyle/>
        <a:p>
          <a:endParaRPr lang="en-IN" sz="1800"/>
        </a:p>
      </dgm:t>
    </dgm:pt>
    <dgm:pt modelId="{958C71C2-A84C-45DD-A9AC-D4AAB40A7B4C}" type="pres">
      <dgm:prSet presAssocID="{3DE40413-DBFE-4A19-941E-823D18CB4A6E}" presName="linear" presStyleCnt="0">
        <dgm:presLayoutVars>
          <dgm:dir/>
          <dgm:animLvl val="lvl"/>
          <dgm:resizeHandles val="exact"/>
        </dgm:presLayoutVars>
      </dgm:prSet>
      <dgm:spPr/>
    </dgm:pt>
    <dgm:pt modelId="{0B385521-4406-46AB-B1DA-D11574AD4BD8}" type="pres">
      <dgm:prSet presAssocID="{C7CE3F34-8056-4F52-BE9E-5A946CE2471C}" presName="parentLin" presStyleCnt="0"/>
      <dgm:spPr/>
    </dgm:pt>
    <dgm:pt modelId="{D467938D-1DC8-4CA4-8DED-409A828EDC3F}" type="pres">
      <dgm:prSet presAssocID="{C7CE3F34-8056-4F52-BE9E-5A946CE2471C}" presName="parentLeftMargin" presStyleLbl="node1" presStyleIdx="0" presStyleCnt="3"/>
      <dgm:spPr/>
    </dgm:pt>
    <dgm:pt modelId="{03D81333-DDC8-49AA-A8EF-7C2056A0F179}" type="pres">
      <dgm:prSet presAssocID="{C7CE3F34-8056-4F52-BE9E-5A946CE2471C}" presName="parentText" presStyleLbl="node1" presStyleIdx="0" presStyleCnt="3">
        <dgm:presLayoutVars>
          <dgm:chMax val="0"/>
          <dgm:bulletEnabled val="1"/>
        </dgm:presLayoutVars>
      </dgm:prSet>
      <dgm:spPr/>
    </dgm:pt>
    <dgm:pt modelId="{5D1FD110-0029-49A6-8D16-0279D6C73822}" type="pres">
      <dgm:prSet presAssocID="{C7CE3F34-8056-4F52-BE9E-5A946CE2471C}" presName="negativeSpace" presStyleCnt="0"/>
      <dgm:spPr/>
    </dgm:pt>
    <dgm:pt modelId="{75715E7E-5841-4B03-A763-BAAFCE35DD6D}" type="pres">
      <dgm:prSet presAssocID="{C7CE3F34-8056-4F52-BE9E-5A946CE2471C}" presName="childText" presStyleLbl="conFgAcc1" presStyleIdx="0" presStyleCnt="3">
        <dgm:presLayoutVars>
          <dgm:bulletEnabled val="1"/>
        </dgm:presLayoutVars>
      </dgm:prSet>
      <dgm:spPr/>
    </dgm:pt>
    <dgm:pt modelId="{2A6ACCA5-DC27-43C5-B1BB-35D2433201D7}" type="pres">
      <dgm:prSet presAssocID="{53F01707-BC69-4945-AA98-8C15651AAAA7}" presName="spaceBetweenRectangles" presStyleCnt="0"/>
      <dgm:spPr/>
    </dgm:pt>
    <dgm:pt modelId="{805238DC-A8D7-44BD-A20B-9E4D872B6A37}" type="pres">
      <dgm:prSet presAssocID="{71F255D7-42E2-4774-993A-CC9C5E0A8551}" presName="parentLin" presStyleCnt="0"/>
      <dgm:spPr/>
    </dgm:pt>
    <dgm:pt modelId="{4801AB0C-9BC0-40C3-B3D3-0DDD6733E051}" type="pres">
      <dgm:prSet presAssocID="{71F255D7-42E2-4774-993A-CC9C5E0A8551}" presName="parentLeftMargin" presStyleLbl="node1" presStyleIdx="0" presStyleCnt="3"/>
      <dgm:spPr/>
    </dgm:pt>
    <dgm:pt modelId="{6F46AC78-D291-4837-9A87-D84DB893F59B}" type="pres">
      <dgm:prSet presAssocID="{71F255D7-42E2-4774-993A-CC9C5E0A8551}" presName="parentText" presStyleLbl="node1" presStyleIdx="1" presStyleCnt="3" custLinFactNeighborX="-5084">
        <dgm:presLayoutVars>
          <dgm:chMax val="0"/>
          <dgm:bulletEnabled val="1"/>
        </dgm:presLayoutVars>
      </dgm:prSet>
      <dgm:spPr/>
    </dgm:pt>
    <dgm:pt modelId="{AD2118AF-E7E2-446B-A54E-12635975CC0F}" type="pres">
      <dgm:prSet presAssocID="{71F255D7-42E2-4774-993A-CC9C5E0A8551}" presName="negativeSpace" presStyleCnt="0"/>
      <dgm:spPr/>
    </dgm:pt>
    <dgm:pt modelId="{81E73A20-617B-42AB-B92F-598608F3BDB8}" type="pres">
      <dgm:prSet presAssocID="{71F255D7-42E2-4774-993A-CC9C5E0A8551}" presName="childText" presStyleLbl="conFgAcc1" presStyleIdx="1" presStyleCnt="3">
        <dgm:presLayoutVars>
          <dgm:bulletEnabled val="1"/>
        </dgm:presLayoutVars>
      </dgm:prSet>
      <dgm:spPr/>
    </dgm:pt>
    <dgm:pt modelId="{3891F7DC-6A68-4626-9972-EE097BB60AF6}" type="pres">
      <dgm:prSet presAssocID="{218E0DC0-A7E3-43F8-A586-F84B6548C38E}" presName="spaceBetweenRectangles" presStyleCnt="0"/>
      <dgm:spPr/>
    </dgm:pt>
    <dgm:pt modelId="{A5B6DD9E-21FA-4E6E-8C6A-6D5B75C4CFD3}" type="pres">
      <dgm:prSet presAssocID="{CAEF0B4A-6ED2-4BAC-AB83-0AF21DC45348}" presName="parentLin" presStyleCnt="0"/>
      <dgm:spPr/>
    </dgm:pt>
    <dgm:pt modelId="{1933EECA-F6D6-43B1-9F2B-6D47EE9BD50B}" type="pres">
      <dgm:prSet presAssocID="{CAEF0B4A-6ED2-4BAC-AB83-0AF21DC45348}" presName="parentLeftMargin" presStyleLbl="node1" presStyleIdx="1" presStyleCnt="3"/>
      <dgm:spPr/>
    </dgm:pt>
    <dgm:pt modelId="{48364CF2-7343-4EB2-86BC-C82164CB5196}" type="pres">
      <dgm:prSet presAssocID="{CAEF0B4A-6ED2-4BAC-AB83-0AF21DC45348}" presName="parentText" presStyleLbl="node1" presStyleIdx="2" presStyleCnt="3" custLinFactNeighborY="-7642">
        <dgm:presLayoutVars>
          <dgm:chMax val="0"/>
          <dgm:bulletEnabled val="1"/>
        </dgm:presLayoutVars>
      </dgm:prSet>
      <dgm:spPr/>
    </dgm:pt>
    <dgm:pt modelId="{CCC8BAF4-2A1F-460A-984E-6D797781A404}" type="pres">
      <dgm:prSet presAssocID="{CAEF0B4A-6ED2-4BAC-AB83-0AF21DC45348}" presName="negativeSpace" presStyleCnt="0"/>
      <dgm:spPr/>
    </dgm:pt>
    <dgm:pt modelId="{BFADF122-ED8A-4450-91D1-B272C461946A}" type="pres">
      <dgm:prSet presAssocID="{CAEF0B4A-6ED2-4BAC-AB83-0AF21DC45348}" presName="childText" presStyleLbl="conFgAcc1" presStyleIdx="2" presStyleCnt="3">
        <dgm:presLayoutVars>
          <dgm:bulletEnabled val="1"/>
        </dgm:presLayoutVars>
      </dgm:prSet>
      <dgm:spPr/>
    </dgm:pt>
  </dgm:ptLst>
  <dgm:cxnLst>
    <dgm:cxn modelId="{4007DC0A-4818-4572-9DFE-85EACC19BB6B}" type="presOf" srcId="{3DE40413-DBFE-4A19-941E-823D18CB4A6E}" destId="{958C71C2-A84C-45DD-A9AC-D4AAB40A7B4C}" srcOrd="0" destOrd="0" presId="urn:microsoft.com/office/officeart/2005/8/layout/list1"/>
    <dgm:cxn modelId="{8EE25C19-70E3-4222-A2CA-640A472E6E09}" type="presOf" srcId="{71F255D7-42E2-4774-993A-CC9C5E0A8551}" destId="{6F46AC78-D291-4837-9A87-D84DB893F59B}" srcOrd="1" destOrd="0" presId="urn:microsoft.com/office/officeart/2005/8/layout/list1"/>
    <dgm:cxn modelId="{4D20C51A-3805-487A-88F6-04E3E4A0FEC7}" type="presOf" srcId="{71F255D7-42E2-4774-993A-CC9C5E0A8551}" destId="{4801AB0C-9BC0-40C3-B3D3-0DDD6733E051}" srcOrd="0" destOrd="0" presId="urn:microsoft.com/office/officeart/2005/8/layout/list1"/>
    <dgm:cxn modelId="{68173D25-A49A-439A-80E9-F111FC6D4F68}" type="presOf" srcId="{CAEF0B4A-6ED2-4BAC-AB83-0AF21DC45348}" destId="{48364CF2-7343-4EB2-86BC-C82164CB5196}" srcOrd="1" destOrd="0" presId="urn:microsoft.com/office/officeart/2005/8/layout/list1"/>
    <dgm:cxn modelId="{8230A880-CA2A-4F46-BD61-7D7BEF6F2424}" type="presOf" srcId="{C7CE3F34-8056-4F52-BE9E-5A946CE2471C}" destId="{D467938D-1DC8-4CA4-8DED-409A828EDC3F}" srcOrd="0" destOrd="0" presId="urn:microsoft.com/office/officeart/2005/8/layout/list1"/>
    <dgm:cxn modelId="{01741EAA-878C-4CA0-823A-933DC8FF20C6}" type="presOf" srcId="{CAEF0B4A-6ED2-4BAC-AB83-0AF21DC45348}" destId="{1933EECA-F6D6-43B1-9F2B-6D47EE9BD50B}" srcOrd="0" destOrd="0" presId="urn:microsoft.com/office/officeart/2005/8/layout/list1"/>
    <dgm:cxn modelId="{9E1923C0-C6E9-4FAD-BF0F-0BAB5145309C}" type="presOf" srcId="{C7CE3F34-8056-4F52-BE9E-5A946CE2471C}" destId="{03D81333-DDC8-49AA-A8EF-7C2056A0F179}" srcOrd="1" destOrd="0" presId="urn:microsoft.com/office/officeart/2005/8/layout/list1"/>
    <dgm:cxn modelId="{04B03ED1-E421-49C4-9E7C-30F901F3D085}" srcId="{3DE40413-DBFE-4A19-941E-823D18CB4A6E}" destId="{71F255D7-42E2-4774-993A-CC9C5E0A8551}" srcOrd="1" destOrd="0" parTransId="{0DAFC3E5-E640-4A85-A564-43DB7EFC74A6}" sibTransId="{218E0DC0-A7E3-43F8-A586-F84B6548C38E}"/>
    <dgm:cxn modelId="{47814ED9-0640-4D57-9863-195C1DB0463B}" srcId="{3DE40413-DBFE-4A19-941E-823D18CB4A6E}" destId="{C7CE3F34-8056-4F52-BE9E-5A946CE2471C}" srcOrd="0" destOrd="0" parTransId="{CF1EAA69-CFE6-4B05-8D70-670FAF989E67}" sibTransId="{53F01707-BC69-4945-AA98-8C15651AAAA7}"/>
    <dgm:cxn modelId="{2546B5F6-A452-4F37-AE65-CD218D0E9C41}" srcId="{3DE40413-DBFE-4A19-941E-823D18CB4A6E}" destId="{CAEF0B4A-6ED2-4BAC-AB83-0AF21DC45348}" srcOrd="2" destOrd="0" parTransId="{A8120AA3-79DD-4588-8291-5D70F93ED3C4}" sibTransId="{9F6D2496-E245-4EA5-B942-923DE27D5CB1}"/>
    <dgm:cxn modelId="{3E50CB6F-FE63-458A-8A54-C188CABC2A89}" type="presParOf" srcId="{958C71C2-A84C-45DD-A9AC-D4AAB40A7B4C}" destId="{0B385521-4406-46AB-B1DA-D11574AD4BD8}" srcOrd="0" destOrd="0" presId="urn:microsoft.com/office/officeart/2005/8/layout/list1"/>
    <dgm:cxn modelId="{9421219F-BD85-4C79-AB5D-074B78459ECC}" type="presParOf" srcId="{0B385521-4406-46AB-B1DA-D11574AD4BD8}" destId="{D467938D-1DC8-4CA4-8DED-409A828EDC3F}" srcOrd="0" destOrd="0" presId="urn:microsoft.com/office/officeart/2005/8/layout/list1"/>
    <dgm:cxn modelId="{FA7039F3-4405-45FC-9AD4-C4802843B309}" type="presParOf" srcId="{0B385521-4406-46AB-B1DA-D11574AD4BD8}" destId="{03D81333-DDC8-49AA-A8EF-7C2056A0F179}" srcOrd="1" destOrd="0" presId="urn:microsoft.com/office/officeart/2005/8/layout/list1"/>
    <dgm:cxn modelId="{9ABFC07E-D7D3-4C93-BB30-2A92DC7F4298}" type="presParOf" srcId="{958C71C2-A84C-45DD-A9AC-D4AAB40A7B4C}" destId="{5D1FD110-0029-49A6-8D16-0279D6C73822}" srcOrd="1" destOrd="0" presId="urn:microsoft.com/office/officeart/2005/8/layout/list1"/>
    <dgm:cxn modelId="{2FF93320-ACDA-4E80-9C86-EA0E766D1800}" type="presParOf" srcId="{958C71C2-A84C-45DD-A9AC-D4AAB40A7B4C}" destId="{75715E7E-5841-4B03-A763-BAAFCE35DD6D}" srcOrd="2" destOrd="0" presId="urn:microsoft.com/office/officeart/2005/8/layout/list1"/>
    <dgm:cxn modelId="{A189D91D-29E8-443D-81B6-E8D5F8C57896}" type="presParOf" srcId="{958C71C2-A84C-45DD-A9AC-D4AAB40A7B4C}" destId="{2A6ACCA5-DC27-43C5-B1BB-35D2433201D7}" srcOrd="3" destOrd="0" presId="urn:microsoft.com/office/officeart/2005/8/layout/list1"/>
    <dgm:cxn modelId="{437FD4B7-435C-4DEC-8B02-7563F55B37A9}" type="presParOf" srcId="{958C71C2-A84C-45DD-A9AC-D4AAB40A7B4C}" destId="{805238DC-A8D7-44BD-A20B-9E4D872B6A37}" srcOrd="4" destOrd="0" presId="urn:microsoft.com/office/officeart/2005/8/layout/list1"/>
    <dgm:cxn modelId="{1D4A0FBC-EE76-450B-8C4C-9ACCF40FF46D}" type="presParOf" srcId="{805238DC-A8D7-44BD-A20B-9E4D872B6A37}" destId="{4801AB0C-9BC0-40C3-B3D3-0DDD6733E051}" srcOrd="0" destOrd="0" presId="urn:microsoft.com/office/officeart/2005/8/layout/list1"/>
    <dgm:cxn modelId="{B1D12858-521A-4EAE-B09F-205350EB5BF8}" type="presParOf" srcId="{805238DC-A8D7-44BD-A20B-9E4D872B6A37}" destId="{6F46AC78-D291-4837-9A87-D84DB893F59B}" srcOrd="1" destOrd="0" presId="urn:microsoft.com/office/officeart/2005/8/layout/list1"/>
    <dgm:cxn modelId="{0402D6E4-CAEF-4D55-A36B-81991136339E}" type="presParOf" srcId="{958C71C2-A84C-45DD-A9AC-D4AAB40A7B4C}" destId="{AD2118AF-E7E2-446B-A54E-12635975CC0F}" srcOrd="5" destOrd="0" presId="urn:microsoft.com/office/officeart/2005/8/layout/list1"/>
    <dgm:cxn modelId="{79C8A048-D241-403F-8B78-C960EC93672C}" type="presParOf" srcId="{958C71C2-A84C-45DD-A9AC-D4AAB40A7B4C}" destId="{81E73A20-617B-42AB-B92F-598608F3BDB8}" srcOrd="6" destOrd="0" presId="urn:microsoft.com/office/officeart/2005/8/layout/list1"/>
    <dgm:cxn modelId="{2867AAB7-361F-4621-AA83-33412CD90C39}" type="presParOf" srcId="{958C71C2-A84C-45DD-A9AC-D4AAB40A7B4C}" destId="{3891F7DC-6A68-4626-9972-EE097BB60AF6}" srcOrd="7" destOrd="0" presId="urn:microsoft.com/office/officeart/2005/8/layout/list1"/>
    <dgm:cxn modelId="{1BB79549-3E26-42AA-BF4A-FE85AB9622BF}" type="presParOf" srcId="{958C71C2-A84C-45DD-A9AC-D4AAB40A7B4C}" destId="{A5B6DD9E-21FA-4E6E-8C6A-6D5B75C4CFD3}" srcOrd="8" destOrd="0" presId="urn:microsoft.com/office/officeart/2005/8/layout/list1"/>
    <dgm:cxn modelId="{01F7F9AB-4EAE-4D6B-A763-618C578C76BB}" type="presParOf" srcId="{A5B6DD9E-21FA-4E6E-8C6A-6D5B75C4CFD3}" destId="{1933EECA-F6D6-43B1-9F2B-6D47EE9BD50B}" srcOrd="0" destOrd="0" presId="urn:microsoft.com/office/officeart/2005/8/layout/list1"/>
    <dgm:cxn modelId="{CA31E8E3-56F3-4E82-9883-FABE624911BB}" type="presParOf" srcId="{A5B6DD9E-21FA-4E6E-8C6A-6D5B75C4CFD3}" destId="{48364CF2-7343-4EB2-86BC-C82164CB5196}" srcOrd="1" destOrd="0" presId="urn:microsoft.com/office/officeart/2005/8/layout/list1"/>
    <dgm:cxn modelId="{3A4B26E5-B78D-4011-945C-98E5943EF1B3}" type="presParOf" srcId="{958C71C2-A84C-45DD-A9AC-D4AAB40A7B4C}" destId="{CCC8BAF4-2A1F-460A-984E-6D797781A404}" srcOrd="9" destOrd="0" presId="urn:microsoft.com/office/officeart/2005/8/layout/list1"/>
    <dgm:cxn modelId="{49FA2EDE-3619-490E-A7E2-99E8DCF9D5EC}" type="presParOf" srcId="{958C71C2-A84C-45DD-A9AC-D4AAB40A7B4C}" destId="{BFADF122-ED8A-4450-91D1-B272C461946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DE40413-DBFE-4A19-941E-823D18CB4A6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mc:AlternateContent xmlns:mc="http://schemas.openxmlformats.org/markup-compatibility/2006" xmlns:a14="http://schemas.microsoft.com/office/drawing/2010/main">
      <mc:Choice Requires="a14">
        <dgm:pt modelId="{C7CE3F34-8056-4F52-BE9E-5A946CE2471C}">
          <dgm:prSet phldrT="[Text]" custT="1"/>
          <dgm:spPr>
            <a:solidFill>
              <a:schemeClr val="accent5">
                <a:lumMod val="50000"/>
              </a:schemeClr>
            </a:solidFill>
          </dgm:spPr>
          <dgm:t>
            <a:bodyPr/>
            <a:lstStyle/>
            <a:p>
              <a:pPr>
                <a:buFont typeface="Arial"/>
                <a:buChar char="•"/>
              </a:pPr>
              <a:r>
                <a:rPr lang="en-IN" sz="1400" dirty="0"/>
                <a:t>P(X(1)|X(</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𝑡</m:t>
                      </m:r>
                    </m:e>
                    <m:sub>
                      <m:r>
                        <a:rPr lang="en-IN" sz="1400" b="0" i="1" smtClean="0">
                          <a:latin typeface="Cambria Math" panose="02040503050406030204" pitchFamily="18" charset="0"/>
                        </a:rPr>
                        <m:t>1</m:t>
                      </m:r>
                    </m:sub>
                  </m:sSub>
                </m:oMath>
              </a14:m>
              <a:r>
                <a:rPr lang="en-IN" sz="1400" dirty="0"/>
                <a:t>) = </a:t>
              </a:r>
              <a:r>
                <a:rPr lang="el-GR" sz="1400" dirty="0"/>
                <a:t>α</a:t>
              </a:r>
              <a:r>
                <a:rPr lang="en-IN" sz="1400" dirty="0"/>
                <a:t>) &gt; 0</a:t>
              </a:r>
            </a:p>
          </dgm:t>
        </dgm:pt>
      </mc:Choice>
      <mc:Fallback xmlns="">
        <dgm:pt modelId="{C7CE3F34-8056-4F52-BE9E-5A946CE2471C}">
          <dgm:prSet phldrT="[Text]" custT="1"/>
          <dgm:spPr>
            <a:solidFill>
              <a:schemeClr val="accent5">
                <a:lumMod val="50000"/>
              </a:schemeClr>
            </a:solidFill>
          </dgm:spPr>
          <dgm:t>
            <a:bodyPr/>
            <a:lstStyle/>
            <a:p>
              <a:pPr>
                <a:buFont typeface="Arial"/>
                <a:buChar char="•"/>
              </a:pPr>
              <a:r>
                <a:rPr lang="en-IN" sz="1400" dirty="0"/>
                <a:t>P(X(1)|X(</a:t>
              </a:r>
              <a:r>
                <a:rPr lang="en-IN" sz="1400" b="0" i="0">
                  <a:latin typeface="Cambria Math" panose="02040503050406030204" pitchFamily="18" charset="0"/>
                </a:rPr>
                <a:t>𝑡_1</a:t>
              </a:r>
              <a:r>
                <a:rPr lang="en-IN" sz="1400" dirty="0"/>
                <a:t>) = </a:t>
              </a:r>
              <a:r>
                <a:rPr lang="el-GR" sz="1400" dirty="0"/>
                <a:t>α</a:t>
              </a:r>
              <a:r>
                <a:rPr lang="en-IN" sz="1400" dirty="0"/>
                <a:t>) &gt; 0</a:t>
              </a:r>
            </a:p>
          </dgm:t>
        </dgm:pt>
      </mc:Fallback>
    </mc:AlternateContent>
    <dgm:pt modelId="{CF1EAA69-CFE6-4B05-8D70-670FAF989E67}" type="parTrans" cxnId="{47814ED9-0640-4D57-9863-195C1DB0463B}">
      <dgm:prSet/>
      <dgm:spPr/>
      <dgm:t>
        <a:bodyPr/>
        <a:lstStyle/>
        <a:p>
          <a:endParaRPr lang="en-IN"/>
        </a:p>
      </dgm:t>
    </dgm:pt>
    <dgm:pt modelId="{53F01707-BC69-4945-AA98-8C15651AAAA7}" type="sibTrans" cxnId="{47814ED9-0640-4D57-9863-195C1DB0463B}">
      <dgm:prSet/>
      <dgm:spPr/>
      <dgm:t>
        <a:bodyPr/>
        <a:lstStyle/>
        <a:p>
          <a:endParaRPr lang="en-IN"/>
        </a:p>
      </dgm:t>
    </dgm:pt>
    <mc:AlternateContent xmlns:mc="http://schemas.openxmlformats.org/markup-compatibility/2006" xmlns:a14="http://schemas.microsoft.com/office/drawing/2010/main">
      <mc:Choice Requires="a14">
        <dgm:pt modelId="{71F255D7-42E2-4774-993A-CC9C5E0A8551}">
          <dgm:prSet custT="1"/>
          <dgm:spPr>
            <a:solidFill>
              <a:schemeClr val="accent5">
                <a:lumMod val="50000"/>
              </a:schemeClr>
            </a:solidFill>
          </dgm:spPr>
          <dgm:t>
            <a:bodyPr/>
            <a:lstStyle/>
            <a:p>
              <a:pPr>
                <a:buChar char="•"/>
              </a:pPr>
              <a:r>
                <a:rPr lang="en-IN" sz="1400" dirty="0"/>
                <a:t>(X(1)|X(t)=</a:t>
              </a:r>
              <a:r>
                <a:rPr lang="el-GR" sz="1400" dirty="0"/>
                <a:t> α</a:t>
              </a:r>
              <a:r>
                <a:rPr lang="en-IN" sz="1400" dirty="0"/>
                <a:t>) ~ N(</a:t>
              </a:r>
              <a:r>
                <a:rPr lang="el-GR" sz="1400" dirty="0"/>
                <a:t>μ</a:t>
              </a:r>
              <a:r>
                <a:rPr lang="en-IN" sz="1400" dirty="0"/>
                <a:t> * (1-</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 </m:t>
                      </m:r>
                      <m:r>
                        <a:rPr lang="en-IN" sz="1400" b="0" i="1" smtClean="0">
                          <a:latin typeface="Cambria Math" panose="02040503050406030204" pitchFamily="18" charset="0"/>
                        </a:rPr>
                        <m:t>𝑡</m:t>
                      </m:r>
                    </m:e>
                    <m:sub>
                      <m:r>
                        <a:rPr lang="en-IN" sz="1400" b="0" i="1" smtClean="0">
                          <a:latin typeface="Cambria Math" panose="02040503050406030204" pitchFamily="18" charset="0"/>
                        </a:rPr>
                        <m:t>1</m:t>
                      </m:r>
                    </m:sub>
                  </m:sSub>
                </m:oMath>
              </a14:m>
              <a:r>
                <a:rPr lang="en-IN" sz="1400" dirty="0"/>
                <a:t>) + </a:t>
              </a:r>
              <a:r>
                <a:rPr lang="el-GR" sz="1400" dirty="0"/>
                <a:t>α</a:t>
              </a:r>
              <a:r>
                <a:rPr lang="en-IN" sz="1400" dirty="0"/>
                <a:t>,</a:t>
              </a:r>
              <a:r>
                <a:rPr lang="el-GR" sz="1400" dirty="0"/>
                <a:t> </a:t>
              </a:r>
              <a14:m>
                <m:oMath xmlns:m="http://schemas.openxmlformats.org/officeDocument/2006/math">
                  <m:sSup>
                    <m:sSupPr>
                      <m:ctrlPr>
                        <a:rPr lang="el-GR" sz="1400" i="1" smtClean="0">
                          <a:latin typeface="Cambria Math" panose="02040503050406030204" pitchFamily="18" charset="0"/>
                        </a:rPr>
                      </m:ctrlPr>
                    </m:sSupPr>
                    <m:e>
                      <m:r>
                        <a:rPr lang="el-GR" sz="1400" i="1" smtClean="0">
                          <a:latin typeface="Cambria Math" panose="02040503050406030204" pitchFamily="18" charset="0"/>
                          <a:ea typeface="Cambria Math" panose="02040503050406030204" pitchFamily="18" charset="0"/>
                        </a:rPr>
                        <m:t>𝜎</m:t>
                      </m:r>
                    </m:e>
                    <m:sup>
                      <m:r>
                        <a:rPr lang="en-IN" sz="1400" b="0" i="1" smtClean="0">
                          <a:latin typeface="Cambria Math" panose="02040503050406030204" pitchFamily="18" charset="0"/>
                        </a:rPr>
                        <m:t>2</m:t>
                      </m:r>
                    </m:sup>
                  </m:sSup>
                </m:oMath>
              </a14:m>
              <a:r>
                <a:rPr lang="en-IN" sz="1400" dirty="0"/>
                <a:t> * (1-</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 </m:t>
                      </m:r>
                      <m:r>
                        <a:rPr lang="en-IN" sz="1400" b="0" i="1" smtClean="0">
                          <a:latin typeface="Cambria Math" panose="02040503050406030204" pitchFamily="18" charset="0"/>
                        </a:rPr>
                        <m:t>𝑡</m:t>
                      </m:r>
                    </m:e>
                    <m:sub>
                      <m:r>
                        <a:rPr lang="en-IN" sz="1400" b="0" i="1" smtClean="0">
                          <a:latin typeface="Cambria Math" panose="02040503050406030204" pitchFamily="18" charset="0"/>
                        </a:rPr>
                        <m:t>1</m:t>
                      </m:r>
                    </m:sub>
                  </m:sSub>
                </m:oMath>
              </a14:m>
              <a:r>
                <a:rPr lang="en-IN" sz="1400" dirty="0"/>
                <a:t>))</a:t>
              </a:r>
            </a:p>
          </dgm:t>
        </dgm:pt>
      </mc:Choice>
      <mc:Fallback xmlns="">
        <dgm:pt modelId="{71F255D7-42E2-4774-993A-CC9C5E0A8551}">
          <dgm:prSet custT="1"/>
          <dgm:spPr>
            <a:solidFill>
              <a:schemeClr val="accent5">
                <a:lumMod val="50000"/>
              </a:schemeClr>
            </a:solidFill>
          </dgm:spPr>
          <dgm:t>
            <a:bodyPr/>
            <a:lstStyle/>
            <a:p>
              <a:pPr>
                <a:buChar char="•"/>
              </a:pPr>
              <a:r>
                <a:rPr lang="en-IN" sz="1400" dirty="0"/>
                <a:t>(X(1)|X(t)=</a:t>
              </a:r>
              <a:r>
                <a:rPr lang="el-GR" sz="1400" dirty="0"/>
                <a:t> α</a:t>
              </a:r>
              <a:r>
                <a:rPr lang="en-IN" sz="1400" dirty="0"/>
                <a:t>) ~ N(</a:t>
              </a:r>
              <a:r>
                <a:rPr lang="el-GR" sz="1400" dirty="0"/>
                <a:t>μ</a:t>
              </a:r>
              <a:r>
                <a:rPr lang="en-IN" sz="1400" dirty="0"/>
                <a:t> * (1-</a:t>
              </a:r>
              <a:r>
                <a:rPr lang="en-IN" sz="1400" i="0">
                  <a:latin typeface="Cambria Math" panose="02040503050406030204" pitchFamily="18" charset="0"/>
                </a:rPr>
                <a:t>〖</a:t>
              </a:r>
              <a:r>
                <a:rPr lang="en-IN" sz="1400" b="0" i="0">
                  <a:latin typeface="Cambria Math" panose="02040503050406030204" pitchFamily="18" charset="0"/>
                </a:rPr>
                <a:t> 𝑡〗_1</a:t>
              </a:r>
              <a:r>
                <a:rPr lang="en-IN" sz="1400" dirty="0"/>
                <a:t>) + </a:t>
              </a:r>
              <a:r>
                <a:rPr lang="el-GR" sz="1400" dirty="0"/>
                <a:t>α</a:t>
              </a:r>
              <a:r>
                <a:rPr lang="en-IN" sz="1400" dirty="0"/>
                <a:t>,</a:t>
              </a:r>
              <a:r>
                <a:rPr lang="el-GR" sz="1400" dirty="0"/>
                <a:t> </a:t>
              </a:r>
              <a:r>
                <a:rPr lang="el-GR" sz="1400" i="0">
                  <a:latin typeface="Cambria Math" panose="02040503050406030204" pitchFamily="18" charset="0"/>
                  <a:ea typeface="Cambria Math" panose="02040503050406030204" pitchFamily="18" charset="0"/>
                </a:rPr>
                <a:t>𝜎^</a:t>
              </a:r>
              <a:r>
                <a:rPr lang="en-IN" sz="1400" b="0" i="0">
                  <a:latin typeface="Cambria Math" panose="02040503050406030204" pitchFamily="18" charset="0"/>
                </a:rPr>
                <a:t>2</a:t>
              </a:r>
              <a:r>
                <a:rPr lang="en-IN" sz="1400" dirty="0"/>
                <a:t> * (1-</a:t>
              </a:r>
              <a:r>
                <a:rPr lang="en-IN" sz="1400" i="0">
                  <a:latin typeface="Cambria Math" panose="02040503050406030204" pitchFamily="18" charset="0"/>
                </a:rPr>
                <a:t>〖</a:t>
              </a:r>
              <a:r>
                <a:rPr lang="en-IN" sz="1400" b="0" i="0">
                  <a:latin typeface="Cambria Math" panose="02040503050406030204" pitchFamily="18" charset="0"/>
                </a:rPr>
                <a:t> 𝑡〗_1</a:t>
              </a:r>
              <a:r>
                <a:rPr lang="en-IN" sz="1400" dirty="0"/>
                <a:t>))</a:t>
              </a:r>
            </a:p>
          </dgm:t>
        </dgm:pt>
      </mc:Fallback>
    </mc:AlternateContent>
    <dgm:pt modelId="{218E0DC0-A7E3-43F8-A586-F84B6548C38E}" type="sibTrans" cxnId="{04B03ED1-E421-49C4-9E7C-30F901F3D085}">
      <dgm:prSet/>
      <dgm:spPr/>
      <dgm:t>
        <a:bodyPr/>
        <a:lstStyle/>
        <a:p>
          <a:endParaRPr lang="en-IN"/>
        </a:p>
      </dgm:t>
    </dgm:pt>
    <dgm:pt modelId="{0DAFC3E5-E640-4A85-A564-43DB7EFC74A6}" type="parTrans" cxnId="{04B03ED1-E421-49C4-9E7C-30F901F3D085}">
      <dgm:prSet/>
      <dgm:spPr/>
      <dgm:t>
        <a:bodyPr/>
        <a:lstStyle/>
        <a:p>
          <a:endParaRPr lang="en-IN"/>
        </a:p>
      </dgm:t>
    </dgm:pt>
    <dgm:pt modelId="{96011ED4-6AC9-415D-93A6-79270E37765A}">
      <dgm:prSet phldrT="[Text]" custT="1"/>
      <dgm:spPr>
        <a:solidFill>
          <a:schemeClr val="accent5">
            <a:lumMod val="50000"/>
          </a:schemeClr>
        </a:solidFill>
      </dgm:spPr>
      <dgm:t>
        <a:bodyPr/>
        <a:lstStyle/>
        <a:p>
          <a:pPr>
            <a:buChar char="•"/>
          </a:pPr>
          <a:r>
            <a:rPr lang="en-IN" sz="1400" dirty="0"/>
            <a:t>Mean (Calculated) and Variance (Calculated) </a:t>
          </a:r>
        </a:p>
      </dgm:t>
    </dgm:pt>
    <dgm:pt modelId="{CFCC4C8B-6CBC-4178-9E07-F4C4EACEE905}" type="sibTrans" cxnId="{8027F093-3A65-4BE8-9D8D-355C3BFFD5A3}">
      <dgm:prSet/>
      <dgm:spPr/>
      <dgm:t>
        <a:bodyPr/>
        <a:lstStyle/>
        <a:p>
          <a:endParaRPr lang="en-IN"/>
        </a:p>
      </dgm:t>
    </dgm:pt>
    <dgm:pt modelId="{6F053834-D223-498C-BAB0-79165E5AC554}" type="parTrans" cxnId="{8027F093-3A65-4BE8-9D8D-355C3BFFD5A3}">
      <dgm:prSet/>
      <dgm:spPr/>
      <dgm:t>
        <a:bodyPr/>
        <a:lstStyle/>
        <a:p>
          <a:endParaRPr lang="en-IN"/>
        </a:p>
      </dgm:t>
    </dgm:pt>
    <mc:AlternateContent xmlns:mc="http://schemas.openxmlformats.org/markup-compatibility/2006" xmlns:a14="http://schemas.microsoft.com/office/drawing/2010/main">
      <mc:Choice Requires="a14">
        <dgm:pt modelId="{CAEF0B4A-6ED2-4BAC-AB83-0AF21DC45348}">
          <dgm:prSet phldrT="[Text]" custT="1"/>
          <dgm:spPr>
            <a:solidFill>
              <a:schemeClr val="accent5">
                <a:lumMod val="50000"/>
              </a:schemeClr>
            </a:solidFill>
          </dgm:spPr>
          <dgm:t>
            <a:bodyPr/>
            <a:lstStyle/>
            <a:p>
              <a:pPr>
                <a:buChar char="•"/>
              </a:pPr>
              <a:r>
                <a:rPr lang="el-GR" sz="1400" dirty="0"/>
                <a:t>μ</a:t>
              </a:r>
              <a:r>
                <a:rPr lang="en-IN" sz="1400" dirty="0"/>
                <a:t> (Estimated)</a:t>
              </a:r>
              <a:r>
                <a:rPr lang="en-US" sz="1400" dirty="0"/>
                <a:t> and </a:t>
              </a:r>
              <a14:m>
                <m:oMath xmlns:m="http://schemas.openxmlformats.org/officeDocument/2006/math">
                  <m:sSup>
                    <m:sSupPr>
                      <m:ctrlPr>
                        <a:rPr lang="en-US" sz="1400" i="1" smtClean="0">
                          <a:latin typeface="Cambria Math" panose="02040503050406030204" pitchFamily="18" charset="0"/>
                        </a:rPr>
                      </m:ctrlPr>
                    </m:sSupPr>
                    <m:e>
                      <m:r>
                        <a:rPr lang="en-US" sz="1400" i="1" smtClean="0">
                          <a:latin typeface="Cambria Math" panose="02040503050406030204" pitchFamily="18" charset="0"/>
                          <a:ea typeface="Cambria Math" panose="02040503050406030204" pitchFamily="18" charset="0"/>
                        </a:rPr>
                        <m:t>𝜎</m:t>
                      </m:r>
                    </m:e>
                    <m:sup>
                      <m:r>
                        <a:rPr lang="en-IN" sz="1400" b="0" i="1" smtClean="0">
                          <a:latin typeface="Cambria Math" panose="02040503050406030204" pitchFamily="18" charset="0"/>
                        </a:rPr>
                        <m:t>2</m:t>
                      </m:r>
                    </m:sup>
                  </m:sSup>
                </m:oMath>
              </a14:m>
              <a:r>
                <a:rPr lang="en-IN" sz="1400" dirty="0"/>
                <a:t> (Estimated)</a:t>
              </a:r>
            </a:p>
          </dgm:t>
        </dgm:pt>
      </mc:Choice>
      <mc:Fallback xmlns="">
        <dgm:pt modelId="{CAEF0B4A-6ED2-4BAC-AB83-0AF21DC45348}">
          <dgm:prSet phldrT="[Text]" custT="1"/>
          <dgm:spPr>
            <a:solidFill>
              <a:schemeClr val="accent5">
                <a:lumMod val="50000"/>
              </a:schemeClr>
            </a:solidFill>
          </dgm:spPr>
          <dgm:t>
            <a:bodyPr/>
            <a:lstStyle/>
            <a:p>
              <a:pPr>
                <a:buChar char="•"/>
              </a:pPr>
              <a:r>
                <a:rPr lang="el-GR" sz="1400" dirty="0"/>
                <a:t>μ</a:t>
              </a:r>
              <a:r>
                <a:rPr lang="en-IN" sz="1400" dirty="0"/>
                <a:t> (Estimated)</a:t>
              </a:r>
              <a:r>
                <a:rPr lang="en-US" sz="1400" dirty="0"/>
                <a:t> and </a:t>
              </a:r>
              <a:r>
                <a:rPr lang="en-US" sz="1400" i="0">
                  <a:latin typeface="Cambria Math" panose="02040503050406030204" pitchFamily="18" charset="0"/>
                  <a:ea typeface="Cambria Math" panose="02040503050406030204" pitchFamily="18" charset="0"/>
                </a:rPr>
                <a:t>𝜎^</a:t>
              </a:r>
              <a:r>
                <a:rPr lang="en-IN" sz="1400" b="0" i="0">
                  <a:latin typeface="Cambria Math" panose="02040503050406030204" pitchFamily="18" charset="0"/>
                </a:rPr>
                <a:t>2</a:t>
              </a:r>
              <a:r>
                <a:rPr lang="en-IN" sz="1400" dirty="0"/>
                <a:t> (Estimated)</a:t>
              </a:r>
            </a:p>
          </dgm:t>
        </dgm:pt>
      </mc:Fallback>
    </mc:AlternateContent>
    <dgm:pt modelId="{9F6D2496-E245-4EA5-B942-923DE27D5CB1}" type="sibTrans" cxnId="{2546B5F6-A452-4F37-AE65-CD218D0E9C41}">
      <dgm:prSet/>
      <dgm:spPr/>
      <dgm:t>
        <a:bodyPr/>
        <a:lstStyle/>
        <a:p>
          <a:endParaRPr lang="en-IN"/>
        </a:p>
      </dgm:t>
    </dgm:pt>
    <dgm:pt modelId="{A8120AA3-79DD-4588-8291-5D70F93ED3C4}" type="parTrans" cxnId="{2546B5F6-A452-4F37-AE65-CD218D0E9C41}">
      <dgm:prSet/>
      <dgm:spPr/>
      <dgm:t>
        <a:bodyPr/>
        <a:lstStyle/>
        <a:p>
          <a:endParaRPr lang="en-IN"/>
        </a:p>
      </dgm:t>
    </dgm:pt>
    <dgm:pt modelId="{958C71C2-A84C-45DD-A9AC-D4AAB40A7B4C}" type="pres">
      <dgm:prSet presAssocID="{3DE40413-DBFE-4A19-941E-823D18CB4A6E}" presName="linear" presStyleCnt="0">
        <dgm:presLayoutVars>
          <dgm:dir/>
          <dgm:animLvl val="lvl"/>
          <dgm:resizeHandles val="exact"/>
        </dgm:presLayoutVars>
      </dgm:prSet>
      <dgm:spPr/>
    </dgm:pt>
    <dgm:pt modelId="{0B385521-4406-46AB-B1DA-D11574AD4BD8}" type="pres">
      <dgm:prSet presAssocID="{C7CE3F34-8056-4F52-BE9E-5A946CE2471C}" presName="parentLin" presStyleCnt="0"/>
      <dgm:spPr/>
    </dgm:pt>
    <dgm:pt modelId="{D467938D-1DC8-4CA4-8DED-409A828EDC3F}" type="pres">
      <dgm:prSet presAssocID="{C7CE3F34-8056-4F52-BE9E-5A946CE2471C}" presName="parentLeftMargin" presStyleLbl="node1" presStyleIdx="0" presStyleCnt="4"/>
      <dgm:spPr/>
    </dgm:pt>
    <dgm:pt modelId="{03D81333-DDC8-49AA-A8EF-7C2056A0F179}" type="pres">
      <dgm:prSet presAssocID="{C7CE3F34-8056-4F52-BE9E-5A946CE2471C}" presName="parentText" presStyleLbl="node1" presStyleIdx="0" presStyleCnt="4">
        <dgm:presLayoutVars>
          <dgm:chMax val="0"/>
          <dgm:bulletEnabled val="1"/>
        </dgm:presLayoutVars>
      </dgm:prSet>
      <dgm:spPr/>
    </dgm:pt>
    <dgm:pt modelId="{5D1FD110-0029-49A6-8D16-0279D6C73822}" type="pres">
      <dgm:prSet presAssocID="{C7CE3F34-8056-4F52-BE9E-5A946CE2471C}" presName="negativeSpace" presStyleCnt="0"/>
      <dgm:spPr/>
    </dgm:pt>
    <dgm:pt modelId="{75715E7E-5841-4B03-A763-BAAFCE35DD6D}" type="pres">
      <dgm:prSet presAssocID="{C7CE3F34-8056-4F52-BE9E-5A946CE2471C}" presName="childText" presStyleLbl="conFgAcc1" presStyleIdx="0" presStyleCnt="4">
        <dgm:presLayoutVars>
          <dgm:bulletEnabled val="1"/>
        </dgm:presLayoutVars>
      </dgm:prSet>
      <dgm:spPr/>
    </dgm:pt>
    <dgm:pt modelId="{2A6ACCA5-DC27-43C5-B1BB-35D2433201D7}" type="pres">
      <dgm:prSet presAssocID="{53F01707-BC69-4945-AA98-8C15651AAAA7}" presName="spaceBetweenRectangles" presStyleCnt="0"/>
      <dgm:spPr/>
    </dgm:pt>
    <dgm:pt modelId="{805238DC-A8D7-44BD-A20B-9E4D872B6A37}" type="pres">
      <dgm:prSet presAssocID="{71F255D7-42E2-4774-993A-CC9C5E0A8551}" presName="parentLin" presStyleCnt="0"/>
      <dgm:spPr/>
    </dgm:pt>
    <dgm:pt modelId="{4801AB0C-9BC0-40C3-B3D3-0DDD6733E051}" type="pres">
      <dgm:prSet presAssocID="{71F255D7-42E2-4774-993A-CC9C5E0A8551}" presName="parentLeftMargin" presStyleLbl="node1" presStyleIdx="0" presStyleCnt="4"/>
      <dgm:spPr/>
    </dgm:pt>
    <dgm:pt modelId="{6F46AC78-D291-4837-9A87-D84DB893F59B}" type="pres">
      <dgm:prSet presAssocID="{71F255D7-42E2-4774-993A-CC9C5E0A8551}" presName="parentText" presStyleLbl="node1" presStyleIdx="1" presStyleCnt="4">
        <dgm:presLayoutVars>
          <dgm:chMax val="0"/>
          <dgm:bulletEnabled val="1"/>
        </dgm:presLayoutVars>
      </dgm:prSet>
      <dgm:spPr/>
    </dgm:pt>
    <dgm:pt modelId="{AD2118AF-E7E2-446B-A54E-12635975CC0F}" type="pres">
      <dgm:prSet presAssocID="{71F255D7-42E2-4774-993A-CC9C5E0A8551}" presName="negativeSpace" presStyleCnt="0"/>
      <dgm:spPr/>
    </dgm:pt>
    <dgm:pt modelId="{81E73A20-617B-42AB-B92F-598608F3BDB8}" type="pres">
      <dgm:prSet presAssocID="{71F255D7-42E2-4774-993A-CC9C5E0A8551}" presName="childText" presStyleLbl="conFgAcc1" presStyleIdx="1" presStyleCnt="4" custLinFactNeighborX="-138">
        <dgm:presLayoutVars>
          <dgm:bulletEnabled val="1"/>
        </dgm:presLayoutVars>
      </dgm:prSet>
      <dgm:spPr/>
    </dgm:pt>
    <dgm:pt modelId="{3891F7DC-6A68-4626-9972-EE097BB60AF6}" type="pres">
      <dgm:prSet presAssocID="{218E0DC0-A7E3-43F8-A586-F84B6548C38E}" presName="spaceBetweenRectangles" presStyleCnt="0"/>
      <dgm:spPr/>
    </dgm:pt>
    <dgm:pt modelId="{A5B6DD9E-21FA-4E6E-8C6A-6D5B75C4CFD3}" type="pres">
      <dgm:prSet presAssocID="{CAEF0B4A-6ED2-4BAC-AB83-0AF21DC45348}" presName="parentLin" presStyleCnt="0"/>
      <dgm:spPr/>
    </dgm:pt>
    <dgm:pt modelId="{1933EECA-F6D6-43B1-9F2B-6D47EE9BD50B}" type="pres">
      <dgm:prSet presAssocID="{CAEF0B4A-6ED2-4BAC-AB83-0AF21DC45348}" presName="parentLeftMargin" presStyleLbl="node1" presStyleIdx="1" presStyleCnt="4"/>
      <dgm:spPr/>
    </dgm:pt>
    <dgm:pt modelId="{48364CF2-7343-4EB2-86BC-C82164CB5196}" type="pres">
      <dgm:prSet presAssocID="{CAEF0B4A-6ED2-4BAC-AB83-0AF21DC45348}" presName="parentText" presStyleLbl="node1" presStyleIdx="2" presStyleCnt="4">
        <dgm:presLayoutVars>
          <dgm:chMax val="0"/>
          <dgm:bulletEnabled val="1"/>
        </dgm:presLayoutVars>
      </dgm:prSet>
      <dgm:spPr/>
    </dgm:pt>
    <dgm:pt modelId="{CCC8BAF4-2A1F-460A-984E-6D797781A404}" type="pres">
      <dgm:prSet presAssocID="{CAEF0B4A-6ED2-4BAC-AB83-0AF21DC45348}" presName="negativeSpace" presStyleCnt="0"/>
      <dgm:spPr/>
    </dgm:pt>
    <dgm:pt modelId="{BFADF122-ED8A-4450-91D1-B272C461946A}" type="pres">
      <dgm:prSet presAssocID="{CAEF0B4A-6ED2-4BAC-AB83-0AF21DC45348}" presName="childText" presStyleLbl="conFgAcc1" presStyleIdx="2" presStyleCnt="4">
        <dgm:presLayoutVars>
          <dgm:bulletEnabled val="1"/>
        </dgm:presLayoutVars>
      </dgm:prSet>
      <dgm:spPr/>
    </dgm:pt>
    <dgm:pt modelId="{BB467A9D-982E-4604-B50B-4D4D35B6C5F1}" type="pres">
      <dgm:prSet presAssocID="{9F6D2496-E245-4EA5-B942-923DE27D5CB1}" presName="spaceBetweenRectangles" presStyleCnt="0"/>
      <dgm:spPr/>
    </dgm:pt>
    <dgm:pt modelId="{8AF10C14-8371-4D86-8972-65F87D6C9698}" type="pres">
      <dgm:prSet presAssocID="{96011ED4-6AC9-415D-93A6-79270E37765A}" presName="parentLin" presStyleCnt="0"/>
      <dgm:spPr/>
    </dgm:pt>
    <dgm:pt modelId="{D2EA6C95-8987-4DFF-92A3-F4394FE38BDD}" type="pres">
      <dgm:prSet presAssocID="{96011ED4-6AC9-415D-93A6-79270E37765A}" presName="parentLeftMargin" presStyleLbl="node1" presStyleIdx="2" presStyleCnt="4"/>
      <dgm:spPr/>
    </dgm:pt>
    <dgm:pt modelId="{4722E5AD-EA1D-481F-84F0-B51AF6D632D9}" type="pres">
      <dgm:prSet presAssocID="{96011ED4-6AC9-415D-93A6-79270E37765A}" presName="parentText" presStyleLbl="node1" presStyleIdx="3" presStyleCnt="4">
        <dgm:presLayoutVars>
          <dgm:chMax val="0"/>
          <dgm:bulletEnabled val="1"/>
        </dgm:presLayoutVars>
      </dgm:prSet>
      <dgm:spPr/>
    </dgm:pt>
    <dgm:pt modelId="{932C15A7-F56E-4FBA-A5E9-626DB7CC78F8}" type="pres">
      <dgm:prSet presAssocID="{96011ED4-6AC9-415D-93A6-79270E37765A}" presName="negativeSpace" presStyleCnt="0"/>
      <dgm:spPr/>
    </dgm:pt>
    <dgm:pt modelId="{A21A98C8-1CA8-4031-A2D7-12917A67573F}" type="pres">
      <dgm:prSet presAssocID="{96011ED4-6AC9-415D-93A6-79270E37765A}" presName="childText" presStyleLbl="conFgAcc1" presStyleIdx="3" presStyleCnt="4">
        <dgm:presLayoutVars>
          <dgm:bulletEnabled val="1"/>
        </dgm:presLayoutVars>
      </dgm:prSet>
      <dgm:spPr/>
    </dgm:pt>
  </dgm:ptLst>
  <dgm:cxnLst>
    <dgm:cxn modelId="{4007DC0A-4818-4572-9DFE-85EACC19BB6B}" type="presOf" srcId="{3DE40413-DBFE-4A19-941E-823D18CB4A6E}" destId="{958C71C2-A84C-45DD-A9AC-D4AAB40A7B4C}" srcOrd="0" destOrd="0" presId="urn:microsoft.com/office/officeart/2005/8/layout/list1"/>
    <dgm:cxn modelId="{8EE25C19-70E3-4222-A2CA-640A472E6E09}" type="presOf" srcId="{71F255D7-42E2-4774-993A-CC9C5E0A8551}" destId="{6F46AC78-D291-4837-9A87-D84DB893F59B}" srcOrd="1" destOrd="0" presId="urn:microsoft.com/office/officeart/2005/8/layout/list1"/>
    <dgm:cxn modelId="{4D20C51A-3805-487A-88F6-04E3E4A0FEC7}" type="presOf" srcId="{71F255D7-42E2-4774-993A-CC9C5E0A8551}" destId="{4801AB0C-9BC0-40C3-B3D3-0DDD6733E051}" srcOrd="0" destOrd="0" presId="urn:microsoft.com/office/officeart/2005/8/layout/list1"/>
    <dgm:cxn modelId="{68173D25-A49A-439A-80E9-F111FC6D4F68}" type="presOf" srcId="{CAEF0B4A-6ED2-4BAC-AB83-0AF21DC45348}" destId="{48364CF2-7343-4EB2-86BC-C82164CB5196}" srcOrd="1" destOrd="0" presId="urn:microsoft.com/office/officeart/2005/8/layout/list1"/>
    <dgm:cxn modelId="{1B92AD3E-DB47-4694-B760-F9671A71B8A6}" type="presOf" srcId="{96011ED4-6AC9-415D-93A6-79270E37765A}" destId="{4722E5AD-EA1D-481F-84F0-B51AF6D632D9}" srcOrd="1" destOrd="0" presId="urn:microsoft.com/office/officeart/2005/8/layout/list1"/>
    <dgm:cxn modelId="{8230A880-CA2A-4F46-BD61-7D7BEF6F2424}" type="presOf" srcId="{C7CE3F34-8056-4F52-BE9E-5A946CE2471C}" destId="{D467938D-1DC8-4CA4-8DED-409A828EDC3F}" srcOrd="0" destOrd="0" presId="urn:microsoft.com/office/officeart/2005/8/layout/list1"/>
    <dgm:cxn modelId="{8027F093-3A65-4BE8-9D8D-355C3BFFD5A3}" srcId="{3DE40413-DBFE-4A19-941E-823D18CB4A6E}" destId="{96011ED4-6AC9-415D-93A6-79270E37765A}" srcOrd="3" destOrd="0" parTransId="{6F053834-D223-498C-BAB0-79165E5AC554}" sibTransId="{CFCC4C8B-6CBC-4178-9E07-F4C4EACEE905}"/>
    <dgm:cxn modelId="{01741EAA-878C-4CA0-823A-933DC8FF20C6}" type="presOf" srcId="{CAEF0B4A-6ED2-4BAC-AB83-0AF21DC45348}" destId="{1933EECA-F6D6-43B1-9F2B-6D47EE9BD50B}" srcOrd="0" destOrd="0" presId="urn:microsoft.com/office/officeart/2005/8/layout/list1"/>
    <dgm:cxn modelId="{9E1923C0-C6E9-4FAD-BF0F-0BAB5145309C}" type="presOf" srcId="{C7CE3F34-8056-4F52-BE9E-5A946CE2471C}" destId="{03D81333-DDC8-49AA-A8EF-7C2056A0F179}" srcOrd="1" destOrd="0" presId="urn:microsoft.com/office/officeart/2005/8/layout/list1"/>
    <dgm:cxn modelId="{04B03ED1-E421-49C4-9E7C-30F901F3D085}" srcId="{3DE40413-DBFE-4A19-941E-823D18CB4A6E}" destId="{71F255D7-42E2-4774-993A-CC9C5E0A8551}" srcOrd="1" destOrd="0" parTransId="{0DAFC3E5-E640-4A85-A564-43DB7EFC74A6}" sibTransId="{218E0DC0-A7E3-43F8-A586-F84B6548C38E}"/>
    <dgm:cxn modelId="{47814ED9-0640-4D57-9863-195C1DB0463B}" srcId="{3DE40413-DBFE-4A19-941E-823D18CB4A6E}" destId="{C7CE3F34-8056-4F52-BE9E-5A946CE2471C}" srcOrd="0" destOrd="0" parTransId="{CF1EAA69-CFE6-4B05-8D70-670FAF989E67}" sibTransId="{53F01707-BC69-4945-AA98-8C15651AAAA7}"/>
    <dgm:cxn modelId="{E49E64F6-2ACC-497B-ADC9-9CEDB20BF402}" type="presOf" srcId="{96011ED4-6AC9-415D-93A6-79270E37765A}" destId="{D2EA6C95-8987-4DFF-92A3-F4394FE38BDD}" srcOrd="0" destOrd="0" presId="urn:microsoft.com/office/officeart/2005/8/layout/list1"/>
    <dgm:cxn modelId="{2546B5F6-A452-4F37-AE65-CD218D0E9C41}" srcId="{3DE40413-DBFE-4A19-941E-823D18CB4A6E}" destId="{CAEF0B4A-6ED2-4BAC-AB83-0AF21DC45348}" srcOrd="2" destOrd="0" parTransId="{A8120AA3-79DD-4588-8291-5D70F93ED3C4}" sibTransId="{9F6D2496-E245-4EA5-B942-923DE27D5CB1}"/>
    <dgm:cxn modelId="{3E50CB6F-FE63-458A-8A54-C188CABC2A89}" type="presParOf" srcId="{958C71C2-A84C-45DD-A9AC-D4AAB40A7B4C}" destId="{0B385521-4406-46AB-B1DA-D11574AD4BD8}" srcOrd="0" destOrd="0" presId="urn:microsoft.com/office/officeart/2005/8/layout/list1"/>
    <dgm:cxn modelId="{9421219F-BD85-4C79-AB5D-074B78459ECC}" type="presParOf" srcId="{0B385521-4406-46AB-B1DA-D11574AD4BD8}" destId="{D467938D-1DC8-4CA4-8DED-409A828EDC3F}" srcOrd="0" destOrd="0" presId="urn:microsoft.com/office/officeart/2005/8/layout/list1"/>
    <dgm:cxn modelId="{FA7039F3-4405-45FC-9AD4-C4802843B309}" type="presParOf" srcId="{0B385521-4406-46AB-B1DA-D11574AD4BD8}" destId="{03D81333-DDC8-49AA-A8EF-7C2056A0F179}" srcOrd="1" destOrd="0" presId="urn:microsoft.com/office/officeart/2005/8/layout/list1"/>
    <dgm:cxn modelId="{9ABFC07E-D7D3-4C93-BB30-2A92DC7F4298}" type="presParOf" srcId="{958C71C2-A84C-45DD-A9AC-D4AAB40A7B4C}" destId="{5D1FD110-0029-49A6-8D16-0279D6C73822}" srcOrd="1" destOrd="0" presId="urn:microsoft.com/office/officeart/2005/8/layout/list1"/>
    <dgm:cxn modelId="{2FF93320-ACDA-4E80-9C86-EA0E766D1800}" type="presParOf" srcId="{958C71C2-A84C-45DD-A9AC-D4AAB40A7B4C}" destId="{75715E7E-5841-4B03-A763-BAAFCE35DD6D}" srcOrd="2" destOrd="0" presId="urn:microsoft.com/office/officeart/2005/8/layout/list1"/>
    <dgm:cxn modelId="{A189D91D-29E8-443D-81B6-E8D5F8C57896}" type="presParOf" srcId="{958C71C2-A84C-45DD-A9AC-D4AAB40A7B4C}" destId="{2A6ACCA5-DC27-43C5-B1BB-35D2433201D7}" srcOrd="3" destOrd="0" presId="urn:microsoft.com/office/officeart/2005/8/layout/list1"/>
    <dgm:cxn modelId="{437FD4B7-435C-4DEC-8B02-7563F55B37A9}" type="presParOf" srcId="{958C71C2-A84C-45DD-A9AC-D4AAB40A7B4C}" destId="{805238DC-A8D7-44BD-A20B-9E4D872B6A37}" srcOrd="4" destOrd="0" presId="urn:microsoft.com/office/officeart/2005/8/layout/list1"/>
    <dgm:cxn modelId="{1D4A0FBC-EE76-450B-8C4C-9ACCF40FF46D}" type="presParOf" srcId="{805238DC-A8D7-44BD-A20B-9E4D872B6A37}" destId="{4801AB0C-9BC0-40C3-B3D3-0DDD6733E051}" srcOrd="0" destOrd="0" presId="urn:microsoft.com/office/officeart/2005/8/layout/list1"/>
    <dgm:cxn modelId="{B1D12858-521A-4EAE-B09F-205350EB5BF8}" type="presParOf" srcId="{805238DC-A8D7-44BD-A20B-9E4D872B6A37}" destId="{6F46AC78-D291-4837-9A87-D84DB893F59B}" srcOrd="1" destOrd="0" presId="urn:microsoft.com/office/officeart/2005/8/layout/list1"/>
    <dgm:cxn modelId="{0402D6E4-CAEF-4D55-A36B-81991136339E}" type="presParOf" srcId="{958C71C2-A84C-45DD-A9AC-D4AAB40A7B4C}" destId="{AD2118AF-E7E2-446B-A54E-12635975CC0F}" srcOrd="5" destOrd="0" presId="urn:microsoft.com/office/officeart/2005/8/layout/list1"/>
    <dgm:cxn modelId="{79C8A048-D241-403F-8B78-C960EC93672C}" type="presParOf" srcId="{958C71C2-A84C-45DD-A9AC-D4AAB40A7B4C}" destId="{81E73A20-617B-42AB-B92F-598608F3BDB8}" srcOrd="6" destOrd="0" presId="urn:microsoft.com/office/officeart/2005/8/layout/list1"/>
    <dgm:cxn modelId="{2867AAB7-361F-4621-AA83-33412CD90C39}" type="presParOf" srcId="{958C71C2-A84C-45DD-A9AC-D4AAB40A7B4C}" destId="{3891F7DC-6A68-4626-9972-EE097BB60AF6}" srcOrd="7" destOrd="0" presId="urn:microsoft.com/office/officeart/2005/8/layout/list1"/>
    <dgm:cxn modelId="{1BB79549-3E26-42AA-BF4A-FE85AB9622BF}" type="presParOf" srcId="{958C71C2-A84C-45DD-A9AC-D4AAB40A7B4C}" destId="{A5B6DD9E-21FA-4E6E-8C6A-6D5B75C4CFD3}" srcOrd="8" destOrd="0" presId="urn:microsoft.com/office/officeart/2005/8/layout/list1"/>
    <dgm:cxn modelId="{01F7F9AB-4EAE-4D6B-A763-618C578C76BB}" type="presParOf" srcId="{A5B6DD9E-21FA-4E6E-8C6A-6D5B75C4CFD3}" destId="{1933EECA-F6D6-43B1-9F2B-6D47EE9BD50B}" srcOrd="0" destOrd="0" presId="urn:microsoft.com/office/officeart/2005/8/layout/list1"/>
    <dgm:cxn modelId="{CA31E8E3-56F3-4E82-9883-FABE624911BB}" type="presParOf" srcId="{A5B6DD9E-21FA-4E6E-8C6A-6D5B75C4CFD3}" destId="{48364CF2-7343-4EB2-86BC-C82164CB5196}" srcOrd="1" destOrd="0" presId="urn:microsoft.com/office/officeart/2005/8/layout/list1"/>
    <dgm:cxn modelId="{3A4B26E5-B78D-4011-945C-98E5943EF1B3}" type="presParOf" srcId="{958C71C2-A84C-45DD-A9AC-D4AAB40A7B4C}" destId="{CCC8BAF4-2A1F-460A-984E-6D797781A404}" srcOrd="9" destOrd="0" presId="urn:microsoft.com/office/officeart/2005/8/layout/list1"/>
    <dgm:cxn modelId="{49FA2EDE-3619-490E-A7E2-99E8DCF9D5EC}" type="presParOf" srcId="{958C71C2-A84C-45DD-A9AC-D4AAB40A7B4C}" destId="{BFADF122-ED8A-4450-91D1-B272C461946A}" srcOrd="10" destOrd="0" presId="urn:microsoft.com/office/officeart/2005/8/layout/list1"/>
    <dgm:cxn modelId="{A96A2326-7CC5-45E7-B768-C7E92888B47F}" type="presParOf" srcId="{958C71C2-A84C-45DD-A9AC-D4AAB40A7B4C}" destId="{BB467A9D-982E-4604-B50B-4D4D35B6C5F1}" srcOrd="11" destOrd="0" presId="urn:microsoft.com/office/officeart/2005/8/layout/list1"/>
    <dgm:cxn modelId="{C895E29A-8319-423F-9F4A-4D496CD7C8B1}" type="presParOf" srcId="{958C71C2-A84C-45DD-A9AC-D4AAB40A7B4C}" destId="{8AF10C14-8371-4D86-8972-65F87D6C9698}" srcOrd="12" destOrd="0" presId="urn:microsoft.com/office/officeart/2005/8/layout/list1"/>
    <dgm:cxn modelId="{1D53588C-FC7C-4B4B-84E6-271D7EF2EA47}" type="presParOf" srcId="{8AF10C14-8371-4D86-8972-65F87D6C9698}" destId="{D2EA6C95-8987-4DFF-92A3-F4394FE38BDD}" srcOrd="0" destOrd="0" presId="urn:microsoft.com/office/officeart/2005/8/layout/list1"/>
    <dgm:cxn modelId="{5040E99A-9D97-4383-93DA-21A3BEC3C54F}" type="presParOf" srcId="{8AF10C14-8371-4D86-8972-65F87D6C9698}" destId="{4722E5AD-EA1D-481F-84F0-B51AF6D632D9}" srcOrd="1" destOrd="0" presId="urn:microsoft.com/office/officeart/2005/8/layout/list1"/>
    <dgm:cxn modelId="{C9EF9AB0-0820-4943-8E3C-D8E9861CA751}" type="presParOf" srcId="{958C71C2-A84C-45DD-A9AC-D4AAB40A7B4C}" destId="{932C15A7-F56E-4FBA-A5E9-626DB7CC78F8}" srcOrd="13" destOrd="0" presId="urn:microsoft.com/office/officeart/2005/8/layout/list1"/>
    <dgm:cxn modelId="{039BF7F7-2B4E-45A3-8176-C0AA299B0C50}" type="presParOf" srcId="{958C71C2-A84C-45DD-A9AC-D4AAB40A7B4C}" destId="{A21A98C8-1CA8-4031-A2D7-12917A67573F}"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DE40413-DBFE-4A19-941E-823D18CB4A6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C7CE3F34-8056-4F52-BE9E-5A946CE2471C}">
      <dgm:prSet phldrT="[Text]" custT="1"/>
      <dgm:spPr>
        <a:blipFill>
          <a:blip xmlns:r="http://schemas.openxmlformats.org/officeDocument/2006/relationships" r:embed="rId1"/>
          <a:stretch>
            <a:fillRect/>
          </a:stretch>
        </a:blipFill>
      </dgm:spPr>
      <dgm:t>
        <a:bodyPr/>
        <a:lstStyle/>
        <a:p>
          <a:r>
            <a:rPr lang="en-IN">
              <a:noFill/>
            </a:rPr>
            <a:t> </a:t>
          </a:r>
        </a:p>
      </dgm:t>
    </dgm:pt>
    <dgm:pt modelId="{CF1EAA69-CFE6-4B05-8D70-670FAF989E67}" type="parTrans" cxnId="{47814ED9-0640-4D57-9863-195C1DB0463B}">
      <dgm:prSet/>
      <dgm:spPr/>
      <dgm:t>
        <a:bodyPr/>
        <a:lstStyle/>
        <a:p>
          <a:endParaRPr lang="en-IN"/>
        </a:p>
      </dgm:t>
    </dgm:pt>
    <dgm:pt modelId="{53F01707-BC69-4945-AA98-8C15651AAAA7}" type="sibTrans" cxnId="{47814ED9-0640-4D57-9863-195C1DB0463B}">
      <dgm:prSet/>
      <dgm:spPr/>
      <dgm:t>
        <a:bodyPr/>
        <a:lstStyle/>
        <a:p>
          <a:endParaRPr lang="en-IN"/>
        </a:p>
      </dgm:t>
    </dgm:pt>
    <dgm:pt modelId="{71F255D7-42E2-4774-993A-CC9C5E0A8551}">
      <dgm:prSet custT="1"/>
      <dgm:spPr>
        <a:blipFill>
          <a:blip xmlns:r="http://schemas.openxmlformats.org/officeDocument/2006/relationships" r:embed="rId2"/>
          <a:stretch>
            <a:fillRect/>
          </a:stretch>
        </a:blipFill>
      </dgm:spPr>
      <dgm:t>
        <a:bodyPr/>
        <a:lstStyle/>
        <a:p>
          <a:r>
            <a:rPr lang="en-IN">
              <a:noFill/>
            </a:rPr>
            <a:t> </a:t>
          </a:r>
        </a:p>
      </dgm:t>
    </dgm:pt>
    <dgm:pt modelId="{218E0DC0-A7E3-43F8-A586-F84B6548C38E}" type="sibTrans" cxnId="{04B03ED1-E421-49C4-9E7C-30F901F3D085}">
      <dgm:prSet/>
      <dgm:spPr/>
      <dgm:t>
        <a:bodyPr/>
        <a:lstStyle/>
        <a:p>
          <a:endParaRPr lang="en-IN"/>
        </a:p>
      </dgm:t>
    </dgm:pt>
    <dgm:pt modelId="{0DAFC3E5-E640-4A85-A564-43DB7EFC74A6}" type="parTrans" cxnId="{04B03ED1-E421-49C4-9E7C-30F901F3D085}">
      <dgm:prSet/>
      <dgm:spPr/>
      <dgm:t>
        <a:bodyPr/>
        <a:lstStyle/>
        <a:p>
          <a:endParaRPr lang="en-IN"/>
        </a:p>
      </dgm:t>
    </dgm:pt>
    <dgm:pt modelId="{96011ED4-6AC9-415D-93A6-79270E37765A}">
      <dgm:prSet phldrT="[Text]" custT="1"/>
      <dgm:spPr>
        <a:solidFill>
          <a:schemeClr val="accent5">
            <a:lumMod val="50000"/>
          </a:schemeClr>
        </a:solidFill>
      </dgm:spPr>
      <dgm:t>
        <a:bodyPr/>
        <a:lstStyle/>
        <a:p>
          <a:pPr>
            <a:buChar char="•"/>
          </a:pPr>
          <a:r>
            <a:rPr lang="en-IN" sz="1400" dirty="0"/>
            <a:t>Mean (Calculated) and Variance (Calculated) </a:t>
          </a:r>
        </a:p>
      </dgm:t>
    </dgm:pt>
    <dgm:pt modelId="{CFCC4C8B-6CBC-4178-9E07-F4C4EACEE905}" type="sibTrans" cxnId="{8027F093-3A65-4BE8-9D8D-355C3BFFD5A3}">
      <dgm:prSet/>
      <dgm:spPr/>
      <dgm:t>
        <a:bodyPr/>
        <a:lstStyle/>
        <a:p>
          <a:endParaRPr lang="en-IN"/>
        </a:p>
      </dgm:t>
    </dgm:pt>
    <dgm:pt modelId="{6F053834-D223-498C-BAB0-79165E5AC554}" type="parTrans" cxnId="{8027F093-3A65-4BE8-9D8D-355C3BFFD5A3}">
      <dgm:prSet/>
      <dgm:spPr/>
      <dgm:t>
        <a:bodyPr/>
        <a:lstStyle/>
        <a:p>
          <a:endParaRPr lang="en-IN"/>
        </a:p>
      </dgm:t>
    </dgm:pt>
    <dgm:pt modelId="{CAEF0B4A-6ED2-4BAC-AB83-0AF21DC45348}">
      <dgm:prSet phldrT="[Text]" custT="1"/>
      <dgm:spPr>
        <a:blipFill>
          <a:blip xmlns:r="http://schemas.openxmlformats.org/officeDocument/2006/relationships" r:embed="rId3"/>
          <a:stretch>
            <a:fillRect/>
          </a:stretch>
        </a:blipFill>
      </dgm:spPr>
      <dgm:t>
        <a:bodyPr/>
        <a:lstStyle/>
        <a:p>
          <a:r>
            <a:rPr lang="en-IN">
              <a:noFill/>
            </a:rPr>
            <a:t> </a:t>
          </a:r>
        </a:p>
      </dgm:t>
    </dgm:pt>
    <dgm:pt modelId="{9F6D2496-E245-4EA5-B942-923DE27D5CB1}" type="sibTrans" cxnId="{2546B5F6-A452-4F37-AE65-CD218D0E9C41}">
      <dgm:prSet/>
      <dgm:spPr/>
      <dgm:t>
        <a:bodyPr/>
        <a:lstStyle/>
        <a:p>
          <a:endParaRPr lang="en-IN"/>
        </a:p>
      </dgm:t>
    </dgm:pt>
    <dgm:pt modelId="{A8120AA3-79DD-4588-8291-5D70F93ED3C4}" type="parTrans" cxnId="{2546B5F6-A452-4F37-AE65-CD218D0E9C41}">
      <dgm:prSet/>
      <dgm:spPr/>
      <dgm:t>
        <a:bodyPr/>
        <a:lstStyle/>
        <a:p>
          <a:endParaRPr lang="en-IN"/>
        </a:p>
      </dgm:t>
    </dgm:pt>
    <dgm:pt modelId="{958C71C2-A84C-45DD-A9AC-D4AAB40A7B4C}" type="pres">
      <dgm:prSet presAssocID="{3DE40413-DBFE-4A19-941E-823D18CB4A6E}" presName="linear" presStyleCnt="0">
        <dgm:presLayoutVars>
          <dgm:dir/>
          <dgm:animLvl val="lvl"/>
          <dgm:resizeHandles val="exact"/>
        </dgm:presLayoutVars>
      </dgm:prSet>
      <dgm:spPr/>
    </dgm:pt>
    <dgm:pt modelId="{0B385521-4406-46AB-B1DA-D11574AD4BD8}" type="pres">
      <dgm:prSet presAssocID="{C7CE3F34-8056-4F52-BE9E-5A946CE2471C}" presName="parentLin" presStyleCnt="0"/>
      <dgm:spPr/>
    </dgm:pt>
    <dgm:pt modelId="{D467938D-1DC8-4CA4-8DED-409A828EDC3F}" type="pres">
      <dgm:prSet presAssocID="{C7CE3F34-8056-4F52-BE9E-5A946CE2471C}" presName="parentLeftMargin" presStyleLbl="node1" presStyleIdx="0" presStyleCnt="4"/>
      <dgm:spPr/>
    </dgm:pt>
    <dgm:pt modelId="{03D81333-DDC8-49AA-A8EF-7C2056A0F179}" type="pres">
      <dgm:prSet presAssocID="{C7CE3F34-8056-4F52-BE9E-5A946CE2471C}" presName="parentText" presStyleLbl="node1" presStyleIdx="0" presStyleCnt="4">
        <dgm:presLayoutVars>
          <dgm:chMax val="0"/>
          <dgm:bulletEnabled val="1"/>
        </dgm:presLayoutVars>
      </dgm:prSet>
      <dgm:spPr/>
    </dgm:pt>
    <dgm:pt modelId="{5D1FD110-0029-49A6-8D16-0279D6C73822}" type="pres">
      <dgm:prSet presAssocID="{C7CE3F34-8056-4F52-BE9E-5A946CE2471C}" presName="negativeSpace" presStyleCnt="0"/>
      <dgm:spPr/>
    </dgm:pt>
    <dgm:pt modelId="{75715E7E-5841-4B03-A763-BAAFCE35DD6D}" type="pres">
      <dgm:prSet presAssocID="{C7CE3F34-8056-4F52-BE9E-5A946CE2471C}" presName="childText" presStyleLbl="conFgAcc1" presStyleIdx="0" presStyleCnt="4">
        <dgm:presLayoutVars>
          <dgm:bulletEnabled val="1"/>
        </dgm:presLayoutVars>
      </dgm:prSet>
      <dgm:spPr/>
    </dgm:pt>
    <dgm:pt modelId="{2A6ACCA5-DC27-43C5-B1BB-35D2433201D7}" type="pres">
      <dgm:prSet presAssocID="{53F01707-BC69-4945-AA98-8C15651AAAA7}" presName="spaceBetweenRectangles" presStyleCnt="0"/>
      <dgm:spPr/>
    </dgm:pt>
    <dgm:pt modelId="{805238DC-A8D7-44BD-A20B-9E4D872B6A37}" type="pres">
      <dgm:prSet presAssocID="{71F255D7-42E2-4774-993A-CC9C5E0A8551}" presName="parentLin" presStyleCnt="0"/>
      <dgm:spPr/>
    </dgm:pt>
    <dgm:pt modelId="{4801AB0C-9BC0-40C3-B3D3-0DDD6733E051}" type="pres">
      <dgm:prSet presAssocID="{71F255D7-42E2-4774-993A-CC9C5E0A8551}" presName="parentLeftMargin" presStyleLbl="node1" presStyleIdx="0" presStyleCnt="4"/>
      <dgm:spPr/>
    </dgm:pt>
    <dgm:pt modelId="{6F46AC78-D291-4837-9A87-D84DB893F59B}" type="pres">
      <dgm:prSet presAssocID="{71F255D7-42E2-4774-993A-CC9C5E0A8551}" presName="parentText" presStyleLbl="node1" presStyleIdx="1" presStyleCnt="4">
        <dgm:presLayoutVars>
          <dgm:chMax val="0"/>
          <dgm:bulletEnabled val="1"/>
        </dgm:presLayoutVars>
      </dgm:prSet>
      <dgm:spPr/>
    </dgm:pt>
    <dgm:pt modelId="{AD2118AF-E7E2-446B-A54E-12635975CC0F}" type="pres">
      <dgm:prSet presAssocID="{71F255D7-42E2-4774-993A-CC9C5E0A8551}" presName="negativeSpace" presStyleCnt="0"/>
      <dgm:spPr/>
    </dgm:pt>
    <dgm:pt modelId="{81E73A20-617B-42AB-B92F-598608F3BDB8}" type="pres">
      <dgm:prSet presAssocID="{71F255D7-42E2-4774-993A-CC9C5E0A8551}" presName="childText" presStyleLbl="conFgAcc1" presStyleIdx="1" presStyleCnt="4" custLinFactNeighborX="-138">
        <dgm:presLayoutVars>
          <dgm:bulletEnabled val="1"/>
        </dgm:presLayoutVars>
      </dgm:prSet>
      <dgm:spPr/>
    </dgm:pt>
    <dgm:pt modelId="{3891F7DC-6A68-4626-9972-EE097BB60AF6}" type="pres">
      <dgm:prSet presAssocID="{218E0DC0-A7E3-43F8-A586-F84B6548C38E}" presName="spaceBetweenRectangles" presStyleCnt="0"/>
      <dgm:spPr/>
    </dgm:pt>
    <dgm:pt modelId="{A5B6DD9E-21FA-4E6E-8C6A-6D5B75C4CFD3}" type="pres">
      <dgm:prSet presAssocID="{CAEF0B4A-6ED2-4BAC-AB83-0AF21DC45348}" presName="parentLin" presStyleCnt="0"/>
      <dgm:spPr/>
    </dgm:pt>
    <dgm:pt modelId="{1933EECA-F6D6-43B1-9F2B-6D47EE9BD50B}" type="pres">
      <dgm:prSet presAssocID="{CAEF0B4A-6ED2-4BAC-AB83-0AF21DC45348}" presName="parentLeftMargin" presStyleLbl="node1" presStyleIdx="1" presStyleCnt="4"/>
      <dgm:spPr/>
    </dgm:pt>
    <dgm:pt modelId="{48364CF2-7343-4EB2-86BC-C82164CB5196}" type="pres">
      <dgm:prSet presAssocID="{CAEF0B4A-6ED2-4BAC-AB83-0AF21DC45348}" presName="parentText" presStyleLbl="node1" presStyleIdx="2" presStyleCnt="4">
        <dgm:presLayoutVars>
          <dgm:chMax val="0"/>
          <dgm:bulletEnabled val="1"/>
        </dgm:presLayoutVars>
      </dgm:prSet>
      <dgm:spPr/>
    </dgm:pt>
    <dgm:pt modelId="{CCC8BAF4-2A1F-460A-984E-6D797781A404}" type="pres">
      <dgm:prSet presAssocID="{CAEF0B4A-6ED2-4BAC-AB83-0AF21DC45348}" presName="negativeSpace" presStyleCnt="0"/>
      <dgm:spPr/>
    </dgm:pt>
    <dgm:pt modelId="{BFADF122-ED8A-4450-91D1-B272C461946A}" type="pres">
      <dgm:prSet presAssocID="{CAEF0B4A-6ED2-4BAC-AB83-0AF21DC45348}" presName="childText" presStyleLbl="conFgAcc1" presStyleIdx="2" presStyleCnt="4">
        <dgm:presLayoutVars>
          <dgm:bulletEnabled val="1"/>
        </dgm:presLayoutVars>
      </dgm:prSet>
      <dgm:spPr/>
    </dgm:pt>
    <dgm:pt modelId="{BB467A9D-982E-4604-B50B-4D4D35B6C5F1}" type="pres">
      <dgm:prSet presAssocID="{9F6D2496-E245-4EA5-B942-923DE27D5CB1}" presName="spaceBetweenRectangles" presStyleCnt="0"/>
      <dgm:spPr/>
    </dgm:pt>
    <dgm:pt modelId="{8AF10C14-8371-4D86-8972-65F87D6C9698}" type="pres">
      <dgm:prSet presAssocID="{96011ED4-6AC9-415D-93A6-79270E37765A}" presName="parentLin" presStyleCnt="0"/>
      <dgm:spPr/>
    </dgm:pt>
    <dgm:pt modelId="{D2EA6C95-8987-4DFF-92A3-F4394FE38BDD}" type="pres">
      <dgm:prSet presAssocID="{96011ED4-6AC9-415D-93A6-79270E37765A}" presName="parentLeftMargin" presStyleLbl="node1" presStyleIdx="2" presStyleCnt="4"/>
      <dgm:spPr/>
    </dgm:pt>
    <dgm:pt modelId="{4722E5AD-EA1D-481F-84F0-B51AF6D632D9}" type="pres">
      <dgm:prSet presAssocID="{96011ED4-6AC9-415D-93A6-79270E37765A}" presName="parentText" presStyleLbl="node1" presStyleIdx="3" presStyleCnt="4">
        <dgm:presLayoutVars>
          <dgm:chMax val="0"/>
          <dgm:bulletEnabled val="1"/>
        </dgm:presLayoutVars>
      </dgm:prSet>
      <dgm:spPr/>
    </dgm:pt>
    <dgm:pt modelId="{932C15A7-F56E-4FBA-A5E9-626DB7CC78F8}" type="pres">
      <dgm:prSet presAssocID="{96011ED4-6AC9-415D-93A6-79270E37765A}" presName="negativeSpace" presStyleCnt="0"/>
      <dgm:spPr/>
    </dgm:pt>
    <dgm:pt modelId="{A21A98C8-1CA8-4031-A2D7-12917A67573F}" type="pres">
      <dgm:prSet presAssocID="{96011ED4-6AC9-415D-93A6-79270E37765A}" presName="childText" presStyleLbl="conFgAcc1" presStyleIdx="3" presStyleCnt="4">
        <dgm:presLayoutVars>
          <dgm:bulletEnabled val="1"/>
        </dgm:presLayoutVars>
      </dgm:prSet>
      <dgm:spPr/>
    </dgm:pt>
  </dgm:ptLst>
  <dgm:cxnLst>
    <dgm:cxn modelId="{4007DC0A-4818-4572-9DFE-85EACC19BB6B}" type="presOf" srcId="{3DE40413-DBFE-4A19-941E-823D18CB4A6E}" destId="{958C71C2-A84C-45DD-A9AC-D4AAB40A7B4C}" srcOrd="0" destOrd="0" presId="urn:microsoft.com/office/officeart/2005/8/layout/list1"/>
    <dgm:cxn modelId="{8EE25C19-70E3-4222-A2CA-640A472E6E09}" type="presOf" srcId="{71F255D7-42E2-4774-993A-CC9C5E0A8551}" destId="{6F46AC78-D291-4837-9A87-D84DB893F59B}" srcOrd="1" destOrd="0" presId="urn:microsoft.com/office/officeart/2005/8/layout/list1"/>
    <dgm:cxn modelId="{4D20C51A-3805-487A-88F6-04E3E4A0FEC7}" type="presOf" srcId="{71F255D7-42E2-4774-993A-CC9C5E0A8551}" destId="{4801AB0C-9BC0-40C3-B3D3-0DDD6733E051}" srcOrd="0" destOrd="0" presId="urn:microsoft.com/office/officeart/2005/8/layout/list1"/>
    <dgm:cxn modelId="{68173D25-A49A-439A-80E9-F111FC6D4F68}" type="presOf" srcId="{CAEF0B4A-6ED2-4BAC-AB83-0AF21DC45348}" destId="{48364CF2-7343-4EB2-86BC-C82164CB5196}" srcOrd="1" destOrd="0" presId="urn:microsoft.com/office/officeart/2005/8/layout/list1"/>
    <dgm:cxn modelId="{1B92AD3E-DB47-4694-B760-F9671A71B8A6}" type="presOf" srcId="{96011ED4-6AC9-415D-93A6-79270E37765A}" destId="{4722E5AD-EA1D-481F-84F0-B51AF6D632D9}" srcOrd="1" destOrd="0" presId="urn:microsoft.com/office/officeart/2005/8/layout/list1"/>
    <dgm:cxn modelId="{8230A880-CA2A-4F46-BD61-7D7BEF6F2424}" type="presOf" srcId="{C7CE3F34-8056-4F52-BE9E-5A946CE2471C}" destId="{D467938D-1DC8-4CA4-8DED-409A828EDC3F}" srcOrd="0" destOrd="0" presId="urn:microsoft.com/office/officeart/2005/8/layout/list1"/>
    <dgm:cxn modelId="{8027F093-3A65-4BE8-9D8D-355C3BFFD5A3}" srcId="{3DE40413-DBFE-4A19-941E-823D18CB4A6E}" destId="{96011ED4-6AC9-415D-93A6-79270E37765A}" srcOrd="3" destOrd="0" parTransId="{6F053834-D223-498C-BAB0-79165E5AC554}" sibTransId="{CFCC4C8B-6CBC-4178-9E07-F4C4EACEE905}"/>
    <dgm:cxn modelId="{01741EAA-878C-4CA0-823A-933DC8FF20C6}" type="presOf" srcId="{CAEF0B4A-6ED2-4BAC-AB83-0AF21DC45348}" destId="{1933EECA-F6D6-43B1-9F2B-6D47EE9BD50B}" srcOrd="0" destOrd="0" presId="urn:microsoft.com/office/officeart/2005/8/layout/list1"/>
    <dgm:cxn modelId="{9E1923C0-C6E9-4FAD-BF0F-0BAB5145309C}" type="presOf" srcId="{C7CE3F34-8056-4F52-BE9E-5A946CE2471C}" destId="{03D81333-DDC8-49AA-A8EF-7C2056A0F179}" srcOrd="1" destOrd="0" presId="urn:microsoft.com/office/officeart/2005/8/layout/list1"/>
    <dgm:cxn modelId="{04B03ED1-E421-49C4-9E7C-30F901F3D085}" srcId="{3DE40413-DBFE-4A19-941E-823D18CB4A6E}" destId="{71F255D7-42E2-4774-993A-CC9C5E0A8551}" srcOrd="1" destOrd="0" parTransId="{0DAFC3E5-E640-4A85-A564-43DB7EFC74A6}" sibTransId="{218E0DC0-A7E3-43F8-A586-F84B6548C38E}"/>
    <dgm:cxn modelId="{47814ED9-0640-4D57-9863-195C1DB0463B}" srcId="{3DE40413-DBFE-4A19-941E-823D18CB4A6E}" destId="{C7CE3F34-8056-4F52-BE9E-5A946CE2471C}" srcOrd="0" destOrd="0" parTransId="{CF1EAA69-CFE6-4B05-8D70-670FAF989E67}" sibTransId="{53F01707-BC69-4945-AA98-8C15651AAAA7}"/>
    <dgm:cxn modelId="{E49E64F6-2ACC-497B-ADC9-9CEDB20BF402}" type="presOf" srcId="{96011ED4-6AC9-415D-93A6-79270E37765A}" destId="{D2EA6C95-8987-4DFF-92A3-F4394FE38BDD}" srcOrd="0" destOrd="0" presId="urn:microsoft.com/office/officeart/2005/8/layout/list1"/>
    <dgm:cxn modelId="{2546B5F6-A452-4F37-AE65-CD218D0E9C41}" srcId="{3DE40413-DBFE-4A19-941E-823D18CB4A6E}" destId="{CAEF0B4A-6ED2-4BAC-AB83-0AF21DC45348}" srcOrd="2" destOrd="0" parTransId="{A8120AA3-79DD-4588-8291-5D70F93ED3C4}" sibTransId="{9F6D2496-E245-4EA5-B942-923DE27D5CB1}"/>
    <dgm:cxn modelId="{3E50CB6F-FE63-458A-8A54-C188CABC2A89}" type="presParOf" srcId="{958C71C2-A84C-45DD-A9AC-D4AAB40A7B4C}" destId="{0B385521-4406-46AB-B1DA-D11574AD4BD8}" srcOrd="0" destOrd="0" presId="urn:microsoft.com/office/officeart/2005/8/layout/list1"/>
    <dgm:cxn modelId="{9421219F-BD85-4C79-AB5D-074B78459ECC}" type="presParOf" srcId="{0B385521-4406-46AB-B1DA-D11574AD4BD8}" destId="{D467938D-1DC8-4CA4-8DED-409A828EDC3F}" srcOrd="0" destOrd="0" presId="urn:microsoft.com/office/officeart/2005/8/layout/list1"/>
    <dgm:cxn modelId="{FA7039F3-4405-45FC-9AD4-C4802843B309}" type="presParOf" srcId="{0B385521-4406-46AB-B1DA-D11574AD4BD8}" destId="{03D81333-DDC8-49AA-A8EF-7C2056A0F179}" srcOrd="1" destOrd="0" presId="urn:microsoft.com/office/officeart/2005/8/layout/list1"/>
    <dgm:cxn modelId="{9ABFC07E-D7D3-4C93-BB30-2A92DC7F4298}" type="presParOf" srcId="{958C71C2-A84C-45DD-A9AC-D4AAB40A7B4C}" destId="{5D1FD110-0029-49A6-8D16-0279D6C73822}" srcOrd="1" destOrd="0" presId="urn:microsoft.com/office/officeart/2005/8/layout/list1"/>
    <dgm:cxn modelId="{2FF93320-ACDA-4E80-9C86-EA0E766D1800}" type="presParOf" srcId="{958C71C2-A84C-45DD-A9AC-D4AAB40A7B4C}" destId="{75715E7E-5841-4B03-A763-BAAFCE35DD6D}" srcOrd="2" destOrd="0" presId="urn:microsoft.com/office/officeart/2005/8/layout/list1"/>
    <dgm:cxn modelId="{A189D91D-29E8-443D-81B6-E8D5F8C57896}" type="presParOf" srcId="{958C71C2-A84C-45DD-A9AC-D4AAB40A7B4C}" destId="{2A6ACCA5-DC27-43C5-B1BB-35D2433201D7}" srcOrd="3" destOrd="0" presId="urn:microsoft.com/office/officeart/2005/8/layout/list1"/>
    <dgm:cxn modelId="{437FD4B7-435C-4DEC-8B02-7563F55B37A9}" type="presParOf" srcId="{958C71C2-A84C-45DD-A9AC-D4AAB40A7B4C}" destId="{805238DC-A8D7-44BD-A20B-9E4D872B6A37}" srcOrd="4" destOrd="0" presId="urn:microsoft.com/office/officeart/2005/8/layout/list1"/>
    <dgm:cxn modelId="{1D4A0FBC-EE76-450B-8C4C-9ACCF40FF46D}" type="presParOf" srcId="{805238DC-A8D7-44BD-A20B-9E4D872B6A37}" destId="{4801AB0C-9BC0-40C3-B3D3-0DDD6733E051}" srcOrd="0" destOrd="0" presId="urn:microsoft.com/office/officeart/2005/8/layout/list1"/>
    <dgm:cxn modelId="{B1D12858-521A-4EAE-B09F-205350EB5BF8}" type="presParOf" srcId="{805238DC-A8D7-44BD-A20B-9E4D872B6A37}" destId="{6F46AC78-D291-4837-9A87-D84DB893F59B}" srcOrd="1" destOrd="0" presId="urn:microsoft.com/office/officeart/2005/8/layout/list1"/>
    <dgm:cxn modelId="{0402D6E4-CAEF-4D55-A36B-81991136339E}" type="presParOf" srcId="{958C71C2-A84C-45DD-A9AC-D4AAB40A7B4C}" destId="{AD2118AF-E7E2-446B-A54E-12635975CC0F}" srcOrd="5" destOrd="0" presId="urn:microsoft.com/office/officeart/2005/8/layout/list1"/>
    <dgm:cxn modelId="{79C8A048-D241-403F-8B78-C960EC93672C}" type="presParOf" srcId="{958C71C2-A84C-45DD-A9AC-D4AAB40A7B4C}" destId="{81E73A20-617B-42AB-B92F-598608F3BDB8}" srcOrd="6" destOrd="0" presId="urn:microsoft.com/office/officeart/2005/8/layout/list1"/>
    <dgm:cxn modelId="{2867AAB7-361F-4621-AA83-33412CD90C39}" type="presParOf" srcId="{958C71C2-A84C-45DD-A9AC-D4AAB40A7B4C}" destId="{3891F7DC-6A68-4626-9972-EE097BB60AF6}" srcOrd="7" destOrd="0" presId="urn:microsoft.com/office/officeart/2005/8/layout/list1"/>
    <dgm:cxn modelId="{1BB79549-3E26-42AA-BF4A-FE85AB9622BF}" type="presParOf" srcId="{958C71C2-A84C-45DD-A9AC-D4AAB40A7B4C}" destId="{A5B6DD9E-21FA-4E6E-8C6A-6D5B75C4CFD3}" srcOrd="8" destOrd="0" presId="urn:microsoft.com/office/officeart/2005/8/layout/list1"/>
    <dgm:cxn modelId="{01F7F9AB-4EAE-4D6B-A763-618C578C76BB}" type="presParOf" srcId="{A5B6DD9E-21FA-4E6E-8C6A-6D5B75C4CFD3}" destId="{1933EECA-F6D6-43B1-9F2B-6D47EE9BD50B}" srcOrd="0" destOrd="0" presId="urn:microsoft.com/office/officeart/2005/8/layout/list1"/>
    <dgm:cxn modelId="{CA31E8E3-56F3-4E82-9883-FABE624911BB}" type="presParOf" srcId="{A5B6DD9E-21FA-4E6E-8C6A-6D5B75C4CFD3}" destId="{48364CF2-7343-4EB2-86BC-C82164CB5196}" srcOrd="1" destOrd="0" presId="urn:microsoft.com/office/officeart/2005/8/layout/list1"/>
    <dgm:cxn modelId="{3A4B26E5-B78D-4011-945C-98E5943EF1B3}" type="presParOf" srcId="{958C71C2-A84C-45DD-A9AC-D4AAB40A7B4C}" destId="{CCC8BAF4-2A1F-460A-984E-6D797781A404}" srcOrd="9" destOrd="0" presId="urn:microsoft.com/office/officeart/2005/8/layout/list1"/>
    <dgm:cxn modelId="{49FA2EDE-3619-490E-A7E2-99E8DCF9D5EC}" type="presParOf" srcId="{958C71C2-A84C-45DD-A9AC-D4AAB40A7B4C}" destId="{BFADF122-ED8A-4450-91D1-B272C461946A}" srcOrd="10" destOrd="0" presId="urn:microsoft.com/office/officeart/2005/8/layout/list1"/>
    <dgm:cxn modelId="{A96A2326-7CC5-45E7-B768-C7E92888B47F}" type="presParOf" srcId="{958C71C2-A84C-45DD-A9AC-D4AAB40A7B4C}" destId="{BB467A9D-982E-4604-B50B-4D4D35B6C5F1}" srcOrd="11" destOrd="0" presId="urn:microsoft.com/office/officeart/2005/8/layout/list1"/>
    <dgm:cxn modelId="{C895E29A-8319-423F-9F4A-4D496CD7C8B1}" type="presParOf" srcId="{958C71C2-A84C-45DD-A9AC-D4AAB40A7B4C}" destId="{8AF10C14-8371-4D86-8972-65F87D6C9698}" srcOrd="12" destOrd="0" presId="urn:microsoft.com/office/officeart/2005/8/layout/list1"/>
    <dgm:cxn modelId="{1D53588C-FC7C-4B4B-84E6-271D7EF2EA47}" type="presParOf" srcId="{8AF10C14-8371-4D86-8972-65F87D6C9698}" destId="{D2EA6C95-8987-4DFF-92A3-F4394FE38BDD}" srcOrd="0" destOrd="0" presId="urn:microsoft.com/office/officeart/2005/8/layout/list1"/>
    <dgm:cxn modelId="{5040E99A-9D97-4383-93DA-21A3BEC3C54F}" type="presParOf" srcId="{8AF10C14-8371-4D86-8972-65F87D6C9698}" destId="{4722E5AD-EA1D-481F-84F0-B51AF6D632D9}" srcOrd="1" destOrd="0" presId="urn:microsoft.com/office/officeart/2005/8/layout/list1"/>
    <dgm:cxn modelId="{C9EF9AB0-0820-4943-8E3C-D8E9861CA751}" type="presParOf" srcId="{958C71C2-A84C-45DD-A9AC-D4AAB40A7B4C}" destId="{932C15A7-F56E-4FBA-A5E9-626DB7CC78F8}" srcOrd="13" destOrd="0" presId="urn:microsoft.com/office/officeart/2005/8/layout/list1"/>
    <dgm:cxn modelId="{039BF7F7-2B4E-45A3-8176-C0AA299B0C50}" type="presParOf" srcId="{958C71C2-A84C-45DD-A9AC-D4AAB40A7B4C}" destId="{A21A98C8-1CA8-4031-A2D7-12917A67573F}"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5FEF2F-279F-4F71-B4EA-C80E803943A0}">
      <dsp:nvSpPr>
        <dsp:cNvPr id="0" name=""/>
        <dsp:cNvSpPr/>
      </dsp:nvSpPr>
      <dsp:spPr>
        <a:xfrm>
          <a:off x="574279" y="382"/>
          <a:ext cx="1112889" cy="556444"/>
        </a:xfrm>
        <a:prstGeom prst="roundRect">
          <a:avLst>
            <a:gd name="adj" fmla="val 10000"/>
          </a:avLst>
        </a:prstGeom>
        <a:solidFill>
          <a:schemeClr val="accent1">
            <a:hueOff val="0"/>
            <a:satOff val="0"/>
            <a:lumOff val="0"/>
            <a:alphaOff val="0"/>
          </a:schemeClr>
        </a:solidFill>
        <a:ln w="25400" cap="flat" cmpd="sng" algn="ctr">
          <a:solidFill>
            <a:schemeClr val="accent5">
              <a:lumMod val="1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1" u="sng" kern="1200" dirty="0">
              <a:solidFill>
                <a:schemeClr val="accent2">
                  <a:lumMod val="50000"/>
                </a:schemeClr>
              </a:solidFill>
            </a:rPr>
            <a:t>Real Outcome</a:t>
          </a:r>
          <a:endParaRPr lang="en-IN" sz="1600" b="1" u="sng" kern="1200" dirty="0">
            <a:solidFill>
              <a:schemeClr val="accent2">
                <a:lumMod val="50000"/>
              </a:schemeClr>
            </a:solidFill>
          </a:endParaRPr>
        </a:p>
      </dsp:txBody>
      <dsp:txXfrm>
        <a:off x="590577" y="16680"/>
        <a:ext cx="1080293" cy="523848"/>
      </dsp:txXfrm>
    </dsp:sp>
    <dsp:sp modelId="{C26E090F-AAF5-4591-BAE7-C654F85957A9}">
      <dsp:nvSpPr>
        <dsp:cNvPr id="0" name=""/>
        <dsp:cNvSpPr/>
      </dsp:nvSpPr>
      <dsp:spPr>
        <a:xfrm>
          <a:off x="685568" y="556827"/>
          <a:ext cx="111288" cy="417333"/>
        </a:xfrm>
        <a:custGeom>
          <a:avLst/>
          <a:gdLst/>
          <a:ahLst/>
          <a:cxnLst/>
          <a:rect l="0" t="0" r="0" b="0"/>
          <a:pathLst>
            <a:path>
              <a:moveTo>
                <a:pt x="0" y="0"/>
              </a:moveTo>
              <a:lnTo>
                <a:pt x="0" y="417333"/>
              </a:lnTo>
              <a:lnTo>
                <a:pt x="111288" y="4173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0FF97C-4705-4754-83DD-3F49E049E5CE}">
      <dsp:nvSpPr>
        <dsp:cNvPr id="0" name=""/>
        <dsp:cNvSpPr/>
      </dsp:nvSpPr>
      <dsp:spPr>
        <a:xfrm>
          <a:off x="796857" y="695938"/>
          <a:ext cx="890311" cy="5564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accent2">
                  <a:lumMod val="50000"/>
                </a:schemeClr>
              </a:solidFill>
            </a:rPr>
            <a:t>Total matches= 22</a:t>
          </a:r>
          <a:endParaRPr lang="en-IN" sz="1100" b="1" kern="1200" dirty="0">
            <a:solidFill>
              <a:schemeClr val="accent2">
                <a:lumMod val="50000"/>
              </a:schemeClr>
            </a:solidFill>
          </a:endParaRPr>
        </a:p>
      </dsp:txBody>
      <dsp:txXfrm>
        <a:off x="813155" y="712236"/>
        <a:ext cx="857715" cy="523848"/>
      </dsp:txXfrm>
    </dsp:sp>
    <dsp:sp modelId="{11A20404-5186-4C64-A098-26DD726B0FCD}">
      <dsp:nvSpPr>
        <dsp:cNvPr id="0" name=""/>
        <dsp:cNvSpPr/>
      </dsp:nvSpPr>
      <dsp:spPr>
        <a:xfrm>
          <a:off x="685568" y="556827"/>
          <a:ext cx="111288" cy="1112889"/>
        </a:xfrm>
        <a:custGeom>
          <a:avLst/>
          <a:gdLst/>
          <a:ahLst/>
          <a:cxnLst/>
          <a:rect l="0" t="0" r="0" b="0"/>
          <a:pathLst>
            <a:path>
              <a:moveTo>
                <a:pt x="0" y="0"/>
              </a:moveTo>
              <a:lnTo>
                <a:pt x="0" y="1112889"/>
              </a:lnTo>
              <a:lnTo>
                <a:pt x="111288" y="11128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04B960-F111-40F9-BD69-DBF92A30779D}">
      <dsp:nvSpPr>
        <dsp:cNvPr id="0" name=""/>
        <dsp:cNvSpPr/>
      </dsp:nvSpPr>
      <dsp:spPr>
        <a:xfrm>
          <a:off x="796857" y="1391495"/>
          <a:ext cx="890311" cy="5564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accent2">
                  <a:lumMod val="50000"/>
                </a:schemeClr>
              </a:solidFill>
            </a:rPr>
            <a:t>Won = 13</a:t>
          </a:r>
          <a:endParaRPr lang="en-IN" sz="1100" b="1" kern="1200" dirty="0">
            <a:solidFill>
              <a:schemeClr val="accent2">
                <a:lumMod val="50000"/>
              </a:schemeClr>
            </a:solidFill>
          </a:endParaRPr>
        </a:p>
      </dsp:txBody>
      <dsp:txXfrm>
        <a:off x="813155" y="1407793"/>
        <a:ext cx="857715" cy="523848"/>
      </dsp:txXfrm>
    </dsp:sp>
    <dsp:sp modelId="{25CC9CFD-2299-4AB3-BAEE-604A3853E87B}">
      <dsp:nvSpPr>
        <dsp:cNvPr id="0" name=""/>
        <dsp:cNvSpPr/>
      </dsp:nvSpPr>
      <dsp:spPr>
        <a:xfrm>
          <a:off x="685568" y="556827"/>
          <a:ext cx="111288" cy="1808446"/>
        </a:xfrm>
        <a:custGeom>
          <a:avLst/>
          <a:gdLst/>
          <a:ahLst/>
          <a:cxnLst/>
          <a:rect l="0" t="0" r="0" b="0"/>
          <a:pathLst>
            <a:path>
              <a:moveTo>
                <a:pt x="0" y="0"/>
              </a:moveTo>
              <a:lnTo>
                <a:pt x="0" y="1808446"/>
              </a:lnTo>
              <a:lnTo>
                <a:pt x="111288" y="18084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B8EB9C-63FE-417F-878D-BC3F09043933}">
      <dsp:nvSpPr>
        <dsp:cNvPr id="0" name=""/>
        <dsp:cNvSpPr/>
      </dsp:nvSpPr>
      <dsp:spPr>
        <a:xfrm>
          <a:off x="796857" y="2087051"/>
          <a:ext cx="890311" cy="5564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accent2">
                  <a:lumMod val="50000"/>
                </a:schemeClr>
              </a:solidFill>
            </a:rPr>
            <a:t>Lost = 9</a:t>
          </a:r>
          <a:endParaRPr lang="en-IN" sz="1100" b="1" kern="1200" dirty="0">
            <a:solidFill>
              <a:schemeClr val="accent2">
                <a:lumMod val="50000"/>
              </a:schemeClr>
            </a:solidFill>
          </a:endParaRPr>
        </a:p>
      </dsp:txBody>
      <dsp:txXfrm>
        <a:off x="813155" y="2103349"/>
        <a:ext cx="857715" cy="523848"/>
      </dsp:txXfrm>
    </dsp:sp>
    <dsp:sp modelId="{D668B858-A12B-4A55-8709-3EB4F137AD6D}">
      <dsp:nvSpPr>
        <dsp:cNvPr id="0" name=""/>
        <dsp:cNvSpPr/>
      </dsp:nvSpPr>
      <dsp:spPr>
        <a:xfrm>
          <a:off x="1965392" y="382"/>
          <a:ext cx="1112889" cy="556444"/>
        </a:xfrm>
        <a:prstGeom prst="roundRect">
          <a:avLst>
            <a:gd name="adj" fmla="val 10000"/>
          </a:avLst>
        </a:prstGeom>
        <a:solidFill>
          <a:schemeClr val="accent1">
            <a:hueOff val="0"/>
            <a:satOff val="0"/>
            <a:lumOff val="0"/>
            <a:alphaOff val="0"/>
          </a:schemeClr>
        </a:solidFill>
        <a:ln w="25400" cap="flat" cmpd="sng" algn="ctr">
          <a:solidFill>
            <a:schemeClr val="accent5">
              <a:lumMod val="1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u="sng" kern="1200" dirty="0">
              <a:solidFill>
                <a:schemeClr val="accent2">
                  <a:lumMod val="50000"/>
                </a:schemeClr>
              </a:solidFill>
            </a:rPr>
            <a:t>Calculated Outcome</a:t>
          </a:r>
          <a:endParaRPr lang="en-IN" sz="1400" b="1" u="sng" kern="1200" dirty="0">
            <a:solidFill>
              <a:schemeClr val="accent2">
                <a:lumMod val="50000"/>
              </a:schemeClr>
            </a:solidFill>
          </a:endParaRPr>
        </a:p>
      </dsp:txBody>
      <dsp:txXfrm>
        <a:off x="1981690" y="16680"/>
        <a:ext cx="1080293" cy="523848"/>
      </dsp:txXfrm>
    </dsp:sp>
    <dsp:sp modelId="{49AB4372-BFC6-4DE1-AE21-0A2D39E81EA1}">
      <dsp:nvSpPr>
        <dsp:cNvPr id="0" name=""/>
        <dsp:cNvSpPr/>
      </dsp:nvSpPr>
      <dsp:spPr>
        <a:xfrm>
          <a:off x="2076681" y="556827"/>
          <a:ext cx="136876" cy="360759"/>
        </a:xfrm>
        <a:custGeom>
          <a:avLst/>
          <a:gdLst/>
          <a:ahLst/>
          <a:cxnLst/>
          <a:rect l="0" t="0" r="0" b="0"/>
          <a:pathLst>
            <a:path>
              <a:moveTo>
                <a:pt x="0" y="0"/>
              </a:moveTo>
              <a:lnTo>
                <a:pt x="0" y="360759"/>
              </a:lnTo>
              <a:lnTo>
                <a:pt x="136876" y="3607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BFD394-6C43-44BD-A240-46F7B854286F}">
      <dsp:nvSpPr>
        <dsp:cNvPr id="0" name=""/>
        <dsp:cNvSpPr/>
      </dsp:nvSpPr>
      <dsp:spPr>
        <a:xfrm>
          <a:off x="2213557" y="639365"/>
          <a:ext cx="890311" cy="5564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accent2">
                  <a:lumMod val="50000"/>
                </a:schemeClr>
              </a:solidFill>
            </a:rPr>
            <a:t>Total matches= 22</a:t>
          </a:r>
          <a:endParaRPr lang="en-IN" sz="1100" b="1" kern="1200" dirty="0">
            <a:solidFill>
              <a:schemeClr val="accent2">
                <a:lumMod val="50000"/>
              </a:schemeClr>
            </a:solidFill>
          </a:endParaRPr>
        </a:p>
      </dsp:txBody>
      <dsp:txXfrm>
        <a:off x="2229855" y="655663"/>
        <a:ext cx="857715" cy="523848"/>
      </dsp:txXfrm>
    </dsp:sp>
    <dsp:sp modelId="{79490CDA-5640-4E75-A628-F0639C4F7A67}">
      <dsp:nvSpPr>
        <dsp:cNvPr id="0" name=""/>
        <dsp:cNvSpPr/>
      </dsp:nvSpPr>
      <dsp:spPr>
        <a:xfrm>
          <a:off x="2076681" y="556827"/>
          <a:ext cx="111288" cy="1112889"/>
        </a:xfrm>
        <a:custGeom>
          <a:avLst/>
          <a:gdLst/>
          <a:ahLst/>
          <a:cxnLst/>
          <a:rect l="0" t="0" r="0" b="0"/>
          <a:pathLst>
            <a:path>
              <a:moveTo>
                <a:pt x="0" y="0"/>
              </a:moveTo>
              <a:lnTo>
                <a:pt x="0" y="1112889"/>
              </a:lnTo>
              <a:lnTo>
                <a:pt x="111288" y="11128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E85489-7343-4DDF-B6CA-EE4879E03ECD}">
      <dsp:nvSpPr>
        <dsp:cNvPr id="0" name=""/>
        <dsp:cNvSpPr/>
      </dsp:nvSpPr>
      <dsp:spPr>
        <a:xfrm>
          <a:off x="2187970" y="1391495"/>
          <a:ext cx="890311" cy="5564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accent2">
                  <a:lumMod val="50000"/>
                </a:schemeClr>
              </a:solidFill>
            </a:rPr>
            <a:t>Won = 12.43</a:t>
          </a:r>
          <a:endParaRPr lang="en-IN" sz="1100" b="1" kern="1200" dirty="0">
            <a:solidFill>
              <a:schemeClr val="accent2">
                <a:lumMod val="50000"/>
              </a:schemeClr>
            </a:solidFill>
          </a:endParaRPr>
        </a:p>
      </dsp:txBody>
      <dsp:txXfrm>
        <a:off x="2204268" y="1407793"/>
        <a:ext cx="857715" cy="523848"/>
      </dsp:txXfrm>
    </dsp:sp>
    <dsp:sp modelId="{8226FA4C-A833-4F25-B302-4FC881457179}">
      <dsp:nvSpPr>
        <dsp:cNvPr id="0" name=""/>
        <dsp:cNvSpPr/>
      </dsp:nvSpPr>
      <dsp:spPr>
        <a:xfrm>
          <a:off x="2076681" y="556827"/>
          <a:ext cx="111288" cy="1808446"/>
        </a:xfrm>
        <a:custGeom>
          <a:avLst/>
          <a:gdLst/>
          <a:ahLst/>
          <a:cxnLst/>
          <a:rect l="0" t="0" r="0" b="0"/>
          <a:pathLst>
            <a:path>
              <a:moveTo>
                <a:pt x="0" y="0"/>
              </a:moveTo>
              <a:lnTo>
                <a:pt x="0" y="1808446"/>
              </a:lnTo>
              <a:lnTo>
                <a:pt x="111288" y="18084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F7C612-99BF-4A51-A4D5-E24F5C836AD0}">
      <dsp:nvSpPr>
        <dsp:cNvPr id="0" name=""/>
        <dsp:cNvSpPr/>
      </dsp:nvSpPr>
      <dsp:spPr>
        <a:xfrm>
          <a:off x="2187970" y="2087051"/>
          <a:ext cx="890311" cy="5564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accent2">
                  <a:lumMod val="50000"/>
                </a:schemeClr>
              </a:solidFill>
            </a:rPr>
            <a:t>Lost = 9.57</a:t>
          </a:r>
          <a:endParaRPr lang="en-IN" sz="1100" b="1" kern="1200" dirty="0">
            <a:solidFill>
              <a:schemeClr val="accent2">
                <a:lumMod val="50000"/>
              </a:schemeClr>
            </a:solidFill>
          </a:endParaRPr>
        </a:p>
      </dsp:txBody>
      <dsp:txXfrm>
        <a:off x="2204268" y="2103349"/>
        <a:ext cx="857715" cy="5238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5FEF2F-279F-4F71-B4EA-C80E803943A0}">
      <dsp:nvSpPr>
        <dsp:cNvPr id="0" name=""/>
        <dsp:cNvSpPr/>
      </dsp:nvSpPr>
      <dsp:spPr>
        <a:xfrm>
          <a:off x="574279" y="382"/>
          <a:ext cx="1112889" cy="556444"/>
        </a:xfrm>
        <a:prstGeom prst="roundRect">
          <a:avLst>
            <a:gd name="adj" fmla="val 10000"/>
          </a:avLst>
        </a:prstGeom>
        <a:solidFill>
          <a:schemeClr val="accent1">
            <a:hueOff val="0"/>
            <a:satOff val="0"/>
            <a:lumOff val="0"/>
            <a:alphaOff val="0"/>
          </a:schemeClr>
        </a:solidFill>
        <a:ln w="25400" cap="flat" cmpd="sng" algn="ctr">
          <a:solidFill>
            <a:schemeClr val="accent5">
              <a:lumMod val="1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1" u="sng" kern="1200" dirty="0">
              <a:solidFill>
                <a:schemeClr val="accent2">
                  <a:lumMod val="50000"/>
                </a:schemeClr>
              </a:solidFill>
            </a:rPr>
            <a:t>Real Outcome</a:t>
          </a:r>
          <a:endParaRPr lang="en-IN" sz="1600" b="1" u="sng" kern="1200" dirty="0">
            <a:solidFill>
              <a:schemeClr val="accent2">
                <a:lumMod val="50000"/>
              </a:schemeClr>
            </a:solidFill>
          </a:endParaRPr>
        </a:p>
      </dsp:txBody>
      <dsp:txXfrm>
        <a:off x="590577" y="16680"/>
        <a:ext cx="1080293" cy="523848"/>
      </dsp:txXfrm>
    </dsp:sp>
    <dsp:sp modelId="{C26E090F-AAF5-4591-BAE7-C654F85957A9}">
      <dsp:nvSpPr>
        <dsp:cNvPr id="0" name=""/>
        <dsp:cNvSpPr/>
      </dsp:nvSpPr>
      <dsp:spPr>
        <a:xfrm>
          <a:off x="685568" y="556827"/>
          <a:ext cx="111288" cy="417333"/>
        </a:xfrm>
        <a:custGeom>
          <a:avLst/>
          <a:gdLst/>
          <a:ahLst/>
          <a:cxnLst/>
          <a:rect l="0" t="0" r="0" b="0"/>
          <a:pathLst>
            <a:path>
              <a:moveTo>
                <a:pt x="0" y="0"/>
              </a:moveTo>
              <a:lnTo>
                <a:pt x="0" y="417333"/>
              </a:lnTo>
              <a:lnTo>
                <a:pt x="111288" y="4173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0FF97C-4705-4754-83DD-3F49E049E5CE}">
      <dsp:nvSpPr>
        <dsp:cNvPr id="0" name=""/>
        <dsp:cNvSpPr/>
      </dsp:nvSpPr>
      <dsp:spPr>
        <a:xfrm>
          <a:off x="796857" y="695938"/>
          <a:ext cx="890311" cy="5564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accent2">
                  <a:lumMod val="50000"/>
                </a:schemeClr>
              </a:solidFill>
            </a:rPr>
            <a:t>Total matches= 35</a:t>
          </a:r>
          <a:endParaRPr lang="en-IN" sz="1100" b="1" kern="1200" dirty="0">
            <a:solidFill>
              <a:schemeClr val="accent2">
                <a:lumMod val="50000"/>
              </a:schemeClr>
            </a:solidFill>
          </a:endParaRPr>
        </a:p>
      </dsp:txBody>
      <dsp:txXfrm>
        <a:off x="813155" y="712236"/>
        <a:ext cx="857715" cy="523848"/>
      </dsp:txXfrm>
    </dsp:sp>
    <dsp:sp modelId="{11A20404-5186-4C64-A098-26DD726B0FCD}">
      <dsp:nvSpPr>
        <dsp:cNvPr id="0" name=""/>
        <dsp:cNvSpPr/>
      </dsp:nvSpPr>
      <dsp:spPr>
        <a:xfrm>
          <a:off x="685568" y="556827"/>
          <a:ext cx="111288" cy="1112889"/>
        </a:xfrm>
        <a:custGeom>
          <a:avLst/>
          <a:gdLst/>
          <a:ahLst/>
          <a:cxnLst/>
          <a:rect l="0" t="0" r="0" b="0"/>
          <a:pathLst>
            <a:path>
              <a:moveTo>
                <a:pt x="0" y="0"/>
              </a:moveTo>
              <a:lnTo>
                <a:pt x="0" y="1112889"/>
              </a:lnTo>
              <a:lnTo>
                <a:pt x="111288" y="11128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04B960-F111-40F9-BD69-DBF92A30779D}">
      <dsp:nvSpPr>
        <dsp:cNvPr id="0" name=""/>
        <dsp:cNvSpPr/>
      </dsp:nvSpPr>
      <dsp:spPr>
        <a:xfrm>
          <a:off x="796857" y="1391495"/>
          <a:ext cx="890311" cy="5564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accent2">
                  <a:lumMod val="50000"/>
                </a:schemeClr>
              </a:solidFill>
            </a:rPr>
            <a:t>Won = 26</a:t>
          </a:r>
          <a:endParaRPr lang="en-IN" sz="1100" b="1" kern="1200" dirty="0">
            <a:solidFill>
              <a:schemeClr val="accent2">
                <a:lumMod val="50000"/>
              </a:schemeClr>
            </a:solidFill>
          </a:endParaRPr>
        </a:p>
      </dsp:txBody>
      <dsp:txXfrm>
        <a:off x="813155" y="1407793"/>
        <a:ext cx="857715" cy="523848"/>
      </dsp:txXfrm>
    </dsp:sp>
    <dsp:sp modelId="{25CC9CFD-2299-4AB3-BAEE-604A3853E87B}">
      <dsp:nvSpPr>
        <dsp:cNvPr id="0" name=""/>
        <dsp:cNvSpPr/>
      </dsp:nvSpPr>
      <dsp:spPr>
        <a:xfrm>
          <a:off x="685568" y="556827"/>
          <a:ext cx="111288" cy="1808446"/>
        </a:xfrm>
        <a:custGeom>
          <a:avLst/>
          <a:gdLst/>
          <a:ahLst/>
          <a:cxnLst/>
          <a:rect l="0" t="0" r="0" b="0"/>
          <a:pathLst>
            <a:path>
              <a:moveTo>
                <a:pt x="0" y="0"/>
              </a:moveTo>
              <a:lnTo>
                <a:pt x="0" y="1808446"/>
              </a:lnTo>
              <a:lnTo>
                <a:pt x="111288" y="18084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B8EB9C-63FE-417F-878D-BC3F09043933}">
      <dsp:nvSpPr>
        <dsp:cNvPr id="0" name=""/>
        <dsp:cNvSpPr/>
      </dsp:nvSpPr>
      <dsp:spPr>
        <a:xfrm>
          <a:off x="796857" y="2087051"/>
          <a:ext cx="890311" cy="5564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accent2">
                  <a:lumMod val="50000"/>
                </a:schemeClr>
              </a:solidFill>
            </a:rPr>
            <a:t>Lost = 9</a:t>
          </a:r>
          <a:endParaRPr lang="en-IN" sz="1100" b="1" kern="1200" dirty="0">
            <a:solidFill>
              <a:schemeClr val="accent2">
                <a:lumMod val="50000"/>
              </a:schemeClr>
            </a:solidFill>
          </a:endParaRPr>
        </a:p>
      </dsp:txBody>
      <dsp:txXfrm>
        <a:off x="813155" y="2103349"/>
        <a:ext cx="857715" cy="523848"/>
      </dsp:txXfrm>
    </dsp:sp>
    <dsp:sp modelId="{D668B858-A12B-4A55-8709-3EB4F137AD6D}">
      <dsp:nvSpPr>
        <dsp:cNvPr id="0" name=""/>
        <dsp:cNvSpPr/>
      </dsp:nvSpPr>
      <dsp:spPr>
        <a:xfrm>
          <a:off x="1965392" y="382"/>
          <a:ext cx="1112889" cy="556444"/>
        </a:xfrm>
        <a:prstGeom prst="roundRect">
          <a:avLst>
            <a:gd name="adj" fmla="val 10000"/>
          </a:avLst>
        </a:prstGeom>
        <a:solidFill>
          <a:schemeClr val="accent1">
            <a:hueOff val="0"/>
            <a:satOff val="0"/>
            <a:lumOff val="0"/>
            <a:alphaOff val="0"/>
          </a:schemeClr>
        </a:solidFill>
        <a:ln w="25400" cap="flat" cmpd="sng" algn="ctr">
          <a:solidFill>
            <a:schemeClr val="accent5">
              <a:lumMod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u="sng" kern="1200" dirty="0">
              <a:solidFill>
                <a:schemeClr val="accent2">
                  <a:lumMod val="50000"/>
                </a:schemeClr>
              </a:solidFill>
            </a:rPr>
            <a:t>Calculated Outcome</a:t>
          </a:r>
          <a:endParaRPr lang="en-IN" sz="1400" b="1" u="sng" kern="1200" dirty="0">
            <a:solidFill>
              <a:schemeClr val="accent2">
                <a:lumMod val="50000"/>
              </a:schemeClr>
            </a:solidFill>
          </a:endParaRPr>
        </a:p>
      </dsp:txBody>
      <dsp:txXfrm>
        <a:off x="1981690" y="16680"/>
        <a:ext cx="1080293" cy="523848"/>
      </dsp:txXfrm>
    </dsp:sp>
    <dsp:sp modelId="{49AB4372-BFC6-4DE1-AE21-0A2D39E81EA1}">
      <dsp:nvSpPr>
        <dsp:cNvPr id="0" name=""/>
        <dsp:cNvSpPr/>
      </dsp:nvSpPr>
      <dsp:spPr>
        <a:xfrm>
          <a:off x="2076681" y="556827"/>
          <a:ext cx="136876" cy="360759"/>
        </a:xfrm>
        <a:custGeom>
          <a:avLst/>
          <a:gdLst/>
          <a:ahLst/>
          <a:cxnLst/>
          <a:rect l="0" t="0" r="0" b="0"/>
          <a:pathLst>
            <a:path>
              <a:moveTo>
                <a:pt x="0" y="0"/>
              </a:moveTo>
              <a:lnTo>
                <a:pt x="0" y="360759"/>
              </a:lnTo>
              <a:lnTo>
                <a:pt x="136876" y="3607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BFD394-6C43-44BD-A240-46F7B854286F}">
      <dsp:nvSpPr>
        <dsp:cNvPr id="0" name=""/>
        <dsp:cNvSpPr/>
      </dsp:nvSpPr>
      <dsp:spPr>
        <a:xfrm>
          <a:off x="2213557" y="639365"/>
          <a:ext cx="890311" cy="5564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accent2">
                  <a:lumMod val="50000"/>
                </a:schemeClr>
              </a:solidFill>
            </a:rPr>
            <a:t>Total matches= 35</a:t>
          </a:r>
          <a:endParaRPr lang="en-IN" sz="1100" b="1" kern="1200" dirty="0">
            <a:solidFill>
              <a:schemeClr val="accent2">
                <a:lumMod val="50000"/>
              </a:schemeClr>
            </a:solidFill>
          </a:endParaRPr>
        </a:p>
      </dsp:txBody>
      <dsp:txXfrm>
        <a:off x="2229855" y="655663"/>
        <a:ext cx="857715" cy="523848"/>
      </dsp:txXfrm>
    </dsp:sp>
    <dsp:sp modelId="{79490CDA-5640-4E75-A628-F0639C4F7A67}">
      <dsp:nvSpPr>
        <dsp:cNvPr id="0" name=""/>
        <dsp:cNvSpPr/>
      </dsp:nvSpPr>
      <dsp:spPr>
        <a:xfrm>
          <a:off x="2076681" y="556827"/>
          <a:ext cx="111288" cy="1112889"/>
        </a:xfrm>
        <a:custGeom>
          <a:avLst/>
          <a:gdLst/>
          <a:ahLst/>
          <a:cxnLst/>
          <a:rect l="0" t="0" r="0" b="0"/>
          <a:pathLst>
            <a:path>
              <a:moveTo>
                <a:pt x="0" y="0"/>
              </a:moveTo>
              <a:lnTo>
                <a:pt x="0" y="1112889"/>
              </a:lnTo>
              <a:lnTo>
                <a:pt x="111288" y="11128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E85489-7343-4DDF-B6CA-EE4879E03ECD}">
      <dsp:nvSpPr>
        <dsp:cNvPr id="0" name=""/>
        <dsp:cNvSpPr/>
      </dsp:nvSpPr>
      <dsp:spPr>
        <a:xfrm>
          <a:off x="2187970" y="1391495"/>
          <a:ext cx="890311" cy="5564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accent2">
                  <a:lumMod val="50000"/>
                </a:schemeClr>
              </a:solidFill>
            </a:rPr>
            <a:t>Won = 25.74</a:t>
          </a:r>
          <a:endParaRPr lang="en-IN" sz="1100" b="1" kern="1200" dirty="0">
            <a:solidFill>
              <a:schemeClr val="accent2">
                <a:lumMod val="50000"/>
              </a:schemeClr>
            </a:solidFill>
          </a:endParaRPr>
        </a:p>
      </dsp:txBody>
      <dsp:txXfrm>
        <a:off x="2204268" y="1407793"/>
        <a:ext cx="857715" cy="523848"/>
      </dsp:txXfrm>
    </dsp:sp>
    <dsp:sp modelId="{8226FA4C-A833-4F25-B302-4FC881457179}">
      <dsp:nvSpPr>
        <dsp:cNvPr id="0" name=""/>
        <dsp:cNvSpPr/>
      </dsp:nvSpPr>
      <dsp:spPr>
        <a:xfrm>
          <a:off x="2076681" y="556827"/>
          <a:ext cx="111288" cy="1808446"/>
        </a:xfrm>
        <a:custGeom>
          <a:avLst/>
          <a:gdLst/>
          <a:ahLst/>
          <a:cxnLst/>
          <a:rect l="0" t="0" r="0" b="0"/>
          <a:pathLst>
            <a:path>
              <a:moveTo>
                <a:pt x="0" y="0"/>
              </a:moveTo>
              <a:lnTo>
                <a:pt x="0" y="1808446"/>
              </a:lnTo>
              <a:lnTo>
                <a:pt x="111288" y="18084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F7C612-99BF-4A51-A4D5-E24F5C836AD0}">
      <dsp:nvSpPr>
        <dsp:cNvPr id="0" name=""/>
        <dsp:cNvSpPr/>
      </dsp:nvSpPr>
      <dsp:spPr>
        <a:xfrm>
          <a:off x="2187970" y="2087051"/>
          <a:ext cx="890311" cy="5564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accent2">
                  <a:lumMod val="50000"/>
                </a:schemeClr>
              </a:solidFill>
            </a:rPr>
            <a:t>Lost = 9.26</a:t>
          </a:r>
          <a:endParaRPr lang="en-IN" sz="1100" b="1" kern="1200" dirty="0">
            <a:solidFill>
              <a:schemeClr val="accent2">
                <a:lumMod val="50000"/>
              </a:schemeClr>
            </a:solidFill>
          </a:endParaRPr>
        </a:p>
      </dsp:txBody>
      <dsp:txXfrm>
        <a:off x="2204268" y="2103349"/>
        <a:ext cx="857715" cy="5238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15E7E-5841-4B03-A763-BAAFCE35DD6D}">
      <dsp:nvSpPr>
        <dsp:cNvPr id="0" name=""/>
        <dsp:cNvSpPr/>
      </dsp:nvSpPr>
      <dsp:spPr>
        <a:xfrm>
          <a:off x="0" y="336731"/>
          <a:ext cx="5441156" cy="47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D81333-DDC8-49AA-A8EF-7C2056A0F179}">
      <dsp:nvSpPr>
        <dsp:cNvPr id="0" name=""/>
        <dsp:cNvSpPr/>
      </dsp:nvSpPr>
      <dsp:spPr>
        <a:xfrm>
          <a:off x="272057" y="56291"/>
          <a:ext cx="3808809" cy="560880"/>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964" tIns="0" rIns="143964" bIns="0" numCol="1" spcCol="1270" anchor="ctr" anchorCtr="0">
          <a:noAutofit/>
        </a:bodyPr>
        <a:lstStyle/>
        <a:p>
          <a:pPr marL="0" lvl="0" indent="0" algn="l" defTabSz="622300">
            <a:lnSpc>
              <a:spcPct val="90000"/>
            </a:lnSpc>
            <a:spcBef>
              <a:spcPct val="0"/>
            </a:spcBef>
            <a:spcAft>
              <a:spcPct val="35000"/>
            </a:spcAft>
            <a:buNone/>
          </a:pPr>
          <a:r>
            <a:rPr lang="en-IN" sz="1400" kern="1200" dirty="0"/>
            <a:t>Required Run Rate (RR)</a:t>
          </a:r>
        </a:p>
      </dsp:txBody>
      <dsp:txXfrm>
        <a:off x="299437" y="83671"/>
        <a:ext cx="3754049" cy="506120"/>
      </dsp:txXfrm>
    </dsp:sp>
    <dsp:sp modelId="{81E73A20-617B-42AB-B92F-598608F3BDB8}">
      <dsp:nvSpPr>
        <dsp:cNvPr id="0" name=""/>
        <dsp:cNvSpPr/>
      </dsp:nvSpPr>
      <dsp:spPr>
        <a:xfrm>
          <a:off x="0" y="1198572"/>
          <a:ext cx="5441156" cy="47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46AC78-D291-4837-9A87-D84DB893F59B}">
      <dsp:nvSpPr>
        <dsp:cNvPr id="0" name=""/>
        <dsp:cNvSpPr/>
      </dsp:nvSpPr>
      <dsp:spPr>
        <a:xfrm>
          <a:off x="272057" y="918132"/>
          <a:ext cx="3808809" cy="560880"/>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964" tIns="0" rIns="143964" bIns="0" numCol="1" spcCol="1270" anchor="ctr" anchorCtr="0">
          <a:noAutofit/>
        </a:bodyPr>
        <a:lstStyle/>
        <a:p>
          <a:pPr marL="0" lvl="0" indent="0" algn="l" defTabSz="622300">
            <a:lnSpc>
              <a:spcPct val="90000"/>
            </a:lnSpc>
            <a:spcBef>
              <a:spcPct val="0"/>
            </a:spcBef>
            <a:spcAft>
              <a:spcPct val="35000"/>
            </a:spcAft>
            <a:buNone/>
          </a:pPr>
          <a:r>
            <a:rPr lang="en-IN" sz="1400" kern="1200" dirty="0"/>
            <a:t>Net Run Rate (NRR)</a:t>
          </a:r>
        </a:p>
      </dsp:txBody>
      <dsp:txXfrm>
        <a:off x="299437" y="945512"/>
        <a:ext cx="3754049" cy="506120"/>
      </dsp:txXfrm>
    </dsp:sp>
    <dsp:sp modelId="{BFADF122-ED8A-4450-91D1-B272C461946A}">
      <dsp:nvSpPr>
        <dsp:cNvPr id="0" name=""/>
        <dsp:cNvSpPr/>
      </dsp:nvSpPr>
      <dsp:spPr>
        <a:xfrm>
          <a:off x="0" y="2060412"/>
          <a:ext cx="5441156" cy="47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364CF2-7343-4EB2-86BC-C82164CB5196}">
      <dsp:nvSpPr>
        <dsp:cNvPr id="0" name=""/>
        <dsp:cNvSpPr/>
      </dsp:nvSpPr>
      <dsp:spPr>
        <a:xfrm>
          <a:off x="272057" y="1779972"/>
          <a:ext cx="3808809" cy="560880"/>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964" tIns="0" rIns="143964" bIns="0" numCol="1" spcCol="1270" anchor="ctr" anchorCtr="0">
          <a:noAutofit/>
        </a:bodyPr>
        <a:lstStyle/>
        <a:p>
          <a:pPr marL="0" lvl="0" indent="0" algn="l" defTabSz="622300">
            <a:lnSpc>
              <a:spcPct val="90000"/>
            </a:lnSpc>
            <a:spcBef>
              <a:spcPct val="0"/>
            </a:spcBef>
            <a:spcAft>
              <a:spcPct val="35000"/>
            </a:spcAft>
            <a:buNone/>
          </a:pPr>
          <a:r>
            <a:rPr lang="en-IN" sz="1400" kern="1200" dirty="0"/>
            <a:t>X(t)  = RR – NRR</a:t>
          </a:r>
        </a:p>
        <a:p>
          <a:pPr marL="0" lvl="0" indent="0" algn="l" defTabSz="622300">
            <a:lnSpc>
              <a:spcPct val="90000"/>
            </a:lnSpc>
            <a:spcBef>
              <a:spcPct val="0"/>
            </a:spcBef>
            <a:spcAft>
              <a:spcPct val="35000"/>
            </a:spcAft>
            <a:buNone/>
          </a:pPr>
          <a:r>
            <a:rPr lang="en-IN" sz="1400" kern="1200" dirty="0"/>
            <a:t> where t=1,2,…,300</a:t>
          </a:r>
        </a:p>
      </dsp:txBody>
      <dsp:txXfrm>
        <a:off x="299437" y="1807352"/>
        <a:ext cx="3754049" cy="506120"/>
      </dsp:txXfrm>
    </dsp:sp>
    <dsp:sp modelId="{A21A98C8-1CA8-4031-A2D7-12917A67573F}">
      <dsp:nvSpPr>
        <dsp:cNvPr id="0" name=""/>
        <dsp:cNvSpPr/>
      </dsp:nvSpPr>
      <dsp:spPr>
        <a:xfrm>
          <a:off x="0" y="2922252"/>
          <a:ext cx="5441156" cy="47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22E5AD-EA1D-481F-84F0-B51AF6D632D9}">
      <dsp:nvSpPr>
        <dsp:cNvPr id="0" name=""/>
        <dsp:cNvSpPr/>
      </dsp:nvSpPr>
      <dsp:spPr>
        <a:xfrm>
          <a:off x="272057" y="2641812"/>
          <a:ext cx="3808809" cy="560880"/>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964" tIns="0" rIns="143964" bIns="0" numCol="1" spcCol="1270" anchor="ctr" anchorCtr="0">
          <a:noAutofit/>
        </a:bodyPr>
        <a:lstStyle/>
        <a:p>
          <a:pPr marL="0" lvl="0" indent="0" algn="l" defTabSz="622300">
            <a:lnSpc>
              <a:spcPct val="90000"/>
            </a:lnSpc>
            <a:spcBef>
              <a:spcPct val="0"/>
            </a:spcBef>
            <a:spcAft>
              <a:spcPct val="35000"/>
            </a:spcAft>
            <a:buNone/>
          </a:pPr>
          <a:r>
            <a:rPr lang="en-IN" sz="1400" kern="1200" dirty="0"/>
            <a:t>t=[1,300],t=(1/300,300/300),t=(0,1]</a:t>
          </a:r>
        </a:p>
      </dsp:txBody>
      <dsp:txXfrm>
        <a:off x="299437" y="2669192"/>
        <a:ext cx="3754049" cy="506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15E7E-5841-4B03-A763-BAAFCE35DD6D}">
      <dsp:nvSpPr>
        <dsp:cNvPr id="0" name=""/>
        <dsp:cNvSpPr/>
      </dsp:nvSpPr>
      <dsp:spPr>
        <a:xfrm>
          <a:off x="0" y="413591"/>
          <a:ext cx="5621193" cy="655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D81333-DDC8-49AA-A8EF-7C2056A0F179}">
      <dsp:nvSpPr>
        <dsp:cNvPr id="0" name=""/>
        <dsp:cNvSpPr/>
      </dsp:nvSpPr>
      <dsp:spPr>
        <a:xfrm>
          <a:off x="281059" y="29831"/>
          <a:ext cx="3934835" cy="767520"/>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727" tIns="0" rIns="148727" bIns="0" numCol="1" spcCol="1270" anchor="ctr" anchorCtr="0">
          <a:noAutofit/>
        </a:bodyPr>
        <a:lstStyle/>
        <a:p>
          <a:pPr marL="0" lvl="0" indent="0" algn="l" defTabSz="622300">
            <a:lnSpc>
              <a:spcPct val="90000"/>
            </a:lnSpc>
            <a:spcBef>
              <a:spcPct val="0"/>
            </a:spcBef>
            <a:spcAft>
              <a:spcPct val="35000"/>
            </a:spcAft>
            <a:buFont typeface="Arial"/>
            <a:buNone/>
          </a:pPr>
          <a:r>
            <a:rPr lang="en-IN" sz="1400" kern="1200" dirty="0"/>
            <a:t>d</a:t>
          </a:r>
          <a14:m xmlns:a14="http://schemas.microsoft.com/office/drawing/2010/main">
            <m:oMath xmlns:m="http://schemas.openxmlformats.org/officeDocument/2006/math">
              <m:sSub>
                <m:sSubPr>
                  <m:ctrlPr>
                    <a:rPr lang="en-IN" sz="1400" i="1" kern="1200" smtClean="0">
                      <a:latin typeface="Cambria Math" panose="02040503050406030204" pitchFamily="18" charset="0"/>
                    </a:rPr>
                  </m:ctrlPr>
                </m:sSubPr>
                <m:e>
                  <m:r>
                    <a:rPr lang="en-IN" sz="1400" b="0" i="1" kern="1200" smtClean="0">
                      <a:latin typeface="Cambria Math" panose="02040503050406030204" pitchFamily="18" charset="0"/>
                    </a:rPr>
                    <m:t>𝑋</m:t>
                  </m:r>
                </m:e>
                <m:sub>
                  <m:r>
                    <a:rPr lang="en-IN" sz="1400" b="0" i="1" kern="1200" smtClean="0">
                      <a:latin typeface="Cambria Math" panose="02040503050406030204" pitchFamily="18" charset="0"/>
                    </a:rPr>
                    <m:t>𝑡</m:t>
                  </m:r>
                </m:sub>
              </m:sSub>
            </m:oMath>
          </a14:m>
          <a:r>
            <a:rPr lang="en-IN" sz="1400" kern="1200" dirty="0"/>
            <a:t> = µdt + </a:t>
          </a:r>
          <a:r>
            <a:rPr lang="el-GR" sz="1400" kern="1200" dirty="0"/>
            <a:t>σ</a:t>
          </a:r>
          <a:r>
            <a:rPr lang="en-IN" sz="1400" kern="1200" dirty="0"/>
            <a:t>d</a:t>
          </a:r>
          <a14:m xmlns:a14="http://schemas.microsoft.com/office/drawing/2010/main">
            <m:oMath xmlns:m="http://schemas.openxmlformats.org/officeDocument/2006/math">
              <m:sSub>
                <m:sSubPr>
                  <m:ctrlPr>
                    <a:rPr lang="el-GR" sz="1400" i="1" kern="1200" smtClean="0">
                      <a:latin typeface="Cambria Math" panose="02040503050406030204" pitchFamily="18" charset="0"/>
                    </a:rPr>
                  </m:ctrlPr>
                </m:sSubPr>
                <m:e>
                  <m:r>
                    <a:rPr lang="en-IN" sz="1400" b="0" i="1" kern="1200" smtClean="0">
                      <a:latin typeface="Cambria Math" panose="02040503050406030204" pitchFamily="18" charset="0"/>
                    </a:rPr>
                    <m:t>𝑊</m:t>
                  </m:r>
                </m:e>
                <m:sub>
                  <m:r>
                    <a:rPr lang="en-IN" sz="1400" b="0" i="1" kern="1200" smtClean="0">
                      <a:latin typeface="Cambria Math" panose="02040503050406030204" pitchFamily="18" charset="0"/>
                    </a:rPr>
                    <m:t>𝑡</m:t>
                  </m:r>
                </m:sub>
              </m:sSub>
            </m:oMath>
          </a14:m>
          <a:r>
            <a:rPr lang="en-IN" sz="1400" kern="1200" dirty="0"/>
            <a:t> </a:t>
          </a:r>
        </a:p>
      </dsp:txBody>
      <dsp:txXfrm>
        <a:off x="318526" y="67298"/>
        <a:ext cx="3859901" cy="692586"/>
      </dsp:txXfrm>
    </dsp:sp>
    <dsp:sp modelId="{81E73A20-617B-42AB-B92F-598608F3BDB8}">
      <dsp:nvSpPr>
        <dsp:cNvPr id="0" name=""/>
        <dsp:cNvSpPr/>
      </dsp:nvSpPr>
      <dsp:spPr>
        <a:xfrm>
          <a:off x="0" y="1592952"/>
          <a:ext cx="5621193" cy="655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46AC78-D291-4837-9A87-D84DB893F59B}">
      <dsp:nvSpPr>
        <dsp:cNvPr id="0" name=""/>
        <dsp:cNvSpPr/>
      </dsp:nvSpPr>
      <dsp:spPr>
        <a:xfrm>
          <a:off x="266770" y="1209192"/>
          <a:ext cx="3934835" cy="767520"/>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727" tIns="0" rIns="148727" bIns="0" numCol="1" spcCol="1270" anchor="ctr" anchorCtr="0">
          <a:noAutofit/>
        </a:bodyPr>
        <a:lstStyle/>
        <a:p>
          <a:pPr marL="0" lvl="0" indent="0" algn="l" defTabSz="622300">
            <a:lnSpc>
              <a:spcPct val="90000"/>
            </a:lnSpc>
            <a:spcBef>
              <a:spcPct val="0"/>
            </a:spcBef>
            <a:spcAft>
              <a:spcPct val="35000"/>
            </a:spcAft>
            <a:buNone/>
          </a:pPr>
          <a:r>
            <a:rPr lang="en-IN" sz="1400" kern="1200" dirty="0"/>
            <a:t>X(t) = µt + </a:t>
          </a:r>
          <a:r>
            <a:rPr lang="el-GR" sz="1400" kern="1200" dirty="0"/>
            <a:t>σ</a:t>
          </a:r>
          <a14:m xmlns:a14="http://schemas.microsoft.com/office/drawing/2010/main">
            <m:oMath xmlns:m="http://schemas.openxmlformats.org/officeDocument/2006/math">
              <m:sSub>
                <m:sSubPr>
                  <m:ctrlPr>
                    <a:rPr lang="el-GR" sz="1400" i="1" kern="1200" smtClean="0">
                      <a:latin typeface="Cambria Math" panose="02040503050406030204" pitchFamily="18" charset="0"/>
                    </a:rPr>
                  </m:ctrlPr>
                </m:sSubPr>
                <m:e>
                  <m:r>
                    <a:rPr lang="en-IN" sz="1400" b="0" i="1" kern="1200" smtClean="0">
                      <a:latin typeface="Cambria Math" panose="02040503050406030204" pitchFamily="18" charset="0"/>
                    </a:rPr>
                    <m:t>𝑊</m:t>
                  </m:r>
                </m:e>
                <m:sub>
                  <m:r>
                    <a:rPr lang="en-IN" sz="1400" b="0" i="1" kern="1200" smtClean="0">
                      <a:latin typeface="Cambria Math" panose="02040503050406030204" pitchFamily="18" charset="0"/>
                    </a:rPr>
                    <m:t>𝑡</m:t>
                  </m:r>
                </m:sub>
              </m:sSub>
            </m:oMath>
          </a14:m>
          <a:r>
            <a:rPr lang="en-IN" sz="1400" kern="1200" dirty="0">
              <a:latin typeface="Cambria Math" panose="02040503050406030204" pitchFamily="18" charset="0"/>
              <a:ea typeface="Cambria Math" panose="02040503050406030204" pitchFamily="18" charset="0"/>
            </a:rPr>
            <a:t> ≈</a:t>
          </a:r>
          <a:r>
            <a:rPr lang="en-IN" sz="1400" kern="1200" dirty="0"/>
            <a:t> N(µt, </a:t>
          </a:r>
          <a14:m xmlns:a14="http://schemas.microsoft.com/office/drawing/2010/main">
            <m:oMath xmlns:m="http://schemas.openxmlformats.org/officeDocument/2006/math">
              <m:sSup>
                <m:sSupPr>
                  <m:ctrlPr>
                    <a:rPr lang="en-IN" sz="1400" i="1" kern="1200" smtClean="0">
                      <a:latin typeface="Cambria Math" panose="02040503050406030204" pitchFamily="18" charset="0"/>
                    </a:rPr>
                  </m:ctrlPr>
                </m:sSupPr>
                <m:e>
                  <m:r>
                    <m:rPr>
                      <m:sty m:val="p"/>
                    </m:rPr>
                    <a:rPr lang="el-GR" sz="1400" i="1" kern="1200" smtClean="0">
                      <a:latin typeface="Cambria Math" panose="02040503050406030204" pitchFamily="18" charset="0"/>
                    </a:rPr>
                    <m:t>σ</m:t>
                  </m:r>
                </m:e>
                <m:sup>
                  <m:r>
                    <a:rPr lang="en-IN" sz="1400" b="0" i="1" kern="1200" smtClean="0">
                      <a:latin typeface="Cambria Math" panose="02040503050406030204" pitchFamily="18" charset="0"/>
                    </a:rPr>
                    <m:t>2</m:t>
                  </m:r>
                </m:sup>
              </m:sSup>
              <m:r>
                <a:rPr lang="en-IN" sz="1400" b="0" i="1" kern="1200" smtClean="0">
                  <a:latin typeface="Cambria Math" panose="02040503050406030204" pitchFamily="18" charset="0"/>
                </a:rPr>
                <m:t>𝑡</m:t>
              </m:r>
            </m:oMath>
          </a14:m>
          <a:r>
            <a:rPr lang="en-IN" sz="1400" kern="1200" dirty="0"/>
            <a:t>)  </a:t>
          </a:r>
        </a:p>
      </dsp:txBody>
      <dsp:txXfrm>
        <a:off x="304237" y="1246659"/>
        <a:ext cx="3859901" cy="692586"/>
      </dsp:txXfrm>
    </dsp:sp>
    <dsp:sp modelId="{BFADF122-ED8A-4450-91D1-B272C461946A}">
      <dsp:nvSpPr>
        <dsp:cNvPr id="0" name=""/>
        <dsp:cNvSpPr/>
      </dsp:nvSpPr>
      <dsp:spPr>
        <a:xfrm>
          <a:off x="0" y="2772312"/>
          <a:ext cx="5621193" cy="655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364CF2-7343-4EB2-86BC-C82164CB5196}">
      <dsp:nvSpPr>
        <dsp:cNvPr id="0" name=""/>
        <dsp:cNvSpPr/>
      </dsp:nvSpPr>
      <dsp:spPr>
        <a:xfrm>
          <a:off x="281059" y="2329898"/>
          <a:ext cx="3934835" cy="767520"/>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727" tIns="0" rIns="148727" bIns="0" numCol="1" spcCol="1270" anchor="ctr" anchorCtr="0">
          <a:noAutofit/>
        </a:bodyPr>
        <a:lstStyle/>
        <a:p>
          <a:pPr marL="0" lvl="0" indent="0" algn="l" defTabSz="622300">
            <a:lnSpc>
              <a:spcPct val="90000"/>
            </a:lnSpc>
            <a:spcBef>
              <a:spcPct val="0"/>
            </a:spcBef>
            <a:spcAft>
              <a:spcPct val="35000"/>
            </a:spcAft>
            <a:buNone/>
          </a:pPr>
          <a:r>
            <a:rPr lang="en-IN" sz="1400" kern="1200" dirty="0"/>
            <a:t>X(1) ~ N(µ, </a:t>
          </a:r>
          <a14:m xmlns:a14="http://schemas.microsoft.com/office/drawing/2010/main">
            <m:oMath xmlns:m="http://schemas.openxmlformats.org/officeDocument/2006/math">
              <m:sSup>
                <m:sSupPr>
                  <m:ctrlPr>
                    <a:rPr lang="en-IN" sz="1400" i="1" kern="1200" smtClean="0">
                      <a:latin typeface="Cambria Math" panose="02040503050406030204" pitchFamily="18" charset="0"/>
                    </a:rPr>
                  </m:ctrlPr>
                </m:sSupPr>
                <m:e>
                  <m:r>
                    <m:rPr>
                      <m:sty m:val="p"/>
                    </m:rPr>
                    <a:rPr lang="el-GR" sz="1400" i="1" kern="1200" smtClean="0">
                      <a:latin typeface="Cambria Math" panose="02040503050406030204" pitchFamily="18" charset="0"/>
                    </a:rPr>
                    <m:t>σ</m:t>
                  </m:r>
                </m:e>
                <m:sup>
                  <m:r>
                    <a:rPr lang="en-IN" sz="1400" b="0" i="1" kern="1200" smtClean="0">
                      <a:latin typeface="Cambria Math" panose="02040503050406030204" pitchFamily="18" charset="0"/>
                    </a:rPr>
                    <m:t>2</m:t>
                  </m:r>
                </m:sup>
              </m:sSup>
            </m:oMath>
          </a14:m>
          <a:r>
            <a:rPr lang="en-IN" sz="1400" kern="1200" dirty="0"/>
            <a:t>)</a:t>
          </a:r>
        </a:p>
      </dsp:txBody>
      <dsp:txXfrm>
        <a:off x="318526" y="2367365"/>
        <a:ext cx="3859901" cy="6925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15E7E-5841-4B03-A763-BAAFCE35DD6D}">
      <dsp:nvSpPr>
        <dsp:cNvPr id="0" name=""/>
        <dsp:cNvSpPr/>
      </dsp:nvSpPr>
      <dsp:spPr>
        <a:xfrm>
          <a:off x="0" y="336731"/>
          <a:ext cx="4233235" cy="47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D81333-DDC8-49AA-A8EF-7C2056A0F179}">
      <dsp:nvSpPr>
        <dsp:cNvPr id="0" name=""/>
        <dsp:cNvSpPr/>
      </dsp:nvSpPr>
      <dsp:spPr>
        <a:xfrm>
          <a:off x="211661" y="56291"/>
          <a:ext cx="2963264" cy="560880"/>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04" tIns="0" rIns="112004" bIns="0" numCol="1" spcCol="1270" anchor="ctr" anchorCtr="0">
          <a:noAutofit/>
        </a:bodyPr>
        <a:lstStyle/>
        <a:p>
          <a:pPr marL="0" lvl="0" indent="0" algn="l" defTabSz="622300">
            <a:lnSpc>
              <a:spcPct val="90000"/>
            </a:lnSpc>
            <a:spcBef>
              <a:spcPct val="0"/>
            </a:spcBef>
            <a:spcAft>
              <a:spcPct val="35000"/>
            </a:spcAft>
            <a:buFont typeface="Arial"/>
            <a:buNone/>
          </a:pPr>
          <a:r>
            <a:rPr lang="en-IN" sz="1400" kern="1200" dirty="0"/>
            <a:t>P(X(1)|X(</a:t>
          </a:r>
          <a14:m xmlns:a14="http://schemas.microsoft.com/office/drawing/2010/main">
            <m:oMath xmlns:m="http://schemas.openxmlformats.org/officeDocument/2006/math">
              <m:sSub>
                <m:sSubPr>
                  <m:ctrlPr>
                    <a:rPr lang="en-IN" sz="1400" i="1" kern="1200" smtClean="0">
                      <a:latin typeface="Cambria Math" panose="02040503050406030204" pitchFamily="18" charset="0"/>
                    </a:rPr>
                  </m:ctrlPr>
                </m:sSubPr>
                <m:e>
                  <m:r>
                    <a:rPr lang="en-IN" sz="1400" b="0" i="1" kern="1200" smtClean="0">
                      <a:latin typeface="Cambria Math" panose="02040503050406030204" pitchFamily="18" charset="0"/>
                    </a:rPr>
                    <m:t>𝑡</m:t>
                  </m:r>
                </m:e>
                <m:sub>
                  <m:r>
                    <a:rPr lang="en-IN" sz="1400" b="0" i="1" kern="1200" smtClean="0">
                      <a:latin typeface="Cambria Math" panose="02040503050406030204" pitchFamily="18" charset="0"/>
                    </a:rPr>
                    <m:t>1</m:t>
                  </m:r>
                </m:sub>
              </m:sSub>
            </m:oMath>
          </a14:m>
          <a:r>
            <a:rPr lang="en-IN" sz="1400" kern="1200" dirty="0"/>
            <a:t>) = </a:t>
          </a:r>
          <a:r>
            <a:rPr lang="el-GR" sz="1400" kern="1200" dirty="0"/>
            <a:t>α</a:t>
          </a:r>
          <a:r>
            <a:rPr lang="en-IN" sz="1400" kern="1200" dirty="0"/>
            <a:t>) &gt; 0</a:t>
          </a:r>
        </a:p>
      </dsp:txBody>
      <dsp:txXfrm>
        <a:off x="239041" y="83671"/>
        <a:ext cx="2908504" cy="506120"/>
      </dsp:txXfrm>
    </dsp:sp>
    <dsp:sp modelId="{81E73A20-617B-42AB-B92F-598608F3BDB8}">
      <dsp:nvSpPr>
        <dsp:cNvPr id="0" name=""/>
        <dsp:cNvSpPr/>
      </dsp:nvSpPr>
      <dsp:spPr>
        <a:xfrm>
          <a:off x="0" y="1198572"/>
          <a:ext cx="4233235" cy="47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46AC78-D291-4837-9A87-D84DB893F59B}">
      <dsp:nvSpPr>
        <dsp:cNvPr id="0" name=""/>
        <dsp:cNvSpPr/>
      </dsp:nvSpPr>
      <dsp:spPr>
        <a:xfrm>
          <a:off x="211661" y="918132"/>
          <a:ext cx="2963264" cy="560880"/>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04" tIns="0" rIns="112004" bIns="0" numCol="1" spcCol="1270" anchor="ctr" anchorCtr="0">
          <a:noAutofit/>
        </a:bodyPr>
        <a:lstStyle/>
        <a:p>
          <a:pPr marL="0" lvl="0" indent="0" algn="l" defTabSz="622300">
            <a:lnSpc>
              <a:spcPct val="90000"/>
            </a:lnSpc>
            <a:spcBef>
              <a:spcPct val="0"/>
            </a:spcBef>
            <a:spcAft>
              <a:spcPct val="35000"/>
            </a:spcAft>
            <a:buNone/>
          </a:pPr>
          <a:r>
            <a:rPr lang="en-IN" sz="1400" kern="1200" dirty="0"/>
            <a:t>(X(1)|X(t)=</a:t>
          </a:r>
          <a:r>
            <a:rPr lang="el-GR" sz="1400" kern="1200" dirty="0"/>
            <a:t> α</a:t>
          </a:r>
          <a:r>
            <a:rPr lang="en-IN" sz="1400" kern="1200" dirty="0"/>
            <a:t>) ~ N(</a:t>
          </a:r>
          <a:r>
            <a:rPr lang="el-GR" sz="1400" kern="1200" dirty="0"/>
            <a:t>μ</a:t>
          </a:r>
          <a:r>
            <a:rPr lang="en-IN" sz="1400" kern="1200" dirty="0"/>
            <a:t> * (1-</a:t>
          </a:r>
          <a14:m xmlns:a14="http://schemas.microsoft.com/office/drawing/2010/main">
            <m:oMath xmlns:m="http://schemas.openxmlformats.org/officeDocument/2006/math">
              <m:sSub>
                <m:sSubPr>
                  <m:ctrlPr>
                    <a:rPr lang="en-IN" sz="1400" i="1" kern="1200" smtClean="0">
                      <a:latin typeface="Cambria Math" panose="02040503050406030204" pitchFamily="18" charset="0"/>
                    </a:rPr>
                  </m:ctrlPr>
                </m:sSubPr>
                <m:e>
                  <m:r>
                    <a:rPr lang="en-IN" sz="1400" b="0" i="1" kern="1200" smtClean="0">
                      <a:latin typeface="Cambria Math" panose="02040503050406030204" pitchFamily="18" charset="0"/>
                    </a:rPr>
                    <m:t> </m:t>
                  </m:r>
                  <m:r>
                    <a:rPr lang="en-IN" sz="1400" b="0" i="1" kern="1200" smtClean="0">
                      <a:latin typeface="Cambria Math" panose="02040503050406030204" pitchFamily="18" charset="0"/>
                    </a:rPr>
                    <m:t>𝑡</m:t>
                  </m:r>
                </m:e>
                <m:sub>
                  <m:r>
                    <a:rPr lang="en-IN" sz="1400" b="0" i="1" kern="1200" smtClean="0">
                      <a:latin typeface="Cambria Math" panose="02040503050406030204" pitchFamily="18" charset="0"/>
                    </a:rPr>
                    <m:t>1</m:t>
                  </m:r>
                </m:sub>
              </m:sSub>
            </m:oMath>
          </a14:m>
          <a:r>
            <a:rPr lang="en-IN" sz="1400" kern="1200" dirty="0"/>
            <a:t>) + </a:t>
          </a:r>
          <a:r>
            <a:rPr lang="el-GR" sz="1400" kern="1200" dirty="0"/>
            <a:t>α</a:t>
          </a:r>
          <a:r>
            <a:rPr lang="en-IN" sz="1400" kern="1200" dirty="0"/>
            <a:t>,</a:t>
          </a:r>
          <a:r>
            <a:rPr lang="el-GR" sz="1400" kern="1200" dirty="0"/>
            <a:t> </a:t>
          </a:r>
          <a14:m xmlns:a14="http://schemas.microsoft.com/office/drawing/2010/main">
            <m:oMath xmlns:m="http://schemas.openxmlformats.org/officeDocument/2006/math">
              <m:sSup>
                <m:sSupPr>
                  <m:ctrlPr>
                    <a:rPr lang="el-GR" sz="1400" i="1" kern="1200" smtClean="0">
                      <a:latin typeface="Cambria Math" panose="02040503050406030204" pitchFamily="18" charset="0"/>
                    </a:rPr>
                  </m:ctrlPr>
                </m:sSupPr>
                <m:e>
                  <m:r>
                    <a:rPr lang="el-GR" sz="1400" i="1" kern="1200" smtClean="0">
                      <a:latin typeface="Cambria Math" panose="02040503050406030204" pitchFamily="18" charset="0"/>
                      <a:ea typeface="Cambria Math" panose="02040503050406030204" pitchFamily="18" charset="0"/>
                    </a:rPr>
                    <m:t>𝜎</m:t>
                  </m:r>
                </m:e>
                <m:sup>
                  <m:r>
                    <a:rPr lang="en-IN" sz="1400" b="0" i="1" kern="1200" smtClean="0">
                      <a:latin typeface="Cambria Math" panose="02040503050406030204" pitchFamily="18" charset="0"/>
                    </a:rPr>
                    <m:t>2</m:t>
                  </m:r>
                </m:sup>
              </m:sSup>
            </m:oMath>
          </a14:m>
          <a:r>
            <a:rPr lang="en-IN" sz="1400" kern="1200" dirty="0"/>
            <a:t> * (1-</a:t>
          </a:r>
          <a14:m xmlns:a14="http://schemas.microsoft.com/office/drawing/2010/main">
            <m:oMath xmlns:m="http://schemas.openxmlformats.org/officeDocument/2006/math">
              <m:sSub>
                <m:sSubPr>
                  <m:ctrlPr>
                    <a:rPr lang="en-IN" sz="1400" i="1" kern="1200" smtClean="0">
                      <a:latin typeface="Cambria Math" panose="02040503050406030204" pitchFamily="18" charset="0"/>
                    </a:rPr>
                  </m:ctrlPr>
                </m:sSubPr>
                <m:e>
                  <m:r>
                    <a:rPr lang="en-IN" sz="1400" b="0" i="1" kern="1200" smtClean="0">
                      <a:latin typeface="Cambria Math" panose="02040503050406030204" pitchFamily="18" charset="0"/>
                    </a:rPr>
                    <m:t> </m:t>
                  </m:r>
                  <m:r>
                    <a:rPr lang="en-IN" sz="1400" b="0" i="1" kern="1200" smtClean="0">
                      <a:latin typeface="Cambria Math" panose="02040503050406030204" pitchFamily="18" charset="0"/>
                    </a:rPr>
                    <m:t>𝑡</m:t>
                  </m:r>
                </m:e>
                <m:sub>
                  <m:r>
                    <a:rPr lang="en-IN" sz="1400" b="0" i="1" kern="1200" smtClean="0">
                      <a:latin typeface="Cambria Math" panose="02040503050406030204" pitchFamily="18" charset="0"/>
                    </a:rPr>
                    <m:t>1</m:t>
                  </m:r>
                </m:sub>
              </m:sSub>
            </m:oMath>
          </a14:m>
          <a:r>
            <a:rPr lang="en-IN" sz="1400" kern="1200" dirty="0"/>
            <a:t>))</a:t>
          </a:r>
        </a:p>
      </dsp:txBody>
      <dsp:txXfrm>
        <a:off x="239041" y="945512"/>
        <a:ext cx="2908504" cy="506120"/>
      </dsp:txXfrm>
    </dsp:sp>
    <dsp:sp modelId="{BFADF122-ED8A-4450-91D1-B272C461946A}">
      <dsp:nvSpPr>
        <dsp:cNvPr id="0" name=""/>
        <dsp:cNvSpPr/>
      </dsp:nvSpPr>
      <dsp:spPr>
        <a:xfrm>
          <a:off x="0" y="2060412"/>
          <a:ext cx="4233235" cy="47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364CF2-7343-4EB2-86BC-C82164CB5196}">
      <dsp:nvSpPr>
        <dsp:cNvPr id="0" name=""/>
        <dsp:cNvSpPr/>
      </dsp:nvSpPr>
      <dsp:spPr>
        <a:xfrm>
          <a:off x="211661" y="1779972"/>
          <a:ext cx="2963264" cy="560880"/>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04" tIns="0" rIns="112004" bIns="0" numCol="1" spcCol="1270" anchor="ctr" anchorCtr="0">
          <a:noAutofit/>
        </a:bodyPr>
        <a:lstStyle/>
        <a:p>
          <a:pPr marL="0" lvl="0" indent="0" algn="l" defTabSz="622300">
            <a:lnSpc>
              <a:spcPct val="90000"/>
            </a:lnSpc>
            <a:spcBef>
              <a:spcPct val="0"/>
            </a:spcBef>
            <a:spcAft>
              <a:spcPct val="35000"/>
            </a:spcAft>
            <a:buNone/>
          </a:pPr>
          <a:r>
            <a:rPr lang="el-GR" sz="1400" kern="1200" dirty="0"/>
            <a:t>μ</a:t>
          </a:r>
          <a:r>
            <a:rPr lang="en-IN" sz="1400" kern="1200" dirty="0"/>
            <a:t> (Estimated)</a:t>
          </a:r>
          <a:r>
            <a:rPr lang="en-US" sz="1400" kern="1200" dirty="0"/>
            <a:t> and </a:t>
          </a:r>
          <a14:m xmlns:a14="http://schemas.microsoft.com/office/drawing/2010/main">
            <m:oMath xmlns:m="http://schemas.openxmlformats.org/officeDocument/2006/math">
              <m:sSup>
                <m:sSupPr>
                  <m:ctrlPr>
                    <a:rPr lang="en-US" sz="1400" i="1" kern="1200" smtClean="0">
                      <a:latin typeface="Cambria Math" panose="02040503050406030204" pitchFamily="18" charset="0"/>
                    </a:rPr>
                  </m:ctrlPr>
                </m:sSupPr>
                <m:e>
                  <m:r>
                    <a:rPr lang="en-US" sz="1400" i="1" kern="1200" smtClean="0">
                      <a:latin typeface="Cambria Math" panose="02040503050406030204" pitchFamily="18" charset="0"/>
                      <a:ea typeface="Cambria Math" panose="02040503050406030204" pitchFamily="18" charset="0"/>
                    </a:rPr>
                    <m:t>𝜎</m:t>
                  </m:r>
                </m:e>
                <m:sup>
                  <m:r>
                    <a:rPr lang="en-IN" sz="1400" b="0" i="1" kern="1200" smtClean="0">
                      <a:latin typeface="Cambria Math" panose="02040503050406030204" pitchFamily="18" charset="0"/>
                    </a:rPr>
                    <m:t>2</m:t>
                  </m:r>
                </m:sup>
              </m:sSup>
            </m:oMath>
          </a14:m>
          <a:r>
            <a:rPr lang="en-IN" sz="1400" kern="1200" dirty="0"/>
            <a:t> (Estimated)</a:t>
          </a:r>
        </a:p>
      </dsp:txBody>
      <dsp:txXfrm>
        <a:off x="239041" y="1807352"/>
        <a:ext cx="2908504" cy="506120"/>
      </dsp:txXfrm>
    </dsp:sp>
    <dsp:sp modelId="{A21A98C8-1CA8-4031-A2D7-12917A67573F}">
      <dsp:nvSpPr>
        <dsp:cNvPr id="0" name=""/>
        <dsp:cNvSpPr/>
      </dsp:nvSpPr>
      <dsp:spPr>
        <a:xfrm>
          <a:off x="0" y="2922252"/>
          <a:ext cx="4233235" cy="47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22E5AD-EA1D-481F-84F0-B51AF6D632D9}">
      <dsp:nvSpPr>
        <dsp:cNvPr id="0" name=""/>
        <dsp:cNvSpPr/>
      </dsp:nvSpPr>
      <dsp:spPr>
        <a:xfrm>
          <a:off x="211661" y="2641812"/>
          <a:ext cx="2963264" cy="560880"/>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04" tIns="0" rIns="112004" bIns="0" numCol="1" spcCol="1270" anchor="ctr" anchorCtr="0">
          <a:noAutofit/>
        </a:bodyPr>
        <a:lstStyle/>
        <a:p>
          <a:pPr marL="0" lvl="0" indent="0" algn="l" defTabSz="622300">
            <a:lnSpc>
              <a:spcPct val="90000"/>
            </a:lnSpc>
            <a:spcBef>
              <a:spcPct val="0"/>
            </a:spcBef>
            <a:spcAft>
              <a:spcPct val="35000"/>
            </a:spcAft>
            <a:buNone/>
          </a:pPr>
          <a:r>
            <a:rPr lang="en-IN" sz="1400" kern="1200" dirty="0"/>
            <a:t>Mean (Calculated) and Variance (Calculated) </a:t>
          </a:r>
        </a:p>
      </dsp:txBody>
      <dsp:txXfrm>
        <a:off x="239041" y="2669192"/>
        <a:ext cx="2908504"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a33b2d619d_0_13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a33b2d619d_0_13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9589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a33b2d619d_0_13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a33b2d619d_0_13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Explanation for the equation= the probabilities at the current time, depend only on the most recent known state in the past, even if it’s not exactly one step before. </a:t>
            </a:r>
            <a:endParaRPr lang="en-IN" dirty="0"/>
          </a:p>
        </p:txBody>
      </p:sp>
    </p:spTree>
    <p:extLst>
      <p:ext uri="{BB962C8B-B14F-4D97-AF65-F5344CB8AC3E}">
        <p14:creationId xmlns:p14="http://schemas.microsoft.com/office/powerpoint/2010/main" val="879735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68991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t>This model makes a prediction based on only one factor i.e. winning or losing in the previous match.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IN" sz="1100" b="0" i="0" u="none" strike="noStrike" cap="none">
                <a:solidFill>
                  <a:srgbClr val="000000"/>
                </a:solidFill>
                <a:effectLst/>
                <a:latin typeface="Arial"/>
                <a:ea typeface="Arial"/>
                <a:cs typeface="Arial"/>
                <a:sym typeface="Arial"/>
              </a:rPr>
              <a:t>In order to apply these models, much of the published research uses parameters estimated from historical data, thereby ignoring the uncertainty of the parameter values and the most relevant information that arises during competition</a:t>
            </a:r>
            <a:endParaRPr lang="en-US" sz="1100" dirty="0"/>
          </a:p>
          <a:p>
            <a:endParaRPr lang="en-IN" dirty="0"/>
          </a:p>
        </p:txBody>
      </p:sp>
    </p:spTree>
    <p:extLst>
      <p:ext uri="{BB962C8B-B14F-4D97-AF65-F5344CB8AC3E}">
        <p14:creationId xmlns:p14="http://schemas.microsoft.com/office/powerpoint/2010/main" val="1125802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0-3 runs per over and wicket in 5</a:t>
            </a:r>
            <a:r>
              <a:rPr lang="en-IN" baseline="30000" dirty="0"/>
              <a:t>th</a:t>
            </a:r>
            <a:r>
              <a:rPr lang="en-IN" dirty="0"/>
              <a:t> over; fluctuating and unsure model</a:t>
            </a:r>
          </a:p>
          <a:p>
            <a:r>
              <a:rPr lang="en-IN" dirty="0" err="1"/>
              <a:t>Nrr</a:t>
            </a:r>
            <a:r>
              <a:rPr lang="en-IN" dirty="0"/>
              <a:t> fell drastically after the fifth over; 7</a:t>
            </a:r>
            <a:r>
              <a:rPr lang="en-IN" baseline="30000" dirty="0"/>
              <a:t>th</a:t>
            </a:r>
            <a:r>
              <a:rPr lang="en-IN" dirty="0"/>
              <a:t> over acquired 15 runs, thus the sudden rise</a:t>
            </a:r>
          </a:p>
          <a:p>
            <a:r>
              <a:rPr lang="en-IN" dirty="0"/>
              <a:t>X(t) declined around 190</a:t>
            </a:r>
            <a:r>
              <a:rPr lang="en-IN" baseline="30000" dirty="0"/>
              <a:t>th</a:t>
            </a:r>
            <a:r>
              <a:rPr lang="en-IN" dirty="0"/>
              <a:t> ball; 10 runs in the over</a:t>
            </a:r>
          </a:p>
          <a:p>
            <a:r>
              <a:rPr lang="en-IN" dirty="0"/>
              <a:t>Balls left were falling, runs were slow, until 42</a:t>
            </a:r>
            <a:r>
              <a:rPr lang="en-IN" baseline="30000" dirty="0"/>
              <a:t>nd</a:t>
            </a:r>
            <a:r>
              <a:rPr lang="en-IN" dirty="0"/>
              <a:t> over of 14 runs, 44</a:t>
            </a:r>
            <a:r>
              <a:rPr lang="en-IN" baseline="30000" dirty="0"/>
              <a:t>th</a:t>
            </a:r>
            <a:r>
              <a:rPr lang="en-IN" dirty="0"/>
              <a:t> over of 10 runs, 46</a:t>
            </a:r>
            <a:r>
              <a:rPr lang="en-IN" baseline="30000" dirty="0"/>
              <a:t>th</a:t>
            </a:r>
            <a:r>
              <a:rPr lang="en-IN" dirty="0"/>
              <a:t> over of 10 runs Match turned, model prediction </a:t>
            </a:r>
            <a:r>
              <a:rPr lang="en-IN" dirty="0" err="1"/>
              <a:t>rised</a:t>
            </a:r>
            <a:r>
              <a:rPr lang="en-IN" dirty="0"/>
              <a:t> steeply </a:t>
            </a:r>
          </a:p>
        </p:txBody>
      </p:sp>
    </p:spTree>
    <p:extLst>
      <p:ext uri="{BB962C8B-B14F-4D97-AF65-F5344CB8AC3E}">
        <p14:creationId xmlns:p14="http://schemas.microsoft.com/office/powerpoint/2010/main" val="2573775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8100" y="-53085"/>
            <a:ext cx="4346950" cy="3402450"/>
          </a:xfrm>
          <a:custGeom>
            <a:avLst/>
            <a:gdLst/>
            <a:ahLst/>
            <a:cxnLst/>
            <a:rect l="l" t="t" r="r" b="b"/>
            <a:pathLst>
              <a:path w="173878" h="136098" extrusionOk="0">
                <a:moveTo>
                  <a:pt x="0" y="0"/>
                </a:moveTo>
                <a:lnTo>
                  <a:pt x="0" y="136098"/>
                </a:lnTo>
                <a:lnTo>
                  <a:pt x="173878" y="98319"/>
                </a:lnTo>
                <a:lnTo>
                  <a:pt x="130636" y="911"/>
                </a:lnTo>
                <a:close/>
              </a:path>
            </a:pathLst>
          </a:custGeom>
          <a:solidFill>
            <a:srgbClr val="96B3C1">
              <a:alpha val="38840"/>
            </a:srgbClr>
          </a:solidFill>
          <a:ln>
            <a:noFill/>
          </a:ln>
        </p:spPr>
      </p:sp>
      <p:sp>
        <p:nvSpPr>
          <p:cNvPr id="10" name="Google Shape;10;p2"/>
          <p:cNvSpPr/>
          <p:nvPr/>
        </p:nvSpPr>
        <p:spPr>
          <a:xfrm>
            <a:off x="-48100" y="2404900"/>
            <a:ext cx="6793525" cy="3072450"/>
          </a:xfrm>
          <a:custGeom>
            <a:avLst/>
            <a:gdLst/>
            <a:ahLst/>
            <a:cxnLst/>
            <a:rect l="l" t="t" r="r" b="b"/>
            <a:pathLst>
              <a:path w="271741" h="122898" extrusionOk="0">
                <a:moveTo>
                  <a:pt x="0" y="37780"/>
                </a:moveTo>
                <a:lnTo>
                  <a:pt x="0" y="122898"/>
                </a:lnTo>
                <a:lnTo>
                  <a:pt x="271741" y="122898"/>
                </a:lnTo>
                <a:lnTo>
                  <a:pt x="174333" y="0"/>
                </a:lnTo>
                <a:close/>
              </a:path>
            </a:pathLst>
          </a:custGeom>
          <a:solidFill>
            <a:srgbClr val="F7E5B7">
              <a:alpha val="52679"/>
            </a:srgbClr>
          </a:solidFill>
          <a:ln>
            <a:noFill/>
          </a:ln>
        </p:spPr>
      </p:sp>
      <p:sp>
        <p:nvSpPr>
          <p:cNvPr id="11" name="Google Shape;11;p2"/>
          <p:cNvSpPr/>
          <p:nvPr/>
        </p:nvSpPr>
        <p:spPr>
          <a:xfrm>
            <a:off x="3200731" y="-70150"/>
            <a:ext cx="6065225" cy="3322800"/>
          </a:xfrm>
          <a:custGeom>
            <a:avLst/>
            <a:gdLst/>
            <a:ahLst/>
            <a:cxnLst/>
            <a:rect l="l" t="t" r="r" b="b"/>
            <a:pathLst>
              <a:path w="242609" h="132912" extrusionOk="0">
                <a:moveTo>
                  <a:pt x="0" y="455"/>
                </a:moveTo>
                <a:lnTo>
                  <a:pt x="44607" y="100594"/>
                </a:lnTo>
                <a:lnTo>
                  <a:pt x="242609" y="132912"/>
                </a:lnTo>
                <a:lnTo>
                  <a:pt x="242609" y="0"/>
                </a:lnTo>
                <a:close/>
              </a:path>
            </a:pathLst>
          </a:custGeom>
          <a:solidFill>
            <a:srgbClr val="9EDDEF">
              <a:alpha val="29460"/>
            </a:srgbClr>
          </a:solidFill>
          <a:ln>
            <a:noFill/>
          </a:ln>
        </p:spPr>
      </p:sp>
      <p:sp>
        <p:nvSpPr>
          <p:cNvPr id="12" name="Google Shape;12;p2"/>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2218775" y="1817663"/>
            <a:ext cx="4706400" cy="15084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2931625" y="3585838"/>
            <a:ext cx="3280800" cy="248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
          <p:cNvSpPr txBox="1">
            <a:spLocks noGrp="1"/>
          </p:cNvSpPr>
          <p:nvPr>
            <p:ph type="subTitle" idx="2"/>
          </p:nvPr>
        </p:nvSpPr>
        <p:spPr>
          <a:xfrm>
            <a:off x="3602575" y="922763"/>
            <a:ext cx="1938900" cy="29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Barlow Condensed"/>
              <a:buNone/>
              <a:defRPr sz="1400">
                <a:solidFill>
                  <a:schemeClr val="dk1"/>
                </a:solidFill>
                <a:latin typeface="Barlow Condensed"/>
                <a:ea typeface="Barlow Condensed"/>
                <a:cs typeface="Barlow Condensed"/>
                <a:sym typeface="Barlow Condense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11"/>
          <p:cNvSpPr/>
          <p:nvPr/>
        </p:nvSpPr>
        <p:spPr>
          <a:xfrm flipH="1">
            <a:off x="636700"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83" name="Google Shape;83;p11"/>
          <p:cNvSpPr/>
          <p:nvPr/>
        </p:nvSpPr>
        <p:spPr>
          <a:xfrm>
            <a:off x="611000" y="2609200"/>
            <a:ext cx="8639800" cy="2759025"/>
          </a:xfrm>
          <a:custGeom>
            <a:avLst/>
            <a:gdLst/>
            <a:ahLst/>
            <a:cxnLst/>
            <a:rect l="l" t="t" r="r" b="b"/>
            <a:pathLst>
              <a:path w="345592" h="110361" extrusionOk="0">
                <a:moveTo>
                  <a:pt x="345592" y="4994"/>
                </a:moveTo>
                <a:lnTo>
                  <a:pt x="345592" y="110361"/>
                </a:lnTo>
                <a:lnTo>
                  <a:pt x="0" y="108971"/>
                </a:lnTo>
                <a:lnTo>
                  <a:pt x="166818" y="0"/>
                </a:lnTo>
                <a:close/>
              </a:path>
            </a:pathLst>
          </a:custGeom>
          <a:solidFill>
            <a:srgbClr val="EEEEEE">
              <a:alpha val="71880"/>
            </a:srgbClr>
          </a:solidFill>
          <a:ln>
            <a:noFill/>
          </a:ln>
        </p:spPr>
      </p:sp>
      <p:sp>
        <p:nvSpPr>
          <p:cNvPr id="84" name="Google Shape;84;p11"/>
          <p:cNvSpPr/>
          <p:nvPr/>
        </p:nvSpPr>
        <p:spPr>
          <a:xfrm>
            <a:off x="1810975" y="-199750"/>
            <a:ext cx="4193925" cy="1398225"/>
          </a:xfrm>
          <a:custGeom>
            <a:avLst/>
            <a:gdLst/>
            <a:ahLst/>
            <a:cxnLst/>
            <a:rect l="l" t="t" r="r" b="b"/>
            <a:pathLst>
              <a:path w="167757" h="55929" extrusionOk="0">
                <a:moveTo>
                  <a:pt x="167757" y="0"/>
                </a:moveTo>
                <a:lnTo>
                  <a:pt x="0" y="99"/>
                </a:lnTo>
                <a:lnTo>
                  <a:pt x="53402" y="55929"/>
                </a:lnTo>
                <a:close/>
              </a:path>
            </a:pathLst>
          </a:custGeom>
          <a:solidFill>
            <a:srgbClr val="F7E5B7">
              <a:alpha val="52679"/>
            </a:srgbClr>
          </a:solidFill>
          <a:ln>
            <a:noFill/>
          </a:ln>
        </p:spPr>
      </p:sp>
      <p:sp>
        <p:nvSpPr>
          <p:cNvPr id="85" name="Google Shape;85;p11"/>
          <p:cNvSpPr/>
          <p:nvPr/>
        </p:nvSpPr>
        <p:spPr>
          <a:xfrm flipH="1">
            <a:off x="-237191" y="-212225"/>
            <a:ext cx="3383225" cy="5580450"/>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86" name="Google Shape;86;p11"/>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txBox="1">
            <a:spLocks noGrp="1"/>
          </p:cNvSpPr>
          <p:nvPr>
            <p:ph type="title" hasCustomPrompt="1"/>
          </p:nvPr>
        </p:nvSpPr>
        <p:spPr>
          <a:xfrm>
            <a:off x="713250" y="1324600"/>
            <a:ext cx="77175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8" name="Google Shape;88;p11"/>
          <p:cNvSpPr txBox="1">
            <a:spLocks noGrp="1"/>
          </p:cNvSpPr>
          <p:nvPr>
            <p:ph type="body" idx="1"/>
          </p:nvPr>
        </p:nvSpPr>
        <p:spPr>
          <a:xfrm>
            <a:off x="713250" y="3370700"/>
            <a:ext cx="7717500" cy="4482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solidFill>
                  <a:schemeClr val="dk1"/>
                </a:solidFill>
                <a:latin typeface="Barlow"/>
                <a:ea typeface="Barlow"/>
                <a:cs typeface="Barlow"/>
                <a:sym typeface="Barlow"/>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89" name="Google Shape;89;p11"/>
          <p:cNvSpPr txBox="1"/>
          <p:nvPr/>
        </p:nvSpPr>
        <p:spPr>
          <a:xfrm>
            <a:off x="2991700" y="1512225"/>
            <a:ext cx="5547900" cy="6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oppins"/>
              <a:ea typeface="Poppins"/>
              <a:cs typeface="Poppins"/>
              <a:sym typeface="Poppins"/>
            </a:endParaRPr>
          </a:p>
        </p:txBody>
      </p: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91"/>
        <p:cNvGrpSpPr/>
        <p:nvPr/>
      </p:nvGrpSpPr>
      <p:grpSpPr>
        <a:xfrm>
          <a:off x="0" y="0"/>
          <a:ext cx="0" cy="0"/>
          <a:chOff x="0" y="0"/>
          <a:chExt cx="0" cy="0"/>
        </a:xfrm>
      </p:grpSpPr>
      <p:sp>
        <p:nvSpPr>
          <p:cNvPr id="92" name="Google Shape;92;p13"/>
          <p:cNvSpPr/>
          <p:nvPr/>
        </p:nvSpPr>
        <p:spPr>
          <a:xfrm rot="10800000" flipH="1">
            <a:off x="-245132" y="-54579"/>
            <a:ext cx="8614100" cy="5343569"/>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93" name="Google Shape;93;p13"/>
          <p:cNvSpPr/>
          <p:nvPr/>
        </p:nvSpPr>
        <p:spPr>
          <a:xfrm rot="10800000" flipH="1">
            <a:off x="3008694" y="3916513"/>
            <a:ext cx="4169725" cy="1350965"/>
          </a:xfrm>
          <a:custGeom>
            <a:avLst/>
            <a:gdLst/>
            <a:ahLst/>
            <a:cxnLst/>
            <a:rect l="l" t="t" r="r" b="b"/>
            <a:pathLst>
              <a:path w="166789" h="55929" extrusionOk="0">
                <a:moveTo>
                  <a:pt x="0" y="0"/>
                </a:moveTo>
                <a:lnTo>
                  <a:pt x="166789" y="0"/>
                </a:lnTo>
                <a:lnTo>
                  <a:pt x="114355" y="55929"/>
                </a:lnTo>
                <a:close/>
              </a:path>
            </a:pathLst>
          </a:custGeom>
          <a:solidFill>
            <a:srgbClr val="F7E5B7">
              <a:alpha val="52679"/>
            </a:srgbClr>
          </a:solidFill>
          <a:ln>
            <a:noFill/>
          </a:ln>
        </p:spPr>
      </p:sp>
      <p:sp>
        <p:nvSpPr>
          <p:cNvPr id="94" name="Google Shape;94;p13"/>
          <p:cNvSpPr/>
          <p:nvPr/>
        </p:nvSpPr>
        <p:spPr>
          <a:xfrm rot="10800000" flipH="1">
            <a:off x="5842607" y="-87559"/>
            <a:ext cx="3383225" cy="5368393"/>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95" name="Google Shape;95;p13"/>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Condensed"/>
              <a:ea typeface="Barlow Condensed"/>
              <a:cs typeface="Barlow Condensed"/>
              <a:sym typeface="Barlow Condensed"/>
            </a:endParaRPr>
          </a:p>
        </p:txBody>
      </p:sp>
      <p:sp>
        <p:nvSpPr>
          <p:cNvPr id="96" name="Google Shape;96;p13"/>
          <p:cNvSpPr txBox="1">
            <a:spLocks noGrp="1"/>
          </p:cNvSpPr>
          <p:nvPr>
            <p:ph type="title"/>
          </p:nvPr>
        </p:nvSpPr>
        <p:spPr>
          <a:xfrm>
            <a:off x="1812158" y="2732375"/>
            <a:ext cx="22902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97" name="Google Shape;97;p13"/>
          <p:cNvSpPr txBox="1">
            <a:spLocks noGrp="1"/>
          </p:cNvSpPr>
          <p:nvPr>
            <p:ph type="title" idx="2" hasCustomPrompt="1"/>
          </p:nvPr>
        </p:nvSpPr>
        <p:spPr>
          <a:xfrm>
            <a:off x="1812158" y="1291131"/>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98" name="Google Shape;98;p13"/>
          <p:cNvSpPr txBox="1">
            <a:spLocks noGrp="1"/>
          </p:cNvSpPr>
          <p:nvPr>
            <p:ph type="title" idx="3" hasCustomPrompt="1"/>
          </p:nvPr>
        </p:nvSpPr>
        <p:spPr>
          <a:xfrm>
            <a:off x="1812158" y="2381856"/>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99" name="Google Shape;99;p13"/>
          <p:cNvSpPr txBox="1">
            <a:spLocks noGrp="1"/>
          </p:cNvSpPr>
          <p:nvPr>
            <p:ph type="title" idx="4" hasCustomPrompt="1"/>
          </p:nvPr>
        </p:nvSpPr>
        <p:spPr>
          <a:xfrm>
            <a:off x="1812158" y="3470290"/>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100" name="Google Shape;100;p13"/>
          <p:cNvSpPr txBox="1">
            <a:spLocks noGrp="1"/>
          </p:cNvSpPr>
          <p:nvPr>
            <p:ph type="title" idx="5"/>
          </p:nvPr>
        </p:nvSpPr>
        <p:spPr>
          <a:xfrm>
            <a:off x="5086498" y="2732375"/>
            <a:ext cx="22179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01" name="Google Shape;101;p13"/>
          <p:cNvSpPr txBox="1">
            <a:spLocks noGrp="1"/>
          </p:cNvSpPr>
          <p:nvPr>
            <p:ph type="title" idx="6"/>
          </p:nvPr>
        </p:nvSpPr>
        <p:spPr>
          <a:xfrm>
            <a:off x="1812158" y="1641675"/>
            <a:ext cx="22902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02" name="Google Shape;102;p13"/>
          <p:cNvSpPr txBox="1">
            <a:spLocks noGrp="1"/>
          </p:cNvSpPr>
          <p:nvPr>
            <p:ph type="title" idx="7"/>
          </p:nvPr>
        </p:nvSpPr>
        <p:spPr>
          <a:xfrm>
            <a:off x="1812158" y="3823250"/>
            <a:ext cx="22902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03" name="Google Shape;103;p13"/>
          <p:cNvSpPr txBox="1">
            <a:spLocks noGrp="1"/>
          </p:cNvSpPr>
          <p:nvPr>
            <p:ph type="title" idx="8"/>
          </p:nvPr>
        </p:nvSpPr>
        <p:spPr>
          <a:xfrm>
            <a:off x="5086498" y="1641675"/>
            <a:ext cx="22179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04" name="Google Shape;104;p13"/>
          <p:cNvSpPr txBox="1">
            <a:spLocks noGrp="1"/>
          </p:cNvSpPr>
          <p:nvPr>
            <p:ph type="title" idx="9"/>
          </p:nvPr>
        </p:nvSpPr>
        <p:spPr>
          <a:xfrm>
            <a:off x="5086498" y="3823250"/>
            <a:ext cx="22179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05" name="Google Shape;105;p13"/>
          <p:cNvSpPr txBox="1">
            <a:spLocks noGrp="1"/>
          </p:cNvSpPr>
          <p:nvPr>
            <p:ph type="title" idx="13" hasCustomPrompt="1"/>
          </p:nvPr>
        </p:nvSpPr>
        <p:spPr>
          <a:xfrm>
            <a:off x="5086498" y="1291131"/>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106" name="Google Shape;106;p13"/>
          <p:cNvSpPr txBox="1">
            <a:spLocks noGrp="1"/>
          </p:cNvSpPr>
          <p:nvPr>
            <p:ph type="title" idx="14" hasCustomPrompt="1"/>
          </p:nvPr>
        </p:nvSpPr>
        <p:spPr>
          <a:xfrm>
            <a:off x="5086498" y="2380070"/>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107" name="Google Shape;107;p13"/>
          <p:cNvSpPr txBox="1">
            <a:spLocks noGrp="1"/>
          </p:cNvSpPr>
          <p:nvPr>
            <p:ph type="title" idx="15" hasCustomPrompt="1"/>
          </p:nvPr>
        </p:nvSpPr>
        <p:spPr>
          <a:xfrm>
            <a:off x="5086498" y="3470290"/>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r>
              <a:t>xx%</a:t>
            </a:r>
          </a:p>
        </p:txBody>
      </p:sp>
      <p:sp>
        <p:nvSpPr>
          <p:cNvPr id="108" name="Google Shape;108;p13"/>
          <p:cNvSpPr txBox="1">
            <a:spLocks noGrp="1"/>
          </p:cNvSpPr>
          <p:nvPr>
            <p:ph type="subTitle" idx="1"/>
          </p:nvPr>
        </p:nvSpPr>
        <p:spPr>
          <a:xfrm>
            <a:off x="1812158" y="1987720"/>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9" name="Google Shape;109;p13"/>
          <p:cNvSpPr txBox="1">
            <a:spLocks noGrp="1"/>
          </p:cNvSpPr>
          <p:nvPr>
            <p:ph type="subTitle" idx="16"/>
          </p:nvPr>
        </p:nvSpPr>
        <p:spPr>
          <a:xfrm>
            <a:off x="1812158" y="4169397"/>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0" name="Google Shape;110;p13"/>
          <p:cNvSpPr txBox="1">
            <a:spLocks noGrp="1"/>
          </p:cNvSpPr>
          <p:nvPr>
            <p:ph type="subTitle" idx="17"/>
          </p:nvPr>
        </p:nvSpPr>
        <p:spPr>
          <a:xfrm>
            <a:off x="5086498" y="1987720"/>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1" name="Google Shape;111;p13"/>
          <p:cNvSpPr txBox="1">
            <a:spLocks noGrp="1"/>
          </p:cNvSpPr>
          <p:nvPr>
            <p:ph type="subTitle" idx="18"/>
          </p:nvPr>
        </p:nvSpPr>
        <p:spPr>
          <a:xfrm>
            <a:off x="5086498" y="4169397"/>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2" name="Google Shape;112;p13"/>
          <p:cNvSpPr txBox="1">
            <a:spLocks noGrp="1"/>
          </p:cNvSpPr>
          <p:nvPr>
            <p:ph type="subTitle" idx="19"/>
          </p:nvPr>
        </p:nvSpPr>
        <p:spPr>
          <a:xfrm>
            <a:off x="1812158" y="3078523"/>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3" name="Google Shape;113;p13"/>
          <p:cNvSpPr txBox="1">
            <a:spLocks noGrp="1"/>
          </p:cNvSpPr>
          <p:nvPr>
            <p:ph type="subTitle" idx="20"/>
          </p:nvPr>
        </p:nvSpPr>
        <p:spPr>
          <a:xfrm>
            <a:off x="5086498" y="3078523"/>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114" name="Google Shape;114;p13"/>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15" name="Google Shape;115;p13"/>
          <p:cNvSpPr txBox="1">
            <a:spLocks noGrp="1"/>
          </p:cNvSpPr>
          <p:nvPr>
            <p:ph type="title" idx="21"/>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one column 1">
  <p:cSld name="CUSTOM_21">
    <p:spTree>
      <p:nvGrpSpPr>
        <p:cNvPr id="1" name="Shape 116"/>
        <p:cNvGrpSpPr/>
        <p:nvPr/>
      </p:nvGrpSpPr>
      <p:grpSpPr>
        <a:xfrm>
          <a:off x="0" y="0"/>
          <a:ext cx="0" cy="0"/>
          <a:chOff x="0" y="0"/>
          <a:chExt cx="0" cy="0"/>
        </a:xfrm>
      </p:grpSpPr>
      <p:sp>
        <p:nvSpPr>
          <p:cNvPr id="117" name="Google Shape;117;p14"/>
          <p:cNvSpPr/>
          <p:nvPr/>
        </p:nvSpPr>
        <p:spPr>
          <a:xfrm>
            <a:off x="-124850" y="-137325"/>
            <a:ext cx="4244650" cy="5405675"/>
          </a:xfrm>
          <a:custGeom>
            <a:avLst/>
            <a:gdLst/>
            <a:ahLst/>
            <a:cxnLst/>
            <a:rect l="l" t="t" r="r" b="b"/>
            <a:pathLst>
              <a:path w="169786" h="216227" extrusionOk="0">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118" name="Google Shape;118;p14"/>
          <p:cNvSpPr/>
          <p:nvPr/>
        </p:nvSpPr>
        <p:spPr>
          <a:xfrm>
            <a:off x="1186000" y="1323316"/>
            <a:ext cx="8239600" cy="3957500"/>
          </a:xfrm>
          <a:custGeom>
            <a:avLst/>
            <a:gdLst/>
            <a:ahLst/>
            <a:cxnLst/>
            <a:rect l="l" t="t" r="r" b="b"/>
            <a:pathLst>
              <a:path w="329584" h="158300" extrusionOk="0">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119" name="Google Shape;119;p14"/>
          <p:cNvSpPr/>
          <p:nvPr/>
        </p:nvSpPr>
        <p:spPr>
          <a:xfrm>
            <a:off x="4793950" y="-112350"/>
            <a:ext cx="4419400" cy="2958750"/>
          </a:xfrm>
          <a:custGeom>
            <a:avLst/>
            <a:gdLst/>
            <a:ahLst/>
            <a:cxnLst/>
            <a:rect l="l" t="t" r="r" b="b"/>
            <a:pathLst>
              <a:path w="176776" h="118350" extrusionOk="0">
                <a:moveTo>
                  <a:pt x="33957" y="0"/>
                </a:moveTo>
                <a:lnTo>
                  <a:pt x="176776" y="0"/>
                </a:lnTo>
                <a:lnTo>
                  <a:pt x="176776" y="114355"/>
                </a:lnTo>
                <a:lnTo>
                  <a:pt x="0" y="118350"/>
                </a:lnTo>
                <a:close/>
              </a:path>
            </a:pathLst>
          </a:custGeom>
          <a:solidFill>
            <a:srgbClr val="9EDDEF">
              <a:alpha val="29460"/>
            </a:srgbClr>
          </a:solidFill>
          <a:ln>
            <a:noFill/>
          </a:ln>
        </p:spPr>
      </p:sp>
      <p:sp>
        <p:nvSpPr>
          <p:cNvPr id="120" name="Google Shape;120;p14"/>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txBox="1">
            <a:spLocks noGrp="1"/>
          </p:cNvSpPr>
          <p:nvPr>
            <p:ph type="body" idx="1"/>
          </p:nvPr>
        </p:nvSpPr>
        <p:spPr>
          <a:xfrm>
            <a:off x="4968035" y="2381425"/>
            <a:ext cx="2547000" cy="7989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cxnSp>
        <p:nvCxnSpPr>
          <p:cNvPr id="122" name="Google Shape;122;p14"/>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23" name="Google Shape;123;p14"/>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124"/>
        <p:cNvGrpSpPr/>
        <p:nvPr/>
      </p:nvGrpSpPr>
      <p:grpSpPr>
        <a:xfrm>
          <a:off x="0" y="0"/>
          <a:ext cx="0" cy="0"/>
          <a:chOff x="0" y="0"/>
          <a:chExt cx="0" cy="0"/>
        </a:xfrm>
      </p:grpSpPr>
      <p:grpSp>
        <p:nvGrpSpPr>
          <p:cNvPr id="125" name="Google Shape;125;p15"/>
          <p:cNvGrpSpPr/>
          <p:nvPr/>
        </p:nvGrpSpPr>
        <p:grpSpPr>
          <a:xfrm>
            <a:off x="-299629" y="-137325"/>
            <a:ext cx="9550450" cy="5418141"/>
            <a:chOff x="-124850" y="-137325"/>
            <a:chExt cx="9550450" cy="5418141"/>
          </a:xfrm>
        </p:grpSpPr>
        <p:sp>
          <p:nvSpPr>
            <p:cNvPr id="126" name="Google Shape;126;p15"/>
            <p:cNvSpPr/>
            <p:nvPr/>
          </p:nvSpPr>
          <p:spPr>
            <a:xfrm flipH="1">
              <a:off x="5180950" y="-137325"/>
              <a:ext cx="4244650" cy="5405675"/>
            </a:xfrm>
            <a:custGeom>
              <a:avLst/>
              <a:gdLst/>
              <a:ahLst/>
              <a:cxnLst/>
              <a:rect l="l" t="t" r="r" b="b"/>
              <a:pathLst>
                <a:path w="169786" h="216227" extrusionOk="0">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127" name="Google Shape;127;p15"/>
            <p:cNvSpPr/>
            <p:nvPr/>
          </p:nvSpPr>
          <p:spPr>
            <a:xfrm flipH="1">
              <a:off x="-124850" y="1323316"/>
              <a:ext cx="8239600" cy="3957500"/>
            </a:xfrm>
            <a:custGeom>
              <a:avLst/>
              <a:gdLst/>
              <a:ahLst/>
              <a:cxnLst/>
              <a:rect l="l" t="t" r="r" b="b"/>
              <a:pathLst>
                <a:path w="329584" h="158300" extrusionOk="0">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128" name="Google Shape;128;p15"/>
            <p:cNvSpPr/>
            <p:nvPr/>
          </p:nvSpPr>
          <p:spPr>
            <a:xfrm flipH="1">
              <a:off x="87400" y="-112350"/>
              <a:ext cx="4419400" cy="2958750"/>
            </a:xfrm>
            <a:custGeom>
              <a:avLst/>
              <a:gdLst/>
              <a:ahLst/>
              <a:cxnLst/>
              <a:rect l="l" t="t" r="r" b="b"/>
              <a:pathLst>
                <a:path w="176776" h="118350" extrusionOk="0">
                  <a:moveTo>
                    <a:pt x="33957" y="0"/>
                  </a:moveTo>
                  <a:lnTo>
                    <a:pt x="176776" y="0"/>
                  </a:lnTo>
                  <a:lnTo>
                    <a:pt x="176776" y="114355"/>
                  </a:lnTo>
                  <a:lnTo>
                    <a:pt x="0" y="118350"/>
                  </a:lnTo>
                  <a:close/>
                </a:path>
              </a:pathLst>
            </a:custGeom>
            <a:solidFill>
              <a:srgbClr val="9EDDEF">
                <a:alpha val="29460"/>
              </a:srgbClr>
            </a:solidFill>
            <a:ln>
              <a:noFill/>
            </a:ln>
          </p:spPr>
        </p:sp>
      </p:grpSp>
      <p:sp>
        <p:nvSpPr>
          <p:cNvPr id="129" name="Google Shape;129;p15"/>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31" name="Google Shape;131;p15"/>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1">
  <p:cSld name="CUSTOM_5">
    <p:spTree>
      <p:nvGrpSpPr>
        <p:cNvPr id="1" name="Shape 132"/>
        <p:cNvGrpSpPr/>
        <p:nvPr/>
      </p:nvGrpSpPr>
      <p:grpSpPr>
        <a:xfrm>
          <a:off x="0" y="0"/>
          <a:ext cx="0" cy="0"/>
          <a:chOff x="0" y="0"/>
          <a:chExt cx="0" cy="0"/>
        </a:xfrm>
      </p:grpSpPr>
      <p:sp>
        <p:nvSpPr>
          <p:cNvPr id="133" name="Google Shape;133;p16"/>
          <p:cNvSpPr/>
          <p:nvPr/>
        </p:nvSpPr>
        <p:spPr>
          <a:xfrm>
            <a:off x="-74900"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134" name="Google Shape;134;p16"/>
          <p:cNvSpPr/>
          <p:nvPr/>
        </p:nvSpPr>
        <p:spPr>
          <a:xfrm>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135" name="Google Shape;135;p16"/>
          <p:cNvSpPr/>
          <p:nvPr/>
        </p:nvSpPr>
        <p:spPr>
          <a:xfrm>
            <a:off x="1672891"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136" name="Google Shape;136;p16"/>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txBox="1">
            <a:spLocks noGrp="1"/>
          </p:cNvSpPr>
          <p:nvPr>
            <p:ph type="title"/>
          </p:nvPr>
        </p:nvSpPr>
        <p:spPr>
          <a:xfrm>
            <a:off x="2048424" y="15718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38" name="Google Shape;138;p16"/>
          <p:cNvSpPr txBox="1">
            <a:spLocks noGrp="1"/>
          </p:cNvSpPr>
          <p:nvPr>
            <p:ph type="subTitle" idx="1"/>
          </p:nvPr>
        </p:nvSpPr>
        <p:spPr>
          <a:xfrm>
            <a:off x="1557925" y="1849645"/>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9" name="Google Shape;139;p16"/>
          <p:cNvSpPr txBox="1">
            <a:spLocks noGrp="1"/>
          </p:cNvSpPr>
          <p:nvPr>
            <p:ph type="title" idx="2"/>
          </p:nvPr>
        </p:nvSpPr>
        <p:spPr>
          <a:xfrm>
            <a:off x="5663855" y="15718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40" name="Google Shape;140;p16"/>
          <p:cNvSpPr txBox="1">
            <a:spLocks noGrp="1"/>
          </p:cNvSpPr>
          <p:nvPr>
            <p:ph type="subTitle" idx="3"/>
          </p:nvPr>
        </p:nvSpPr>
        <p:spPr>
          <a:xfrm>
            <a:off x="5173355" y="1849643"/>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1" name="Google Shape;141;p16"/>
          <p:cNvSpPr txBox="1">
            <a:spLocks noGrp="1"/>
          </p:cNvSpPr>
          <p:nvPr>
            <p:ph type="title" idx="4"/>
          </p:nvPr>
        </p:nvSpPr>
        <p:spPr>
          <a:xfrm>
            <a:off x="3742650" y="294096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42" name="Google Shape;142;p16"/>
          <p:cNvSpPr txBox="1">
            <a:spLocks noGrp="1"/>
          </p:cNvSpPr>
          <p:nvPr>
            <p:ph type="subTitle" idx="5"/>
          </p:nvPr>
        </p:nvSpPr>
        <p:spPr>
          <a:xfrm>
            <a:off x="3252150" y="3219943"/>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143" name="Google Shape;143;p16"/>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44" name="Google Shape;144;p16"/>
          <p:cNvSpPr txBox="1">
            <a:spLocks noGrp="1"/>
          </p:cNvSpPr>
          <p:nvPr>
            <p:ph type="title" idx="6"/>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1">
  <p:cSld name="CUSTOM_1_1">
    <p:spTree>
      <p:nvGrpSpPr>
        <p:cNvPr id="1" name="Shape 145"/>
        <p:cNvGrpSpPr/>
        <p:nvPr/>
      </p:nvGrpSpPr>
      <p:grpSpPr>
        <a:xfrm>
          <a:off x="0" y="0"/>
          <a:ext cx="0" cy="0"/>
          <a:chOff x="0" y="0"/>
          <a:chExt cx="0" cy="0"/>
        </a:xfrm>
      </p:grpSpPr>
      <p:sp>
        <p:nvSpPr>
          <p:cNvPr id="146" name="Google Shape;146;p17"/>
          <p:cNvSpPr/>
          <p:nvPr/>
        </p:nvSpPr>
        <p:spPr>
          <a:xfrm flipH="1">
            <a:off x="5168482"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147" name="Google Shape;147;p17"/>
          <p:cNvSpPr/>
          <p:nvPr/>
        </p:nvSpPr>
        <p:spPr>
          <a:xfrm flipH="1">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148" name="Google Shape;148;p17"/>
          <p:cNvSpPr/>
          <p:nvPr/>
        </p:nvSpPr>
        <p:spPr>
          <a:xfrm flipH="1">
            <a:off x="-37434"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149" name="Google Shape;149;p17"/>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1" name="Google Shape;151;p17"/>
          <p:cNvSpPr txBox="1">
            <a:spLocks noGrp="1"/>
          </p:cNvSpPr>
          <p:nvPr>
            <p:ph type="title" idx="2"/>
          </p:nvPr>
        </p:nvSpPr>
        <p:spPr>
          <a:xfrm>
            <a:off x="2271525" y="1585263"/>
            <a:ext cx="11820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52" name="Google Shape;152;p17"/>
          <p:cNvSpPr txBox="1">
            <a:spLocks noGrp="1"/>
          </p:cNvSpPr>
          <p:nvPr>
            <p:ph type="subTitle" idx="1"/>
          </p:nvPr>
        </p:nvSpPr>
        <p:spPr>
          <a:xfrm>
            <a:off x="1496175" y="1871761"/>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3" name="Google Shape;153;p17"/>
          <p:cNvSpPr txBox="1">
            <a:spLocks noGrp="1"/>
          </p:cNvSpPr>
          <p:nvPr>
            <p:ph type="title" idx="3"/>
          </p:nvPr>
        </p:nvSpPr>
        <p:spPr>
          <a:xfrm>
            <a:off x="2271525" y="3096963"/>
            <a:ext cx="11820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54" name="Google Shape;154;p17"/>
          <p:cNvSpPr txBox="1">
            <a:spLocks noGrp="1"/>
          </p:cNvSpPr>
          <p:nvPr>
            <p:ph type="subTitle" idx="4"/>
          </p:nvPr>
        </p:nvSpPr>
        <p:spPr>
          <a:xfrm>
            <a:off x="1496175" y="3390397"/>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5" name="Google Shape;155;p17"/>
          <p:cNvSpPr txBox="1">
            <a:spLocks noGrp="1"/>
          </p:cNvSpPr>
          <p:nvPr>
            <p:ph type="title" idx="5"/>
          </p:nvPr>
        </p:nvSpPr>
        <p:spPr>
          <a:xfrm>
            <a:off x="5690475" y="1585263"/>
            <a:ext cx="11820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56" name="Google Shape;156;p17"/>
          <p:cNvSpPr txBox="1">
            <a:spLocks noGrp="1"/>
          </p:cNvSpPr>
          <p:nvPr>
            <p:ph type="subTitle" idx="6"/>
          </p:nvPr>
        </p:nvSpPr>
        <p:spPr>
          <a:xfrm>
            <a:off x="4915125" y="1871761"/>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7" name="Google Shape;157;p17"/>
          <p:cNvSpPr txBox="1">
            <a:spLocks noGrp="1"/>
          </p:cNvSpPr>
          <p:nvPr>
            <p:ph type="title" idx="7"/>
          </p:nvPr>
        </p:nvSpPr>
        <p:spPr>
          <a:xfrm>
            <a:off x="5690475" y="3097113"/>
            <a:ext cx="11820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158" name="Google Shape;158;p17"/>
          <p:cNvSpPr txBox="1">
            <a:spLocks noGrp="1"/>
          </p:cNvSpPr>
          <p:nvPr>
            <p:ph type="subTitle" idx="8"/>
          </p:nvPr>
        </p:nvSpPr>
        <p:spPr>
          <a:xfrm>
            <a:off x="4915125" y="3389952"/>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159" name="Google Shape;159;p17"/>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CUSTOM_6">
    <p:spTree>
      <p:nvGrpSpPr>
        <p:cNvPr id="1" name="Shape 160"/>
        <p:cNvGrpSpPr/>
        <p:nvPr/>
      </p:nvGrpSpPr>
      <p:grpSpPr>
        <a:xfrm>
          <a:off x="0" y="0"/>
          <a:ext cx="0" cy="0"/>
          <a:chOff x="0" y="0"/>
          <a:chExt cx="0" cy="0"/>
        </a:xfrm>
      </p:grpSpPr>
      <p:sp>
        <p:nvSpPr>
          <p:cNvPr id="161" name="Google Shape;161;p18"/>
          <p:cNvSpPr/>
          <p:nvPr/>
        </p:nvSpPr>
        <p:spPr>
          <a:xfrm rot="10800000" flipH="1">
            <a:off x="-74900" y="1635441"/>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162" name="Google Shape;162;p18"/>
          <p:cNvSpPr/>
          <p:nvPr/>
        </p:nvSpPr>
        <p:spPr>
          <a:xfrm rot="10800000" flipH="1">
            <a:off x="-74909" y="-74900"/>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163" name="Google Shape;163;p18"/>
          <p:cNvSpPr/>
          <p:nvPr/>
        </p:nvSpPr>
        <p:spPr>
          <a:xfrm rot="10800000" flipH="1">
            <a:off x="1672891" y="1385757"/>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164" name="Google Shape;164;p18"/>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txBox="1">
            <a:spLocks noGrp="1"/>
          </p:cNvSpPr>
          <p:nvPr>
            <p:ph type="title"/>
          </p:nvPr>
        </p:nvSpPr>
        <p:spPr>
          <a:xfrm>
            <a:off x="1974300" y="1897400"/>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cxnSp>
        <p:nvCxnSpPr>
          <p:cNvPr id="166" name="Google Shape;166;p18"/>
          <p:cNvCxnSpPr/>
          <p:nvPr/>
        </p:nvCxnSpPr>
        <p:spPr>
          <a:xfrm>
            <a:off x="4426663" y="1897400"/>
            <a:ext cx="290700" cy="0"/>
          </a:xfrm>
          <a:prstGeom prst="straightConnector1">
            <a:avLst/>
          </a:prstGeom>
          <a:noFill/>
          <a:ln w="19050" cap="flat" cmpd="sng">
            <a:solidFill>
              <a:schemeClr val="accent2"/>
            </a:solidFill>
            <a:prstDash val="solid"/>
            <a:round/>
            <a:headEnd type="none" w="med" len="med"/>
            <a:tailEnd type="none" w="med" len="med"/>
          </a:ln>
        </p:spPr>
      </p:cxnSp>
      <p:sp>
        <p:nvSpPr>
          <p:cNvPr id="167" name="Google Shape;167;p18"/>
          <p:cNvSpPr txBox="1">
            <a:spLocks noGrp="1"/>
          </p:cNvSpPr>
          <p:nvPr>
            <p:ph type="subTitle" idx="1"/>
          </p:nvPr>
        </p:nvSpPr>
        <p:spPr>
          <a:xfrm>
            <a:off x="2607250" y="2777775"/>
            <a:ext cx="3699300" cy="25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168"/>
        <p:cNvGrpSpPr/>
        <p:nvPr/>
      </p:nvGrpSpPr>
      <p:grpSpPr>
        <a:xfrm>
          <a:off x="0" y="0"/>
          <a:ext cx="0" cy="0"/>
          <a:chOff x="0" y="0"/>
          <a:chExt cx="0" cy="0"/>
        </a:xfrm>
      </p:grpSpPr>
      <p:sp>
        <p:nvSpPr>
          <p:cNvPr id="169" name="Google Shape;169;p19"/>
          <p:cNvSpPr/>
          <p:nvPr/>
        </p:nvSpPr>
        <p:spPr>
          <a:xfrm>
            <a:off x="-112366" y="-74900"/>
            <a:ext cx="4455825" cy="3945000"/>
          </a:xfrm>
          <a:custGeom>
            <a:avLst/>
            <a:gdLst/>
            <a:ahLst/>
            <a:cxnLst/>
            <a:rect l="l" t="t" r="r" b="b"/>
            <a:pathLst>
              <a:path w="178233" h="157800" extrusionOk="0">
                <a:moveTo>
                  <a:pt x="128338" y="0"/>
                </a:moveTo>
                <a:lnTo>
                  <a:pt x="0" y="0"/>
                </a:lnTo>
                <a:lnTo>
                  <a:pt x="0" y="157800"/>
                </a:lnTo>
                <a:lnTo>
                  <a:pt x="178233" y="110043"/>
                </a:lnTo>
                <a:close/>
              </a:path>
            </a:pathLst>
          </a:custGeom>
          <a:solidFill>
            <a:srgbClr val="9EDDEF">
              <a:alpha val="29460"/>
            </a:srgbClr>
          </a:solidFill>
          <a:ln>
            <a:noFill/>
          </a:ln>
        </p:spPr>
      </p:sp>
      <p:sp>
        <p:nvSpPr>
          <p:cNvPr id="170" name="Google Shape;170;p19"/>
          <p:cNvSpPr/>
          <p:nvPr/>
        </p:nvSpPr>
        <p:spPr>
          <a:xfrm>
            <a:off x="3096091" y="-74900"/>
            <a:ext cx="6204650" cy="4232150"/>
          </a:xfrm>
          <a:custGeom>
            <a:avLst/>
            <a:gdLst/>
            <a:ahLst/>
            <a:cxnLst/>
            <a:rect l="l" t="t" r="r" b="b"/>
            <a:pathLst>
              <a:path w="248186" h="169286" extrusionOk="0">
                <a:moveTo>
                  <a:pt x="0" y="0"/>
                </a:moveTo>
                <a:lnTo>
                  <a:pt x="248186" y="0"/>
                </a:lnTo>
                <a:lnTo>
                  <a:pt x="247687" y="169286"/>
                </a:lnTo>
                <a:lnTo>
                  <a:pt x="48938" y="111359"/>
                </a:lnTo>
                <a:close/>
              </a:path>
            </a:pathLst>
          </a:custGeom>
          <a:solidFill>
            <a:srgbClr val="F7E5B7">
              <a:alpha val="52679"/>
            </a:srgbClr>
          </a:solidFill>
          <a:ln>
            <a:noFill/>
          </a:ln>
        </p:spPr>
      </p:sp>
      <p:sp>
        <p:nvSpPr>
          <p:cNvPr id="171" name="Google Shape;171;p19"/>
          <p:cNvSpPr/>
          <p:nvPr/>
        </p:nvSpPr>
        <p:spPr>
          <a:xfrm>
            <a:off x="-124825" y="2696600"/>
            <a:ext cx="6564300" cy="2559275"/>
          </a:xfrm>
          <a:custGeom>
            <a:avLst/>
            <a:gdLst/>
            <a:ahLst/>
            <a:cxnLst/>
            <a:rect l="l" t="t" r="r" b="b"/>
            <a:pathLst>
              <a:path w="262572" h="102371" extrusionOk="0">
                <a:moveTo>
                  <a:pt x="0" y="46941"/>
                </a:moveTo>
                <a:lnTo>
                  <a:pt x="0" y="102371"/>
                </a:lnTo>
                <a:lnTo>
                  <a:pt x="262572" y="102362"/>
                </a:lnTo>
                <a:lnTo>
                  <a:pt x="242678" y="19120"/>
                </a:lnTo>
                <a:lnTo>
                  <a:pt x="177276" y="0"/>
                </a:lnTo>
                <a:close/>
              </a:path>
            </a:pathLst>
          </a:custGeom>
          <a:solidFill>
            <a:srgbClr val="96B3C1">
              <a:alpha val="38840"/>
            </a:srgbClr>
          </a:solidFill>
          <a:ln>
            <a:noFill/>
          </a:ln>
        </p:spPr>
      </p:sp>
      <p:sp>
        <p:nvSpPr>
          <p:cNvPr id="172" name="Google Shape;172;p19"/>
          <p:cNvSpPr/>
          <p:nvPr/>
        </p:nvSpPr>
        <p:spPr>
          <a:xfrm>
            <a:off x="5930009" y="3160026"/>
            <a:ext cx="3395700" cy="2134800"/>
          </a:xfrm>
          <a:custGeom>
            <a:avLst/>
            <a:gdLst/>
            <a:ahLst/>
            <a:cxnLst/>
            <a:rect l="l" t="t" r="r" b="b"/>
            <a:pathLst>
              <a:path w="135828" h="85392" extrusionOk="0">
                <a:moveTo>
                  <a:pt x="0" y="0"/>
                </a:moveTo>
                <a:lnTo>
                  <a:pt x="135828" y="40449"/>
                </a:lnTo>
                <a:lnTo>
                  <a:pt x="135828" y="85392"/>
                </a:lnTo>
                <a:lnTo>
                  <a:pt x="20973" y="85392"/>
                </a:lnTo>
                <a:close/>
              </a:path>
            </a:pathLst>
          </a:custGeom>
          <a:solidFill>
            <a:srgbClr val="595959">
              <a:alpha val="16960"/>
            </a:srgbClr>
          </a:solidFill>
          <a:ln>
            <a:noFill/>
          </a:ln>
        </p:spPr>
      </p:sp>
      <p:sp>
        <p:nvSpPr>
          <p:cNvPr id="173" name="Google Shape;173;p19"/>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4" name="Google Shape;174;p19"/>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75" name="Google Shape;175;p19"/>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CUSTOM_8">
    <p:spTree>
      <p:nvGrpSpPr>
        <p:cNvPr id="1" name="Shape 176"/>
        <p:cNvGrpSpPr/>
        <p:nvPr/>
      </p:nvGrpSpPr>
      <p:grpSpPr>
        <a:xfrm>
          <a:off x="0" y="0"/>
          <a:ext cx="0" cy="0"/>
          <a:chOff x="0" y="0"/>
          <a:chExt cx="0" cy="0"/>
        </a:xfrm>
      </p:grpSpPr>
      <p:grpSp>
        <p:nvGrpSpPr>
          <p:cNvPr id="177" name="Google Shape;177;p20"/>
          <p:cNvGrpSpPr/>
          <p:nvPr/>
        </p:nvGrpSpPr>
        <p:grpSpPr>
          <a:xfrm flipH="1">
            <a:off x="-136250" y="-74900"/>
            <a:ext cx="9461959" cy="5380700"/>
            <a:chOff x="-124834" y="-74900"/>
            <a:chExt cx="9461959" cy="5380700"/>
          </a:xfrm>
        </p:grpSpPr>
        <p:sp>
          <p:nvSpPr>
            <p:cNvPr id="178" name="Google Shape;178;p20"/>
            <p:cNvSpPr/>
            <p:nvPr/>
          </p:nvSpPr>
          <p:spPr>
            <a:xfrm>
              <a:off x="-112366" y="-74900"/>
              <a:ext cx="4455825" cy="3945000"/>
            </a:xfrm>
            <a:custGeom>
              <a:avLst/>
              <a:gdLst/>
              <a:ahLst/>
              <a:cxnLst/>
              <a:rect l="l" t="t" r="r" b="b"/>
              <a:pathLst>
                <a:path w="178233" h="157800" extrusionOk="0">
                  <a:moveTo>
                    <a:pt x="128338" y="0"/>
                  </a:moveTo>
                  <a:lnTo>
                    <a:pt x="0" y="0"/>
                  </a:lnTo>
                  <a:lnTo>
                    <a:pt x="0" y="157800"/>
                  </a:lnTo>
                  <a:lnTo>
                    <a:pt x="178233" y="110043"/>
                  </a:lnTo>
                  <a:close/>
                </a:path>
              </a:pathLst>
            </a:custGeom>
            <a:solidFill>
              <a:srgbClr val="9EDDEF">
                <a:alpha val="29460"/>
              </a:srgbClr>
            </a:solidFill>
            <a:ln>
              <a:noFill/>
            </a:ln>
          </p:spPr>
        </p:sp>
        <p:sp>
          <p:nvSpPr>
            <p:cNvPr id="179" name="Google Shape;179;p20"/>
            <p:cNvSpPr/>
            <p:nvPr/>
          </p:nvSpPr>
          <p:spPr>
            <a:xfrm>
              <a:off x="3096091" y="-74900"/>
              <a:ext cx="6204650" cy="4232150"/>
            </a:xfrm>
            <a:custGeom>
              <a:avLst/>
              <a:gdLst/>
              <a:ahLst/>
              <a:cxnLst/>
              <a:rect l="l" t="t" r="r" b="b"/>
              <a:pathLst>
                <a:path w="248186" h="169286" extrusionOk="0">
                  <a:moveTo>
                    <a:pt x="0" y="0"/>
                  </a:moveTo>
                  <a:lnTo>
                    <a:pt x="248186" y="0"/>
                  </a:lnTo>
                  <a:lnTo>
                    <a:pt x="247687" y="169286"/>
                  </a:lnTo>
                  <a:lnTo>
                    <a:pt x="48938" y="111359"/>
                  </a:lnTo>
                  <a:close/>
                </a:path>
              </a:pathLst>
            </a:custGeom>
            <a:solidFill>
              <a:srgbClr val="F7E5B7">
                <a:alpha val="52679"/>
              </a:srgbClr>
            </a:solidFill>
            <a:ln>
              <a:noFill/>
            </a:ln>
          </p:spPr>
        </p:sp>
        <p:sp>
          <p:nvSpPr>
            <p:cNvPr id="180" name="Google Shape;180;p20"/>
            <p:cNvSpPr/>
            <p:nvPr/>
          </p:nvSpPr>
          <p:spPr>
            <a:xfrm>
              <a:off x="-124834" y="2696591"/>
              <a:ext cx="6579175" cy="2559275"/>
            </a:xfrm>
            <a:custGeom>
              <a:avLst/>
              <a:gdLst/>
              <a:ahLst/>
              <a:cxnLst/>
              <a:rect l="l" t="t" r="r" b="b"/>
              <a:pathLst>
                <a:path w="263167" h="102371" extrusionOk="0">
                  <a:moveTo>
                    <a:pt x="0" y="46941"/>
                  </a:moveTo>
                  <a:lnTo>
                    <a:pt x="0" y="102371"/>
                  </a:lnTo>
                  <a:lnTo>
                    <a:pt x="263167" y="102371"/>
                  </a:lnTo>
                  <a:lnTo>
                    <a:pt x="241195" y="18976"/>
                  </a:lnTo>
                  <a:lnTo>
                    <a:pt x="177276" y="0"/>
                  </a:lnTo>
                  <a:close/>
                </a:path>
              </a:pathLst>
            </a:custGeom>
            <a:solidFill>
              <a:srgbClr val="96B3C1">
                <a:alpha val="38840"/>
              </a:srgbClr>
            </a:solidFill>
            <a:ln>
              <a:noFill/>
            </a:ln>
          </p:spPr>
        </p:sp>
        <p:sp>
          <p:nvSpPr>
            <p:cNvPr id="181" name="Google Shape;181;p20"/>
            <p:cNvSpPr/>
            <p:nvPr/>
          </p:nvSpPr>
          <p:spPr>
            <a:xfrm>
              <a:off x="5887625" y="3176625"/>
              <a:ext cx="3449500" cy="2129175"/>
            </a:xfrm>
            <a:custGeom>
              <a:avLst/>
              <a:gdLst/>
              <a:ahLst/>
              <a:cxnLst/>
              <a:rect l="l" t="t" r="r" b="b"/>
              <a:pathLst>
                <a:path w="137980" h="85167" extrusionOk="0">
                  <a:moveTo>
                    <a:pt x="0" y="0"/>
                  </a:moveTo>
                  <a:lnTo>
                    <a:pt x="137980" y="39627"/>
                  </a:lnTo>
                  <a:lnTo>
                    <a:pt x="137523" y="85167"/>
                  </a:lnTo>
                  <a:lnTo>
                    <a:pt x="22885" y="83685"/>
                  </a:lnTo>
                  <a:close/>
                </a:path>
              </a:pathLst>
            </a:custGeom>
            <a:solidFill>
              <a:srgbClr val="595959">
                <a:alpha val="16960"/>
              </a:srgbClr>
            </a:solidFill>
            <a:ln>
              <a:noFill/>
            </a:ln>
          </p:spPr>
        </p:sp>
      </p:grpSp>
      <p:sp>
        <p:nvSpPr>
          <p:cNvPr id="182" name="Google Shape;182;p20"/>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3" name="Google Shape;183;p20"/>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84" name="Google Shape;184;p20"/>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rot="10800000">
            <a:off x="4919006" y="2057835"/>
            <a:ext cx="4346950" cy="3402450"/>
          </a:xfrm>
          <a:custGeom>
            <a:avLst/>
            <a:gdLst/>
            <a:ahLst/>
            <a:cxnLst/>
            <a:rect l="l" t="t" r="r" b="b"/>
            <a:pathLst>
              <a:path w="173878" h="136098" extrusionOk="0">
                <a:moveTo>
                  <a:pt x="0" y="0"/>
                </a:moveTo>
                <a:lnTo>
                  <a:pt x="0" y="136098"/>
                </a:lnTo>
                <a:lnTo>
                  <a:pt x="173878" y="98319"/>
                </a:lnTo>
                <a:lnTo>
                  <a:pt x="130636" y="911"/>
                </a:lnTo>
                <a:close/>
              </a:path>
            </a:pathLst>
          </a:custGeom>
          <a:solidFill>
            <a:srgbClr val="96B3C1">
              <a:alpha val="38840"/>
            </a:srgbClr>
          </a:solidFill>
          <a:ln>
            <a:noFill/>
          </a:ln>
        </p:spPr>
      </p:sp>
      <p:sp>
        <p:nvSpPr>
          <p:cNvPr id="18" name="Google Shape;18;p3"/>
          <p:cNvSpPr/>
          <p:nvPr/>
        </p:nvSpPr>
        <p:spPr>
          <a:xfrm rot="10800000">
            <a:off x="2472431" y="-70150"/>
            <a:ext cx="6793525" cy="3072450"/>
          </a:xfrm>
          <a:custGeom>
            <a:avLst/>
            <a:gdLst/>
            <a:ahLst/>
            <a:cxnLst/>
            <a:rect l="l" t="t" r="r" b="b"/>
            <a:pathLst>
              <a:path w="271741" h="122898" extrusionOk="0">
                <a:moveTo>
                  <a:pt x="0" y="37780"/>
                </a:moveTo>
                <a:lnTo>
                  <a:pt x="0" y="122898"/>
                </a:lnTo>
                <a:lnTo>
                  <a:pt x="271741" y="122898"/>
                </a:lnTo>
                <a:lnTo>
                  <a:pt x="174333" y="0"/>
                </a:lnTo>
                <a:close/>
              </a:path>
            </a:pathLst>
          </a:custGeom>
          <a:solidFill>
            <a:srgbClr val="F7E5B7">
              <a:alpha val="52679"/>
            </a:srgbClr>
          </a:solidFill>
          <a:ln>
            <a:noFill/>
          </a:ln>
        </p:spPr>
      </p:sp>
      <p:sp>
        <p:nvSpPr>
          <p:cNvPr id="19" name="Google Shape;19;p3"/>
          <p:cNvSpPr/>
          <p:nvPr/>
        </p:nvSpPr>
        <p:spPr>
          <a:xfrm rot="10800000">
            <a:off x="-48100" y="2154550"/>
            <a:ext cx="6065225" cy="3322800"/>
          </a:xfrm>
          <a:custGeom>
            <a:avLst/>
            <a:gdLst/>
            <a:ahLst/>
            <a:cxnLst/>
            <a:rect l="l" t="t" r="r" b="b"/>
            <a:pathLst>
              <a:path w="242609" h="132912" extrusionOk="0">
                <a:moveTo>
                  <a:pt x="0" y="455"/>
                </a:moveTo>
                <a:lnTo>
                  <a:pt x="44607" y="100594"/>
                </a:lnTo>
                <a:lnTo>
                  <a:pt x="242609" y="132912"/>
                </a:lnTo>
                <a:lnTo>
                  <a:pt x="242609" y="0"/>
                </a:lnTo>
                <a:close/>
              </a:path>
            </a:pathLst>
          </a:custGeom>
          <a:solidFill>
            <a:srgbClr val="9EDDEF">
              <a:alpha val="29460"/>
            </a:srgbClr>
          </a:solidFill>
          <a:ln>
            <a:noFill/>
          </a:ln>
        </p:spPr>
      </p:sp>
      <p:sp>
        <p:nvSpPr>
          <p:cNvPr id="20" name="Google Shape;20;p3"/>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txBox="1">
            <a:spLocks noGrp="1"/>
          </p:cNvSpPr>
          <p:nvPr>
            <p:ph type="title"/>
          </p:nvPr>
        </p:nvSpPr>
        <p:spPr>
          <a:xfrm>
            <a:off x="2860200" y="2746192"/>
            <a:ext cx="3423600" cy="629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3850375" y="1276877"/>
            <a:ext cx="1443300" cy="138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6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3" name="Google Shape;23;p3"/>
          <p:cNvSpPr txBox="1">
            <a:spLocks noGrp="1"/>
          </p:cNvSpPr>
          <p:nvPr>
            <p:ph type="subTitle" idx="1"/>
          </p:nvPr>
        </p:nvSpPr>
        <p:spPr>
          <a:xfrm>
            <a:off x="2948550" y="3462208"/>
            <a:ext cx="3246900" cy="40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4" name="Google Shape;24;p3"/>
          <p:cNvSpPr txBox="1">
            <a:spLocks noGrp="1"/>
          </p:cNvSpPr>
          <p:nvPr>
            <p:ph type="subTitle" idx="3"/>
          </p:nvPr>
        </p:nvSpPr>
        <p:spPr>
          <a:xfrm>
            <a:off x="713225" y="539500"/>
            <a:ext cx="9465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2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CUSTOM_9">
    <p:spTree>
      <p:nvGrpSpPr>
        <p:cNvPr id="1" name="Shape 185"/>
        <p:cNvGrpSpPr/>
        <p:nvPr/>
      </p:nvGrpSpPr>
      <p:grpSpPr>
        <a:xfrm>
          <a:off x="0" y="0"/>
          <a:ext cx="0" cy="0"/>
          <a:chOff x="0" y="0"/>
          <a:chExt cx="0" cy="0"/>
        </a:xfrm>
      </p:grpSpPr>
      <p:sp>
        <p:nvSpPr>
          <p:cNvPr id="186" name="Google Shape;186;p21"/>
          <p:cNvSpPr/>
          <p:nvPr/>
        </p:nvSpPr>
        <p:spPr>
          <a:xfrm>
            <a:off x="-62425" y="-87400"/>
            <a:ext cx="4162700" cy="5280825"/>
          </a:xfrm>
          <a:custGeom>
            <a:avLst/>
            <a:gdLst/>
            <a:ahLst/>
            <a:cxnLst/>
            <a:rect l="l" t="t" r="r" b="b"/>
            <a:pathLst>
              <a:path w="166508" h="211233" extrusionOk="0">
                <a:moveTo>
                  <a:pt x="146814" y="0"/>
                </a:moveTo>
                <a:lnTo>
                  <a:pt x="0" y="0"/>
                </a:lnTo>
                <a:lnTo>
                  <a:pt x="0" y="211233"/>
                </a:lnTo>
                <a:lnTo>
                  <a:pt x="166508" y="209407"/>
                </a:lnTo>
                <a:lnTo>
                  <a:pt x="46844" y="115418"/>
                </a:lnTo>
                <a:close/>
              </a:path>
            </a:pathLst>
          </a:custGeom>
          <a:solidFill>
            <a:srgbClr val="9EDDEF">
              <a:alpha val="29460"/>
            </a:srgbClr>
          </a:solidFill>
          <a:ln>
            <a:noFill/>
          </a:ln>
        </p:spPr>
      </p:sp>
      <p:sp>
        <p:nvSpPr>
          <p:cNvPr id="187" name="Google Shape;187;p21"/>
          <p:cNvSpPr/>
          <p:nvPr/>
        </p:nvSpPr>
        <p:spPr>
          <a:xfrm>
            <a:off x="103619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F7E5B7">
              <a:alpha val="52679"/>
            </a:srgbClr>
          </a:solidFill>
          <a:ln>
            <a:noFill/>
          </a:ln>
        </p:spPr>
      </p:sp>
      <p:sp>
        <p:nvSpPr>
          <p:cNvPr id="188" name="Google Shape;188;p21"/>
          <p:cNvSpPr/>
          <p:nvPr/>
        </p:nvSpPr>
        <p:spPr>
          <a:xfrm>
            <a:off x="3387250" y="-62425"/>
            <a:ext cx="5826100" cy="5343250"/>
          </a:xfrm>
          <a:custGeom>
            <a:avLst/>
            <a:gdLst/>
            <a:ahLst/>
            <a:cxnLst/>
            <a:rect l="l" t="t" r="r" b="b"/>
            <a:pathLst>
              <a:path w="233044" h="213730" extrusionOk="0">
                <a:moveTo>
                  <a:pt x="187102" y="0"/>
                </a:moveTo>
                <a:lnTo>
                  <a:pt x="233044" y="0"/>
                </a:lnTo>
                <a:lnTo>
                  <a:pt x="233044" y="213730"/>
                </a:lnTo>
                <a:lnTo>
                  <a:pt x="28920" y="208579"/>
                </a:lnTo>
                <a:lnTo>
                  <a:pt x="0" y="186035"/>
                </a:lnTo>
                <a:close/>
              </a:path>
            </a:pathLst>
          </a:custGeom>
          <a:solidFill>
            <a:srgbClr val="96B3C1">
              <a:alpha val="38840"/>
            </a:srgbClr>
          </a:solidFill>
          <a:ln>
            <a:noFill/>
          </a:ln>
        </p:spPr>
      </p:sp>
      <p:sp>
        <p:nvSpPr>
          <p:cNvPr id="189" name="Google Shape;189;p21"/>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0" name="Google Shape;190;p21"/>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91" name="Google Shape;191;p21"/>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5">
  <p:cSld name="CUSTOM_10">
    <p:spTree>
      <p:nvGrpSpPr>
        <p:cNvPr id="1" name="Shape 192"/>
        <p:cNvGrpSpPr/>
        <p:nvPr/>
      </p:nvGrpSpPr>
      <p:grpSpPr>
        <a:xfrm>
          <a:off x="0" y="0"/>
          <a:ext cx="0" cy="0"/>
          <a:chOff x="0" y="0"/>
          <a:chExt cx="0" cy="0"/>
        </a:xfrm>
      </p:grpSpPr>
      <p:sp>
        <p:nvSpPr>
          <p:cNvPr id="193" name="Google Shape;193;p22"/>
          <p:cNvSpPr/>
          <p:nvPr/>
        </p:nvSpPr>
        <p:spPr>
          <a:xfrm>
            <a:off x="4919975" y="-87400"/>
            <a:ext cx="4293375" cy="5280825"/>
          </a:xfrm>
          <a:custGeom>
            <a:avLst/>
            <a:gdLst/>
            <a:ahLst/>
            <a:cxnLst/>
            <a:rect l="l" t="t" r="r" b="b"/>
            <a:pathLst>
              <a:path w="171735" h="211233" extrusionOk="0">
                <a:moveTo>
                  <a:pt x="24921" y="0"/>
                </a:moveTo>
                <a:lnTo>
                  <a:pt x="171735" y="0"/>
                </a:lnTo>
                <a:lnTo>
                  <a:pt x="171735" y="211233"/>
                </a:lnTo>
                <a:lnTo>
                  <a:pt x="0" y="209809"/>
                </a:lnTo>
                <a:lnTo>
                  <a:pt x="127791" y="115854"/>
                </a:lnTo>
                <a:close/>
              </a:path>
            </a:pathLst>
          </a:custGeom>
          <a:solidFill>
            <a:srgbClr val="9EDDEF">
              <a:alpha val="29460"/>
            </a:srgbClr>
          </a:solidFill>
          <a:ln>
            <a:noFill/>
          </a:ln>
        </p:spPr>
      </p:sp>
      <p:sp>
        <p:nvSpPr>
          <p:cNvPr id="194" name="Google Shape;194;p22"/>
          <p:cNvSpPr/>
          <p:nvPr/>
        </p:nvSpPr>
        <p:spPr>
          <a:xfrm flipH="1">
            <a:off x="107364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F7E5B7">
              <a:alpha val="52679"/>
            </a:srgbClr>
          </a:solidFill>
          <a:ln>
            <a:noFill/>
          </a:ln>
        </p:spPr>
      </p:sp>
      <p:sp>
        <p:nvSpPr>
          <p:cNvPr id="195" name="Google Shape;195;p22"/>
          <p:cNvSpPr/>
          <p:nvPr/>
        </p:nvSpPr>
        <p:spPr>
          <a:xfrm>
            <a:off x="-62425" y="-62425"/>
            <a:ext cx="5755225" cy="5343250"/>
          </a:xfrm>
          <a:custGeom>
            <a:avLst/>
            <a:gdLst/>
            <a:ahLst/>
            <a:cxnLst/>
            <a:rect l="l" t="t" r="r" b="b"/>
            <a:pathLst>
              <a:path w="230209" h="213730" extrusionOk="0">
                <a:moveTo>
                  <a:pt x="45942" y="0"/>
                </a:moveTo>
                <a:lnTo>
                  <a:pt x="0" y="0"/>
                </a:lnTo>
                <a:lnTo>
                  <a:pt x="0" y="213730"/>
                </a:lnTo>
                <a:lnTo>
                  <a:pt x="199078" y="209028"/>
                </a:lnTo>
                <a:lnTo>
                  <a:pt x="230209" y="185765"/>
                </a:lnTo>
                <a:close/>
              </a:path>
            </a:pathLst>
          </a:custGeom>
          <a:solidFill>
            <a:srgbClr val="96B3C1">
              <a:alpha val="38840"/>
            </a:srgbClr>
          </a:solidFill>
          <a:ln>
            <a:noFill/>
          </a:ln>
        </p:spPr>
      </p:sp>
      <p:sp>
        <p:nvSpPr>
          <p:cNvPr id="196" name="Google Shape;196;p22"/>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7" name="Google Shape;197;p22"/>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98" name="Google Shape;198;p22"/>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199"/>
        <p:cNvGrpSpPr/>
        <p:nvPr/>
      </p:nvGrpSpPr>
      <p:grpSpPr>
        <a:xfrm>
          <a:off x="0" y="0"/>
          <a:ext cx="0" cy="0"/>
          <a:chOff x="0" y="0"/>
          <a:chExt cx="0" cy="0"/>
        </a:xfrm>
      </p:grpSpPr>
      <p:sp>
        <p:nvSpPr>
          <p:cNvPr id="200" name="Google Shape;200;p23"/>
          <p:cNvSpPr/>
          <p:nvPr/>
        </p:nvSpPr>
        <p:spPr>
          <a:xfrm>
            <a:off x="-62416" y="-87400"/>
            <a:ext cx="4332025" cy="5280825"/>
          </a:xfrm>
          <a:custGeom>
            <a:avLst/>
            <a:gdLst/>
            <a:ahLst/>
            <a:cxnLst/>
            <a:rect l="l" t="t" r="r" b="b"/>
            <a:pathLst>
              <a:path w="173281" h="211233" extrusionOk="0">
                <a:moveTo>
                  <a:pt x="146814" y="0"/>
                </a:moveTo>
                <a:lnTo>
                  <a:pt x="0" y="0"/>
                </a:lnTo>
                <a:lnTo>
                  <a:pt x="0" y="211233"/>
                </a:lnTo>
                <a:lnTo>
                  <a:pt x="173281" y="211233"/>
                </a:lnTo>
                <a:lnTo>
                  <a:pt x="43944" y="115854"/>
                </a:lnTo>
                <a:close/>
              </a:path>
            </a:pathLst>
          </a:custGeom>
          <a:solidFill>
            <a:srgbClr val="F7E5B7">
              <a:alpha val="52679"/>
            </a:srgbClr>
          </a:solidFill>
          <a:ln>
            <a:noFill/>
          </a:ln>
        </p:spPr>
      </p:sp>
      <p:sp>
        <p:nvSpPr>
          <p:cNvPr id="201" name="Google Shape;201;p23"/>
          <p:cNvSpPr/>
          <p:nvPr/>
        </p:nvSpPr>
        <p:spPr>
          <a:xfrm>
            <a:off x="103619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595959">
              <a:alpha val="16960"/>
            </a:srgbClr>
          </a:solidFill>
          <a:ln>
            <a:noFill/>
          </a:ln>
        </p:spPr>
      </p:sp>
      <p:sp>
        <p:nvSpPr>
          <p:cNvPr id="202" name="Google Shape;202;p23"/>
          <p:cNvSpPr/>
          <p:nvPr/>
        </p:nvSpPr>
        <p:spPr>
          <a:xfrm>
            <a:off x="3447275" y="-62425"/>
            <a:ext cx="5766075" cy="5343250"/>
          </a:xfrm>
          <a:custGeom>
            <a:avLst/>
            <a:gdLst/>
            <a:ahLst/>
            <a:cxnLst/>
            <a:rect l="l" t="t" r="r" b="b"/>
            <a:pathLst>
              <a:path w="230643" h="213730" extrusionOk="0">
                <a:moveTo>
                  <a:pt x="184701" y="0"/>
                </a:moveTo>
                <a:lnTo>
                  <a:pt x="230643" y="0"/>
                </a:lnTo>
                <a:lnTo>
                  <a:pt x="230643" y="213730"/>
                </a:lnTo>
                <a:lnTo>
                  <a:pt x="33163" y="210250"/>
                </a:lnTo>
                <a:lnTo>
                  <a:pt x="0" y="185989"/>
                </a:lnTo>
                <a:close/>
              </a:path>
            </a:pathLst>
          </a:custGeom>
          <a:solidFill>
            <a:srgbClr val="9EDDEF">
              <a:alpha val="29460"/>
            </a:srgbClr>
          </a:solidFill>
          <a:ln>
            <a:noFill/>
          </a:ln>
        </p:spPr>
      </p:sp>
      <p:sp>
        <p:nvSpPr>
          <p:cNvPr id="203" name="Google Shape;203;p23"/>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4" name="Google Shape;204;p23"/>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205" name="Google Shape;205;p23"/>
          <p:cNvSpPr txBox="1">
            <a:spLocks noGrp="1"/>
          </p:cNvSpPr>
          <p:nvPr>
            <p:ph type="title"/>
          </p:nvPr>
        </p:nvSpPr>
        <p:spPr>
          <a:xfrm>
            <a:off x="1415507" y="1754375"/>
            <a:ext cx="1602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06" name="Google Shape;206;p23"/>
          <p:cNvSpPr txBox="1">
            <a:spLocks noGrp="1"/>
          </p:cNvSpPr>
          <p:nvPr>
            <p:ph type="subTitle" idx="1"/>
          </p:nvPr>
        </p:nvSpPr>
        <p:spPr>
          <a:xfrm>
            <a:off x="1283507" y="2121233"/>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7" name="Google Shape;207;p23"/>
          <p:cNvSpPr txBox="1">
            <a:spLocks noGrp="1"/>
          </p:cNvSpPr>
          <p:nvPr>
            <p:ph type="title" idx="2"/>
          </p:nvPr>
        </p:nvSpPr>
        <p:spPr>
          <a:xfrm>
            <a:off x="1415507" y="3204653"/>
            <a:ext cx="1602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08" name="Google Shape;208;p23"/>
          <p:cNvSpPr txBox="1">
            <a:spLocks noGrp="1"/>
          </p:cNvSpPr>
          <p:nvPr>
            <p:ph type="subTitle" idx="3"/>
          </p:nvPr>
        </p:nvSpPr>
        <p:spPr>
          <a:xfrm>
            <a:off x="1283507" y="3595392"/>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9" name="Google Shape;209;p23"/>
          <p:cNvSpPr txBox="1">
            <a:spLocks noGrp="1"/>
          </p:cNvSpPr>
          <p:nvPr>
            <p:ph type="title" idx="4"/>
          </p:nvPr>
        </p:nvSpPr>
        <p:spPr>
          <a:xfrm>
            <a:off x="3777300" y="1754375"/>
            <a:ext cx="15894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10" name="Google Shape;210;p23"/>
          <p:cNvSpPr txBox="1">
            <a:spLocks noGrp="1"/>
          </p:cNvSpPr>
          <p:nvPr>
            <p:ph type="subTitle" idx="5"/>
          </p:nvPr>
        </p:nvSpPr>
        <p:spPr>
          <a:xfrm>
            <a:off x="3638700" y="2121226"/>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1" name="Google Shape;211;p23"/>
          <p:cNvSpPr txBox="1">
            <a:spLocks noGrp="1"/>
          </p:cNvSpPr>
          <p:nvPr>
            <p:ph type="title" idx="6"/>
          </p:nvPr>
        </p:nvSpPr>
        <p:spPr>
          <a:xfrm>
            <a:off x="3777300" y="3204653"/>
            <a:ext cx="15894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12" name="Google Shape;212;p23"/>
          <p:cNvSpPr txBox="1">
            <a:spLocks noGrp="1"/>
          </p:cNvSpPr>
          <p:nvPr>
            <p:ph type="subTitle" idx="7"/>
          </p:nvPr>
        </p:nvSpPr>
        <p:spPr>
          <a:xfrm>
            <a:off x="3638700" y="3595392"/>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3" name="Google Shape;213;p23"/>
          <p:cNvSpPr txBox="1">
            <a:spLocks noGrp="1"/>
          </p:cNvSpPr>
          <p:nvPr>
            <p:ph type="title" idx="8"/>
          </p:nvPr>
        </p:nvSpPr>
        <p:spPr>
          <a:xfrm>
            <a:off x="6141241" y="1754375"/>
            <a:ext cx="15840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14" name="Google Shape;214;p23"/>
          <p:cNvSpPr txBox="1">
            <a:spLocks noGrp="1"/>
          </p:cNvSpPr>
          <p:nvPr>
            <p:ph type="subTitle" idx="9"/>
          </p:nvPr>
        </p:nvSpPr>
        <p:spPr>
          <a:xfrm>
            <a:off x="5999941" y="2121226"/>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5" name="Google Shape;215;p23"/>
          <p:cNvSpPr txBox="1">
            <a:spLocks noGrp="1"/>
          </p:cNvSpPr>
          <p:nvPr>
            <p:ph type="title" idx="13"/>
          </p:nvPr>
        </p:nvSpPr>
        <p:spPr>
          <a:xfrm>
            <a:off x="6141241" y="3204653"/>
            <a:ext cx="15840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16" name="Google Shape;216;p23"/>
          <p:cNvSpPr txBox="1">
            <a:spLocks noGrp="1"/>
          </p:cNvSpPr>
          <p:nvPr>
            <p:ph type="subTitle" idx="14"/>
          </p:nvPr>
        </p:nvSpPr>
        <p:spPr>
          <a:xfrm>
            <a:off x="5999941" y="3595392"/>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7" name="Google Shape;217;p23"/>
          <p:cNvSpPr txBox="1">
            <a:spLocks noGrp="1"/>
          </p:cNvSpPr>
          <p:nvPr>
            <p:ph type="title" idx="15"/>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2">
  <p:cSld name="CUSTOM_1_1_2">
    <p:spTree>
      <p:nvGrpSpPr>
        <p:cNvPr id="1" name="Shape 218"/>
        <p:cNvGrpSpPr/>
        <p:nvPr/>
      </p:nvGrpSpPr>
      <p:grpSpPr>
        <a:xfrm>
          <a:off x="0" y="0"/>
          <a:ext cx="0" cy="0"/>
          <a:chOff x="0" y="0"/>
          <a:chExt cx="0" cy="0"/>
        </a:xfrm>
      </p:grpSpPr>
      <p:sp>
        <p:nvSpPr>
          <p:cNvPr id="219" name="Google Shape;219;p24"/>
          <p:cNvSpPr/>
          <p:nvPr/>
        </p:nvSpPr>
        <p:spPr>
          <a:xfrm>
            <a:off x="-55980" y="-27995"/>
            <a:ext cx="5691450" cy="5224950"/>
          </a:xfrm>
          <a:custGeom>
            <a:avLst/>
            <a:gdLst/>
            <a:ahLst/>
            <a:cxnLst/>
            <a:rect l="l" t="t" r="r" b="b"/>
            <a:pathLst>
              <a:path w="227658" h="208998" extrusionOk="0">
                <a:moveTo>
                  <a:pt x="197428" y="208998"/>
                </a:moveTo>
                <a:lnTo>
                  <a:pt x="0" y="208998"/>
                </a:lnTo>
                <a:lnTo>
                  <a:pt x="0" y="0"/>
                </a:lnTo>
                <a:lnTo>
                  <a:pt x="46651" y="0"/>
                </a:lnTo>
                <a:lnTo>
                  <a:pt x="69417" y="22393"/>
                </a:lnTo>
                <a:lnTo>
                  <a:pt x="226165" y="180261"/>
                </a:lnTo>
                <a:lnTo>
                  <a:pt x="227658" y="187725"/>
                </a:lnTo>
                <a:close/>
              </a:path>
            </a:pathLst>
          </a:custGeom>
          <a:solidFill>
            <a:srgbClr val="9EDDEF">
              <a:alpha val="29460"/>
            </a:srgbClr>
          </a:solidFill>
          <a:ln>
            <a:noFill/>
          </a:ln>
        </p:spPr>
      </p:sp>
      <p:sp>
        <p:nvSpPr>
          <p:cNvPr id="220" name="Google Shape;220;p24"/>
          <p:cNvSpPr/>
          <p:nvPr/>
        </p:nvSpPr>
        <p:spPr>
          <a:xfrm flipH="1">
            <a:off x="4881322" y="-87400"/>
            <a:ext cx="4332025" cy="5280825"/>
          </a:xfrm>
          <a:custGeom>
            <a:avLst/>
            <a:gdLst/>
            <a:ahLst/>
            <a:cxnLst/>
            <a:rect l="l" t="t" r="r" b="b"/>
            <a:pathLst>
              <a:path w="173281" h="211233" extrusionOk="0">
                <a:moveTo>
                  <a:pt x="146814" y="0"/>
                </a:moveTo>
                <a:lnTo>
                  <a:pt x="0" y="0"/>
                </a:lnTo>
                <a:lnTo>
                  <a:pt x="0" y="211233"/>
                </a:lnTo>
                <a:lnTo>
                  <a:pt x="173281" y="211233"/>
                </a:lnTo>
                <a:lnTo>
                  <a:pt x="43944" y="115854"/>
                </a:lnTo>
                <a:close/>
              </a:path>
            </a:pathLst>
          </a:custGeom>
          <a:solidFill>
            <a:srgbClr val="F7E5B7">
              <a:alpha val="52679"/>
            </a:srgbClr>
          </a:solidFill>
          <a:ln>
            <a:noFill/>
          </a:ln>
        </p:spPr>
      </p:sp>
      <p:sp>
        <p:nvSpPr>
          <p:cNvPr id="221" name="Google Shape;221;p24"/>
          <p:cNvSpPr/>
          <p:nvPr/>
        </p:nvSpPr>
        <p:spPr>
          <a:xfrm flipH="1">
            <a:off x="107364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595959">
              <a:alpha val="16960"/>
            </a:srgbClr>
          </a:solidFill>
          <a:ln>
            <a:noFill/>
          </a:ln>
        </p:spPr>
      </p:sp>
      <p:sp>
        <p:nvSpPr>
          <p:cNvPr id="222" name="Google Shape;222;p24"/>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4" name="Google Shape;224;p24"/>
          <p:cNvSpPr txBox="1">
            <a:spLocks noGrp="1"/>
          </p:cNvSpPr>
          <p:nvPr>
            <p:ph type="title" idx="2"/>
          </p:nvPr>
        </p:nvSpPr>
        <p:spPr>
          <a:xfrm>
            <a:off x="1603221" y="1509075"/>
            <a:ext cx="1511100" cy="333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25" name="Google Shape;225;p24"/>
          <p:cNvSpPr txBox="1">
            <a:spLocks noGrp="1"/>
          </p:cNvSpPr>
          <p:nvPr>
            <p:ph type="subTitle" idx="1"/>
          </p:nvPr>
        </p:nvSpPr>
        <p:spPr>
          <a:xfrm>
            <a:off x="1613925" y="1799405"/>
            <a:ext cx="2732700" cy="20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6" name="Google Shape;226;p24"/>
          <p:cNvSpPr txBox="1">
            <a:spLocks noGrp="1"/>
          </p:cNvSpPr>
          <p:nvPr>
            <p:ph type="title" idx="3"/>
          </p:nvPr>
        </p:nvSpPr>
        <p:spPr>
          <a:xfrm>
            <a:off x="1603125" y="3096975"/>
            <a:ext cx="1511100" cy="333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27" name="Google Shape;227;p24"/>
          <p:cNvSpPr txBox="1">
            <a:spLocks noGrp="1"/>
          </p:cNvSpPr>
          <p:nvPr>
            <p:ph type="subTitle" idx="4"/>
          </p:nvPr>
        </p:nvSpPr>
        <p:spPr>
          <a:xfrm>
            <a:off x="1613330" y="3483426"/>
            <a:ext cx="2732700" cy="20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8" name="Google Shape;228;p24"/>
          <p:cNvSpPr txBox="1">
            <a:spLocks noGrp="1"/>
          </p:cNvSpPr>
          <p:nvPr>
            <p:ph type="title" idx="5"/>
          </p:nvPr>
        </p:nvSpPr>
        <p:spPr>
          <a:xfrm>
            <a:off x="5032000" y="1509075"/>
            <a:ext cx="1511100" cy="333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29" name="Google Shape;229;p24"/>
          <p:cNvSpPr txBox="1">
            <a:spLocks noGrp="1"/>
          </p:cNvSpPr>
          <p:nvPr>
            <p:ph type="subTitle" idx="6"/>
          </p:nvPr>
        </p:nvSpPr>
        <p:spPr>
          <a:xfrm>
            <a:off x="5032825" y="1799405"/>
            <a:ext cx="2732700" cy="20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0" name="Google Shape;230;p24"/>
          <p:cNvSpPr txBox="1">
            <a:spLocks noGrp="1"/>
          </p:cNvSpPr>
          <p:nvPr>
            <p:ph type="title" idx="7"/>
          </p:nvPr>
        </p:nvSpPr>
        <p:spPr>
          <a:xfrm>
            <a:off x="5022125" y="3097125"/>
            <a:ext cx="1511100" cy="333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1" name="Google Shape;231;p24"/>
          <p:cNvSpPr txBox="1">
            <a:spLocks noGrp="1"/>
          </p:cNvSpPr>
          <p:nvPr>
            <p:ph type="subTitle" idx="8"/>
          </p:nvPr>
        </p:nvSpPr>
        <p:spPr>
          <a:xfrm>
            <a:off x="5032825" y="3482981"/>
            <a:ext cx="2732700" cy="20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232" name="Google Shape;232;p24"/>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6">
  <p:cSld name="CUSTOM_12">
    <p:spTree>
      <p:nvGrpSpPr>
        <p:cNvPr id="1" name="Shape 233"/>
        <p:cNvGrpSpPr/>
        <p:nvPr/>
      </p:nvGrpSpPr>
      <p:grpSpPr>
        <a:xfrm>
          <a:off x="0" y="0"/>
          <a:ext cx="0" cy="0"/>
          <a:chOff x="0" y="0"/>
          <a:chExt cx="0" cy="0"/>
        </a:xfrm>
      </p:grpSpPr>
      <p:sp>
        <p:nvSpPr>
          <p:cNvPr id="234" name="Google Shape;234;p25"/>
          <p:cNvSpPr/>
          <p:nvPr/>
        </p:nvSpPr>
        <p:spPr>
          <a:xfrm>
            <a:off x="-218375" y="2550050"/>
            <a:ext cx="4311125" cy="2803650"/>
          </a:xfrm>
          <a:custGeom>
            <a:avLst/>
            <a:gdLst/>
            <a:ahLst/>
            <a:cxnLst/>
            <a:rect l="l" t="t" r="r" b="b"/>
            <a:pathLst>
              <a:path w="172445" h="112146" extrusionOk="0">
                <a:moveTo>
                  <a:pt x="0" y="7890"/>
                </a:moveTo>
                <a:lnTo>
                  <a:pt x="0" y="112146"/>
                </a:lnTo>
                <a:lnTo>
                  <a:pt x="172445" y="34658"/>
                </a:lnTo>
                <a:lnTo>
                  <a:pt x="172445" y="0"/>
                </a:lnTo>
                <a:close/>
              </a:path>
            </a:pathLst>
          </a:custGeom>
          <a:solidFill>
            <a:srgbClr val="96B3C1">
              <a:alpha val="38840"/>
            </a:srgbClr>
          </a:solidFill>
          <a:ln>
            <a:noFill/>
          </a:ln>
        </p:spPr>
      </p:sp>
      <p:sp>
        <p:nvSpPr>
          <p:cNvPr id="235" name="Google Shape;235;p25"/>
          <p:cNvSpPr/>
          <p:nvPr/>
        </p:nvSpPr>
        <p:spPr>
          <a:xfrm>
            <a:off x="4278625" y="3457200"/>
            <a:ext cx="4110775" cy="1867125"/>
          </a:xfrm>
          <a:custGeom>
            <a:avLst/>
            <a:gdLst/>
            <a:ahLst/>
            <a:cxnLst/>
            <a:rect l="l" t="t" r="r" b="b"/>
            <a:pathLst>
              <a:path w="164431" h="74685" extrusionOk="0">
                <a:moveTo>
                  <a:pt x="164431" y="74685"/>
                </a:moveTo>
                <a:lnTo>
                  <a:pt x="0" y="74685"/>
                </a:lnTo>
                <a:lnTo>
                  <a:pt x="43119" y="0"/>
                </a:lnTo>
                <a:lnTo>
                  <a:pt x="74588" y="8432"/>
                </a:lnTo>
                <a:lnTo>
                  <a:pt x="130278" y="51660"/>
                </a:lnTo>
                <a:close/>
              </a:path>
            </a:pathLst>
          </a:custGeom>
          <a:solidFill>
            <a:srgbClr val="9EDDEF">
              <a:alpha val="29460"/>
            </a:srgbClr>
          </a:solidFill>
          <a:ln>
            <a:noFill/>
          </a:ln>
        </p:spPr>
      </p:sp>
      <p:sp>
        <p:nvSpPr>
          <p:cNvPr id="236" name="Google Shape;236;p25"/>
          <p:cNvSpPr/>
          <p:nvPr/>
        </p:nvSpPr>
        <p:spPr>
          <a:xfrm>
            <a:off x="-227861"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237" name="Google Shape;237;p25"/>
          <p:cNvSpPr/>
          <p:nvPr/>
        </p:nvSpPr>
        <p:spPr>
          <a:xfrm>
            <a:off x="5867575" y="-212225"/>
            <a:ext cx="3383225" cy="5580450"/>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595959">
              <a:alpha val="16960"/>
            </a:srgbClr>
          </a:solidFill>
          <a:ln>
            <a:noFill/>
          </a:ln>
        </p:spPr>
      </p:sp>
      <p:sp>
        <p:nvSpPr>
          <p:cNvPr id="238" name="Google Shape;238;p25"/>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9" name="Google Shape;239;p25"/>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240" name="Google Shape;240;p25"/>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7">
  <p:cSld name="CUSTOM_13">
    <p:spTree>
      <p:nvGrpSpPr>
        <p:cNvPr id="1" name="Shape 241"/>
        <p:cNvGrpSpPr/>
        <p:nvPr/>
      </p:nvGrpSpPr>
      <p:grpSpPr>
        <a:xfrm>
          <a:off x="0" y="0"/>
          <a:ext cx="0" cy="0"/>
          <a:chOff x="0" y="0"/>
          <a:chExt cx="0" cy="0"/>
        </a:xfrm>
      </p:grpSpPr>
      <p:sp>
        <p:nvSpPr>
          <p:cNvPr id="242" name="Google Shape;242;p26"/>
          <p:cNvSpPr/>
          <p:nvPr/>
        </p:nvSpPr>
        <p:spPr>
          <a:xfrm>
            <a:off x="636700" y="-162275"/>
            <a:ext cx="8614100" cy="5530500"/>
          </a:xfrm>
          <a:custGeom>
            <a:avLst/>
            <a:gdLst/>
            <a:ahLst/>
            <a:cxnLst/>
            <a:rect l="l" t="t" r="r" b="b"/>
            <a:pathLst>
              <a:path w="344564" h="221220" extrusionOk="0">
                <a:moveTo>
                  <a:pt x="215727" y="221220"/>
                </a:moveTo>
                <a:lnTo>
                  <a:pt x="344564" y="221220"/>
                </a:lnTo>
                <a:lnTo>
                  <a:pt x="343908" y="103150"/>
                </a:lnTo>
                <a:lnTo>
                  <a:pt x="165790" y="108862"/>
                </a:lnTo>
                <a:lnTo>
                  <a:pt x="0" y="0"/>
                </a:lnTo>
                <a:lnTo>
                  <a:pt x="100872" y="164792"/>
                </a:lnTo>
                <a:close/>
              </a:path>
            </a:pathLst>
          </a:custGeom>
          <a:solidFill>
            <a:srgbClr val="F7E5B7">
              <a:alpha val="52679"/>
            </a:srgbClr>
          </a:solidFill>
          <a:ln>
            <a:noFill/>
          </a:ln>
        </p:spPr>
      </p:sp>
      <p:sp>
        <p:nvSpPr>
          <p:cNvPr id="243" name="Google Shape;243;p26"/>
          <p:cNvSpPr/>
          <p:nvPr/>
        </p:nvSpPr>
        <p:spPr>
          <a:xfrm>
            <a:off x="600075" y="-199725"/>
            <a:ext cx="8638250" cy="2759025"/>
          </a:xfrm>
          <a:custGeom>
            <a:avLst/>
            <a:gdLst/>
            <a:ahLst/>
            <a:cxnLst/>
            <a:rect l="l" t="t" r="r" b="b"/>
            <a:pathLst>
              <a:path w="345530" h="110361" extrusionOk="0">
                <a:moveTo>
                  <a:pt x="345373" y="104648"/>
                </a:moveTo>
                <a:lnTo>
                  <a:pt x="345530" y="0"/>
                </a:lnTo>
                <a:lnTo>
                  <a:pt x="0" y="534"/>
                </a:lnTo>
                <a:lnTo>
                  <a:pt x="166756" y="110361"/>
                </a:lnTo>
                <a:close/>
              </a:path>
            </a:pathLst>
          </a:custGeom>
          <a:solidFill>
            <a:srgbClr val="9EDDEF">
              <a:alpha val="29460"/>
            </a:srgbClr>
          </a:solidFill>
          <a:ln>
            <a:noFill/>
          </a:ln>
        </p:spPr>
      </p:sp>
      <p:sp>
        <p:nvSpPr>
          <p:cNvPr id="244" name="Google Shape;244;p26"/>
          <p:cNvSpPr/>
          <p:nvPr/>
        </p:nvSpPr>
        <p:spPr>
          <a:xfrm>
            <a:off x="1974642" y="3927350"/>
            <a:ext cx="4028750" cy="1428400"/>
          </a:xfrm>
          <a:custGeom>
            <a:avLst/>
            <a:gdLst/>
            <a:ahLst/>
            <a:cxnLst/>
            <a:rect l="l" t="t" r="r" b="b"/>
            <a:pathLst>
              <a:path w="161150" h="57136" extrusionOk="0">
                <a:moveTo>
                  <a:pt x="161150" y="57136"/>
                </a:moveTo>
                <a:lnTo>
                  <a:pt x="0" y="50398"/>
                </a:lnTo>
                <a:lnTo>
                  <a:pt x="46254" y="0"/>
                </a:lnTo>
                <a:close/>
              </a:path>
            </a:pathLst>
          </a:custGeom>
          <a:solidFill>
            <a:srgbClr val="96B3C1">
              <a:alpha val="38840"/>
            </a:srgbClr>
          </a:solidFill>
          <a:ln>
            <a:noFill/>
          </a:ln>
        </p:spPr>
      </p:sp>
      <p:sp>
        <p:nvSpPr>
          <p:cNvPr id="245" name="Google Shape;245;p26"/>
          <p:cNvSpPr/>
          <p:nvPr/>
        </p:nvSpPr>
        <p:spPr>
          <a:xfrm>
            <a:off x="-237200" y="-212225"/>
            <a:ext cx="3422675" cy="5580450"/>
          </a:xfrm>
          <a:custGeom>
            <a:avLst/>
            <a:gdLst/>
            <a:ahLst/>
            <a:cxnLst/>
            <a:rect l="l" t="t" r="r" b="b"/>
            <a:pathLst>
              <a:path w="136907" h="223218" extrusionOk="0">
                <a:moveTo>
                  <a:pt x="81896" y="223218"/>
                </a:moveTo>
                <a:lnTo>
                  <a:pt x="0" y="223218"/>
                </a:lnTo>
                <a:lnTo>
                  <a:pt x="0" y="0"/>
                </a:lnTo>
                <a:lnTo>
                  <a:pt x="33457" y="0"/>
                </a:lnTo>
                <a:lnTo>
                  <a:pt x="136907" y="163139"/>
                </a:lnTo>
                <a:close/>
              </a:path>
            </a:pathLst>
          </a:custGeom>
          <a:solidFill>
            <a:srgbClr val="595959">
              <a:alpha val="16960"/>
            </a:srgbClr>
          </a:solidFill>
          <a:ln>
            <a:noFill/>
          </a:ln>
        </p:spPr>
      </p:sp>
      <p:sp>
        <p:nvSpPr>
          <p:cNvPr id="246" name="Google Shape;246;p26"/>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48" name="Google Shape;248;p26"/>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8">
  <p:cSld name="CUSTOM_14">
    <p:spTree>
      <p:nvGrpSpPr>
        <p:cNvPr id="1" name="Shape 249"/>
        <p:cNvGrpSpPr/>
        <p:nvPr/>
      </p:nvGrpSpPr>
      <p:grpSpPr>
        <a:xfrm>
          <a:off x="0" y="0"/>
          <a:ext cx="0" cy="0"/>
          <a:chOff x="0" y="0"/>
          <a:chExt cx="0" cy="0"/>
        </a:xfrm>
      </p:grpSpPr>
      <p:sp>
        <p:nvSpPr>
          <p:cNvPr id="250" name="Google Shape;250;p27"/>
          <p:cNvSpPr/>
          <p:nvPr/>
        </p:nvSpPr>
        <p:spPr>
          <a:xfrm flipH="1">
            <a:off x="636700"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251" name="Google Shape;251;p27"/>
          <p:cNvSpPr/>
          <p:nvPr/>
        </p:nvSpPr>
        <p:spPr>
          <a:xfrm>
            <a:off x="632825" y="2596700"/>
            <a:ext cx="8605500" cy="2759025"/>
          </a:xfrm>
          <a:custGeom>
            <a:avLst/>
            <a:gdLst/>
            <a:ahLst/>
            <a:cxnLst/>
            <a:rect l="l" t="t" r="r" b="b"/>
            <a:pathLst>
              <a:path w="344220" h="110361" extrusionOk="0">
                <a:moveTo>
                  <a:pt x="344220" y="4994"/>
                </a:moveTo>
                <a:lnTo>
                  <a:pt x="344220" y="110361"/>
                </a:lnTo>
                <a:lnTo>
                  <a:pt x="0" y="109035"/>
                </a:lnTo>
                <a:lnTo>
                  <a:pt x="165446" y="0"/>
                </a:lnTo>
                <a:close/>
              </a:path>
            </a:pathLst>
          </a:custGeom>
          <a:solidFill>
            <a:srgbClr val="9EDDEF">
              <a:alpha val="29460"/>
            </a:srgbClr>
          </a:solidFill>
          <a:ln>
            <a:noFill/>
          </a:ln>
        </p:spPr>
      </p:sp>
      <p:sp>
        <p:nvSpPr>
          <p:cNvPr id="252" name="Google Shape;252;p27"/>
          <p:cNvSpPr/>
          <p:nvPr/>
        </p:nvSpPr>
        <p:spPr>
          <a:xfrm flipH="1">
            <a:off x="-237191" y="-212225"/>
            <a:ext cx="3383225" cy="5580450"/>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595959">
              <a:alpha val="16960"/>
            </a:srgbClr>
          </a:solidFill>
          <a:ln>
            <a:noFill/>
          </a:ln>
        </p:spPr>
      </p:sp>
      <p:sp>
        <p:nvSpPr>
          <p:cNvPr id="253" name="Google Shape;253;p27"/>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55" name="Google Shape;255;p27"/>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9">
  <p:cSld name="CUSTOM_15">
    <p:spTree>
      <p:nvGrpSpPr>
        <p:cNvPr id="1" name="Shape 256"/>
        <p:cNvGrpSpPr/>
        <p:nvPr/>
      </p:nvGrpSpPr>
      <p:grpSpPr>
        <a:xfrm>
          <a:off x="0" y="0"/>
          <a:ext cx="0" cy="0"/>
          <a:chOff x="0" y="0"/>
          <a:chExt cx="0" cy="0"/>
        </a:xfrm>
      </p:grpSpPr>
      <p:sp>
        <p:nvSpPr>
          <p:cNvPr id="257" name="Google Shape;257;p28"/>
          <p:cNvSpPr/>
          <p:nvPr/>
        </p:nvSpPr>
        <p:spPr>
          <a:xfrm>
            <a:off x="-74900"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595959">
              <a:alpha val="16960"/>
            </a:srgbClr>
          </a:solidFill>
          <a:ln>
            <a:noFill/>
          </a:ln>
        </p:spPr>
      </p:sp>
      <p:sp>
        <p:nvSpPr>
          <p:cNvPr id="258" name="Google Shape;258;p28"/>
          <p:cNvSpPr/>
          <p:nvPr/>
        </p:nvSpPr>
        <p:spPr>
          <a:xfrm>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F7E5B7">
              <a:alpha val="52679"/>
            </a:srgbClr>
          </a:solidFill>
          <a:ln>
            <a:noFill/>
          </a:ln>
        </p:spPr>
      </p:sp>
      <p:sp>
        <p:nvSpPr>
          <p:cNvPr id="259" name="Google Shape;259;p28"/>
          <p:cNvSpPr/>
          <p:nvPr/>
        </p:nvSpPr>
        <p:spPr>
          <a:xfrm>
            <a:off x="1672891"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260" name="Google Shape;260;p28"/>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62" name="Google Shape;262;p28"/>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10">
  <p:cSld name="CUSTOM_16">
    <p:spTree>
      <p:nvGrpSpPr>
        <p:cNvPr id="1" name="Shape 263"/>
        <p:cNvGrpSpPr/>
        <p:nvPr/>
      </p:nvGrpSpPr>
      <p:grpSpPr>
        <a:xfrm>
          <a:off x="0" y="0"/>
          <a:ext cx="0" cy="0"/>
          <a:chOff x="0" y="0"/>
          <a:chExt cx="0" cy="0"/>
        </a:xfrm>
      </p:grpSpPr>
      <p:sp>
        <p:nvSpPr>
          <p:cNvPr id="264" name="Google Shape;264;p29"/>
          <p:cNvSpPr/>
          <p:nvPr/>
        </p:nvSpPr>
        <p:spPr>
          <a:xfrm flipH="1">
            <a:off x="5168482"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595959">
              <a:alpha val="16960"/>
            </a:srgbClr>
          </a:solidFill>
          <a:ln>
            <a:noFill/>
          </a:ln>
        </p:spPr>
      </p:sp>
      <p:sp>
        <p:nvSpPr>
          <p:cNvPr id="265" name="Google Shape;265;p29"/>
          <p:cNvSpPr/>
          <p:nvPr/>
        </p:nvSpPr>
        <p:spPr>
          <a:xfrm flipH="1">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F7E5B7">
              <a:alpha val="52679"/>
            </a:srgbClr>
          </a:solidFill>
          <a:ln>
            <a:noFill/>
          </a:ln>
        </p:spPr>
      </p:sp>
      <p:sp>
        <p:nvSpPr>
          <p:cNvPr id="266" name="Google Shape;266;p29"/>
          <p:cNvSpPr/>
          <p:nvPr/>
        </p:nvSpPr>
        <p:spPr>
          <a:xfrm flipH="1">
            <a:off x="-37434"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267" name="Google Shape;267;p29"/>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69" name="Google Shape;269;p29"/>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11">
  <p:cSld name="CUSTOM_1_1_1_1_1_1_2_1_1_1_1_1_1_1_1">
    <p:spTree>
      <p:nvGrpSpPr>
        <p:cNvPr id="1" name="Shape 270"/>
        <p:cNvGrpSpPr/>
        <p:nvPr/>
      </p:nvGrpSpPr>
      <p:grpSpPr>
        <a:xfrm>
          <a:off x="0" y="0"/>
          <a:ext cx="0" cy="0"/>
          <a:chOff x="0" y="0"/>
          <a:chExt cx="0" cy="0"/>
        </a:xfrm>
      </p:grpSpPr>
      <p:sp>
        <p:nvSpPr>
          <p:cNvPr id="271" name="Google Shape;271;p30"/>
          <p:cNvSpPr/>
          <p:nvPr/>
        </p:nvSpPr>
        <p:spPr>
          <a:xfrm flipH="1">
            <a:off x="636700"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272" name="Google Shape;272;p30"/>
          <p:cNvSpPr/>
          <p:nvPr/>
        </p:nvSpPr>
        <p:spPr>
          <a:xfrm>
            <a:off x="545550" y="2596700"/>
            <a:ext cx="8694300" cy="2781500"/>
          </a:xfrm>
          <a:custGeom>
            <a:avLst/>
            <a:gdLst/>
            <a:ahLst/>
            <a:cxnLst/>
            <a:rect l="l" t="t" r="r" b="b"/>
            <a:pathLst>
              <a:path w="347772" h="111260" extrusionOk="0">
                <a:moveTo>
                  <a:pt x="347772" y="6056"/>
                </a:moveTo>
                <a:lnTo>
                  <a:pt x="347711" y="110361"/>
                </a:lnTo>
                <a:lnTo>
                  <a:pt x="0" y="111260"/>
                </a:lnTo>
                <a:lnTo>
                  <a:pt x="168937" y="0"/>
                </a:lnTo>
                <a:close/>
              </a:path>
            </a:pathLst>
          </a:custGeom>
          <a:solidFill>
            <a:srgbClr val="9EDDEF">
              <a:alpha val="29460"/>
            </a:srgbClr>
          </a:solidFill>
          <a:ln>
            <a:noFill/>
          </a:ln>
        </p:spPr>
      </p:sp>
      <p:sp>
        <p:nvSpPr>
          <p:cNvPr id="273" name="Google Shape;273;p30"/>
          <p:cNvSpPr/>
          <p:nvPr/>
        </p:nvSpPr>
        <p:spPr>
          <a:xfrm flipH="1">
            <a:off x="1816614" y="-199750"/>
            <a:ext cx="4203083" cy="1398225"/>
          </a:xfrm>
          <a:custGeom>
            <a:avLst/>
            <a:gdLst/>
            <a:ahLst/>
            <a:cxnLst/>
            <a:rect l="l" t="t" r="r" b="b"/>
            <a:pathLst>
              <a:path w="166789" h="55929" extrusionOk="0">
                <a:moveTo>
                  <a:pt x="0" y="0"/>
                </a:moveTo>
                <a:lnTo>
                  <a:pt x="166789" y="0"/>
                </a:lnTo>
                <a:lnTo>
                  <a:pt x="114355" y="55929"/>
                </a:lnTo>
                <a:close/>
              </a:path>
            </a:pathLst>
          </a:custGeom>
          <a:solidFill>
            <a:srgbClr val="96B3C1">
              <a:alpha val="38840"/>
            </a:srgbClr>
          </a:solidFill>
          <a:ln>
            <a:noFill/>
          </a:ln>
        </p:spPr>
      </p:sp>
      <p:sp>
        <p:nvSpPr>
          <p:cNvPr id="274" name="Google Shape;274;p30"/>
          <p:cNvSpPr/>
          <p:nvPr/>
        </p:nvSpPr>
        <p:spPr>
          <a:xfrm>
            <a:off x="-226275" y="-287950"/>
            <a:ext cx="3383225" cy="5656175"/>
          </a:xfrm>
          <a:custGeom>
            <a:avLst/>
            <a:gdLst/>
            <a:ahLst/>
            <a:cxnLst/>
            <a:rect l="l" t="t" r="r" b="b"/>
            <a:pathLst>
              <a:path w="135329" h="226247" extrusionOk="0">
                <a:moveTo>
                  <a:pt x="78639" y="0"/>
                </a:moveTo>
                <a:lnTo>
                  <a:pt x="0" y="3029"/>
                </a:lnTo>
                <a:lnTo>
                  <a:pt x="0" y="226247"/>
                </a:lnTo>
                <a:lnTo>
                  <a:pt x="33457" y="226247"/>
                </a:lnTo>
                <a:lnTo>
                  <a:pt x="135329" y="60956"/>
                </a:lnTo>
                <a:close/>
              </a:path>
            </a:pathLst>
          </a:custGeom>
          <a:solidFill>
            <a:srgbClr val="595959">
              <a:alpha val="16960"/>
            </a:srgbClr>
          </a:solidFill>
          <a:ln>
            <a:noFill/>
          </a:ln>
        </p:spPr>
      </p:sp>
      <p:sp>
        <p:nvSpPr>
          <p:cNvPr id="275" name="Google Shape;275;p30"/>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77" name="Google Shape;277;p30"/>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48100" y="-53085"/>
            <a:ext cx="4346950" cy="3402450"/>
          </a:xfrm>
          <a:custGeom>
            <a:avLst/>
            <a:gdLst/>
            <a:ahLst/>
            <a:cxnLst/>
            <a:rect l="l" t="t" r="r" b="b"/>
            <a:pathLst>
              <a:path w="173878" h="136098" extrusionOk="0">
                <a:moveTo>
                  <a:pt x="0" y="0"/>
                </a:moveTo>
                <a:lnTo>
                  <a:pt x="0" y="136098"/>
                </a:lnTo>
                <a:lnTo>
                  <a:pt x="173878" y="98319"/>
                </a:lnTo>
                <a:lnTo>
                  <a:pt x="130636" y="911"/>
                </a:lnTo>
                <a:close/>
              </a:path>
            </a:pathLst>
          </a:custGeom>
          <a:solidFill>
            <a:srgbClr val="EEEEEE">
              <a:alpha val="71880"/>
            </a:srgbClr>
          </a:solidFill>
          <a:ln>
            <a:noFill/>
          </a:ln>
        </p:spPr>
      </p:sp>
      <p:sp>
        <p:nvSpPr>
          <p:cNvPr id="27" name="Google Shape;27;p4"/>
          <p:cNvSpPr/>
          <p:nvPr/>
        </p:nvSpPr>
        <p:spPr>
          <a:xfrm>
            <a:off x="-48100" y="2404900"/>
            <a:ext cx="6793525" cy="3072450"/>
          </a:xfrm>
          <a:custGeom>
            <a:avLst/>
            <a:gdLst/>
            <a:ahLst/>
            <a:cxnLst/>
            <a:rect l="l" t="t" r="r" b="b"/>
            <a:pathLst>
              <a:path w="271741" h="122898" extrusionOk="0">
                <a:moveTo>
                  <a:pt x="0" y="37780"/>
                </a:moveTo>
                <a:lnTo>
                  <a:pt x="0" y="122898"/>
                </a:lnTo>
                <a:lnTo>
                  <a:pt x="271741" y="122898"/>
                </a:lnTo>
                <a:lnTo>
                  <a:pt x="174333" y="0"/>
                </a:lnTo>
                <a:close/>
              </a:path>
            </a:pathLst>
          </a:custGeom>
          <a:solidFill>
            <a:srgbClr val="F7E5B7">
              <a:alpha val="52679"/>
            </a:srgbClr>
          </a:solidFill>
          <a:ln>
            <a:noFill/>
          </a:ln>
        </p:spPr>
      </p:sp>
      <p:sp>
        <p:nvSpPr>
          <p:cNvPr id="28" name="Google Shape;28;p4"/>
          <p:cNvSpPr/>
          <p:nvPr/>
        </p:nvSpPr>
        <p:spPr>
          <a:xfrm>
            <a:off x="3200731" y="-70150"/>
            <a:ext cx="6065225" cy="3322800"/>
          </a:xfrm>
          <a:custGeom>
            <a:avLst/>
            <a:gdLst/>
            <a:ahLst/>
            <a:cxnLst/>
            <a:rect l="l" t="t" r="r" b="b"/>
            <a:pathLst>
              <a:path w="242609" h="132912" extrusionOk="0">
                <a:moveTo>
                  <a:pt x="0" y="455"/>
                </a:moveTo>
                <a:lnTo>
                  <a:pt x="44607" y="100594"/>
                </a:lnTo>
                <a:lnTo>
                  <a:pt x="242609" y="132912"/>
                </a:lnTo>
                <a:lnTo>
                  <a:pt x="242609" y="0"/>
                </a:lnTo>
                <a:close/>
              </a:path>
            </a:pathLst>
          </a:custGeom>
          <a:solidFill>
            <a:srgbClr val="9EDDEF">
              <a:alpha val="39730"/>
            </a:srgbClr>
          </a:solidFill>
          <a:ln>
            <a:noFill/>
          </a:ln>
        </p:spPr>
      </p:sp>
      <p:sp>
        <p:nvSpPr>
          <p:cNvPr id="29" name="Google Shape;29;p4"/>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body" idx="1"/>
          </p:nvPr>
        </p:nvSpPr>
        <p:spPr>
          <a:xfrm>
            <a:off x="713225" y="1348475"/>
            <a:ext cx="7717500" cy="32553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Font typeface="Barlow"/>
              <a:buAutoNum type="arabicPeriod"/>
              <a:defRPr sz="1100">
                <a:latin typeface="Barlow"/>
                <a:ea typeface="Barlow"/>
                <a:cs typeface="Barlow"/>
                <a:sym typeface="Barlow"/>
              </a:defRPr>
            </a:lvl1pPr>
            <a:lvl2pPr marL="914400" lvl="1" indent="-317500">
              <a:lnSpc>
                <a:spcPct val="100000"/>
              </a:lnSpc>
              <a:spcBef>
                <a:spcPts val="1600"/>
              </a:spcBef>
              <a:spcAft>
                <a:spcPts val="0"/>
              </a:spcAft>
              <a:buSzPts val="1400"/>
              <a:buChar char="○"/>
              <a:defRPr sz="1100">
                <a:latin typeface="Barlow"/>
                <a:ea typeface="Barlow"/>
                <a:cs typeface="Barlow"/>
                <a:sym typeface="Barlow"/>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31" name="Google Shape;31;p4"/>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32" name="Google Shape;32;p4"/>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1">
  <p:cSld name="CUSTOM_3">
    <p:spTree>
      <p:nvGrpSpPr>
        <p:cNvPr id="1" name="Shape 278"/>
        <p:cNvGrpSpPr/>
        <p:nvPr/>
      </p:nvGrpSpPr>
      <p:grpSpPr>
        <a:xfrm>
          <a:off x="0" y="0"/>
          <a:ext cx="0" cy="0"/>
          <a:chOff x="0" y="0"/>
          <a:chExt cx="0" cy="0"/>
        </a:xfrm>
      </p:grpSpPr>
      <p:grpSp>
        <p:nvGrpSpPr>
          <p:cNvPr id="279" name="Google Shape;279;p31"/>
          <p:cNvGrpSpPr/>
          <p:nvPr/>
        </p:nvGrpSpPr>
        <p:grpSpPr>
          <a:xfrm>
            <a:off x="-149800" y="-124843"/>
            <a:ext cx="9363150" cy="5430643"/>
            <a:chOff x="-149800" y="-124843"/>
            <a:chExt cx="9363150" cy="5430643"/>
          </a:xfrm>
        </p:grpSpPr>
        <p:sp>
          <p:nvSpPr>
            <p:cNvPr id="280" name="Google Shape;280;p31"/>
            <p:cNvSpPr/>
            <p:nvPr/>
          </p:nvSpPr>
          <p:spPr>
            <a:xfrm>
              <a:off x="-149800" y="-112350"/>
              <a:ext cx="7428100" cy="2272125"/>
            </a:xfrm>
            <a:custGeom>
              <a:avLst/>
              <a:gdLst/>
              <a:ahLst/>
              <a:cxnLst/>
              <a:rect l="l" t="t" r="r" b="b"/>
              <a:pathLst>
                <a:path w="297124" h="90885" extrusionOk="0">
                  <a:moveTo>
                    <a:pt x="0" y="90885"/>
                  </a:moveTo>
                  <a:lnTo>
                    <a:pt x="0" y="80897"/>
                  </a:lnTo>
                  <a:lnTo>
                    <a:pt x="0" y="0"/>
                  </a:lnTo>
                  <a:lnTo>
                    <a:pt x="297124" y="0"/>
                  </a:lnTo>
                  <a:close/>
                </a:path>
              </a:pathLst>
            </a:custGeom>
            <a:solidFill>
              <a:srgbClr val="595959">
                <a:alpha val="16960"/>
              </a:srgbClr>
            </a:solidFill>
            <a:ln>
              <a:noFill/>
            </a:ln>
          </p:spPr>
        </p:sp>
        <p:sp>
          <p:nvSpPr>
            <p:cNvPr id="281" name="Google Shape;281;p31"/>
            <p:cNvSpPr/>
            <p:nvPr/>
          </p:nvSpPr>
          <p:spPr>
            <a:xfrm>
              <a:off x="-149800" y="1164482"/>
              <a:ext cx="5480575" cy="4128825"/>
            </a:xfrm>
            <a:custGeom>
              <a:avLst/>
              <a:gdLst/>
              <a:ahLst/>
              <a:cxnLst/>
              <a:rect l="l" t="t" r="r" b="b"/>
              <a:pathLst>
                <a:path w="219223" h="165153" extrusionOk="0">
                  <a:moveTo>
                    <a:pt x="0" y="40311"/>
                  </a:moveTo>
                  <a:lnTo>
                    <a:pt x="0" y="165153"/>
                  </a:lnTo>
                  <a:lnTo>
                    <a:pt x="219223" y="165153"/>
                  </a:lnTo>
                  <a:lnTo>
                    <a:pt x="123872" y="0"/>
                  </a:lnTo>
                  <a:close/>
                </a:path>
              </a:pathLst>
            </a:custGeom>
            <a:solidFill>
              <a:srgbClr val="F7E5B7">
                <a:alpha val="52679"/>
              </a:srgbClr>
            </a:solidFill>
            <a:ln>
              <a:noFill/>
            </a:ln>
          </p:spPr>
        </p:sp>
        <p:sp>
          <p:nvSpPr>
            <p:cNvPr id="282" name="Google Shape;282;p31"/>
            <p:cNvSpPr/>
            <p:nvPr/>
          </p:nvSpPr>
          <p:spPr>
            <a:xfrm>
              <a:off x="5480566" y="-124843"/>
              <a:ext cx="3720300" cy="4344500"/>
            </a:xfrm>
            <a:custGeom>
              <a:avLst/>
              <a:gdLst/>
              <a:ahLst/>
              <a:cxnLst/>
              <a:rect l="l" t="t" r="r" b="b"/>
              <a:pathLst>
                <a:path w="148812" h="173780" extrusionOk="0">
                  <a:moveTo>
                    <a:pt x="70911" y="0"/>
                  </a:moveTo>
                  <a:lnTo>
                    <a:pt x="148812" y="0"/>
                  </a:lnTo>
                  <a:lnTo>
                    <a:pt x="148812" y="173780"/>
                  </a:lnTo>
                  <a:lnTo>
                    <a:pt x="0" y="22971"/>
                  </a:lnTo>
                  <a:close/>
                </a:path>
              </a:pathLst>
            </a:custGeom>
            <a:solidFill>
              <a:srgbClr val="9EDDEF">
                <a:alpha val="29460"/>
              </a:srgbClr>
            </a:solidFill>
            <a:ln>
              <a:noFill/>
            </a:ln>
          </p:spPr>
        </p:sp>
        <p:sp>
          <p:nvSpPr>
            <p:cNvPr id="283" name="Google Shape;283;p31"/>
            <p:cNvSpPr/>
            <p:nvPr/>
          </p:nvSpPr>
          <p:spPr>
            <a:xfrm>
              <a:off x="2983725" y="411975"/>
              <a:ext cx="6229625" cy="4893825"/>
            </a:xfrm>
            <a:custGeom>
              <a:avLst/>
              <a:gdLst/>
              <a:ahLst/>
              <a:cxnLst/>
              <a:rect l="l" t="t" r="r" b="b"/>
              <a:pathLst>
                <a:path w="249185" h="195753" extrusionOk="0">
                  <a:moveTo>
                    <a:pt x="0" y="32459"/>
                  </a:moveTo>
                  <a:lnTo>
                    <a:pt x="94381" y="195753"/>
                  </a:lnTo>
                  <a:lnTo>
                    <a:pt x="249185" y="195753"/>
                  </a:lnTo>
                  <a:lnTo>
                    <a:pt x="249185" y="152308"/>
                  </a:lnTo>
                  <a:lnTo>
                    <a:pt x="98875" y="0"/>
                  </a:lnTo>
                  <a:close/>
                </a:path>
              </a:pathLst>
            </a:custGeom>
            <a:solidFill>
              <a:srgbClr val="96B3C1">
                <a:alpha val="38840"/>
              </a:srgbClr>
            </a:solidFill>
            <a:ln>
              <a:noFill/>
            </a:ln>
          </p:spPr>
        </p:sp>
      </p:grpSp>
      <p:sp>
        <p:nvSpPr>
          <p:cNvPr id="284" name="Google Shape;284;p31"/>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txBox="1">
            <a:spLocks noGrp="1"/>
          </p:cNvSpPr>
          <p:nvPr>
            <p:ph type="subTitle" idx="1"/>
          </p:nvPr>
        </p:nvSpPr>
        <p:spPr>
          <a:xfrm>
            <a:off x="1367327" y="3680303"/>
            <a:ext cx="31008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6" name="Google Shape;286;p31"/>
          <p:cNvSpPr txBox="1">
            <a:spLocks noGrp="1"/>
          </p:cNvSpPr>
          <p:nvPr>
            <p:ph type="subTitle" idx="2"/>
          </p:nvPr>
        </p:nvSpPr>
        <p:spPr>
          <a:xfrm>
            <a:off x="4675873" y="3680303"/>
            <a:ext cx="31008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287" name="Google Shape;287;p31"/>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288" name="Google Shape;288;p31"/>
          <p:cNvSpPr txBox="1">
            <a:spLocks noGrp="1"/>
          </p:cNvSpPr>
          <p:nvPr>
            <p:ph type="title"/>
          </p:nvPr>
        </p:nvSpPr>
        <p:spPr>
          <a:xfrm>
            <a:off x="1850627" y="3400650"/>
            <a:ext cx="21342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89" name="Google Shape;289;p31"/>
          <p:cNvSpPr txBox="1">
            <a:spLocks noGrp="1"/>
          </p:cNvSpPr>
          <p:nvPr>
            <p:ph type="title" idx="3"/>
          </p:nvPr>
        </p:nvSpPr>
        <p:spPr>
          <a:xfrm>
            <a:off x="5159173" y="3400650"/>
            <a:ext cx="21342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90" name="Google Shape;290;p31"/>
          <p:cNvSpPr txBox="1">
            <a:spLocks noGrp="1"/>
          </p:cNvSpPr>
          <p:nvPr>
            <p:ph type="title" idx="4"/>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one column 2">
  <p:cSld name="CUSTOM_19">
    <p:spTree>
      <p:nvGrpSpPr>
        <p:cNvPr id="1" name="Shape 291"/>
        <p:cNvGrpSpPr/>
        <p:nvPr/>
      </p:nvGrpSpPr>
      <p:grpSpPr>
        <a:xfrm>
          <a:off x="0" y="0"/>
          <a:ext cx="0" cy="0"/>
          <a:chOff x="0" y="0"/>
          <a:chExt cx="0" cy="0"/>
        </a:xfrm>
      </p:grpSpPr>
      <p:sp>
        <p:nvSpPr>
          <p:cNvPr id="292" name="Google Shape;292;p32"/>
          <p:cNvSpPr/>
          <p:nvPr/>
        </p:nvSpPr>
        <p:spPr>
          <a:xfrm rot="10800000">
            <a:off x="1791252" y="3021182"/>
            <a:ext cx="7428100" cy="2272125"/>
          </a:xfrm>
          <a:custGeom>
            <a:avLst/>
            <a:gdLst/>
            <a:ahLst/>
            <a:cxnLst/>
            <a:rect l="l" t="t" r="r" b="b"/>
            <a:pathLst>
              <a:path w="297124" h="90885" extrusionOk="0">
                <a:moveTo>
                  <a:pt x="0" y="90885"/>
                </a:moveTo>
                <a:lnTo>
                  <a:pt x="0" y="80897"/>
                </a:lnTo>
                <a:lnTo>
                  <a:pt x="0" y="0"/>
                </a:lnTo>
                <a:lnTo>
                  <a:pt x="297124" y="0"/>
                </a:lnTo>
                <a:close/>
              </a:path>
            </a:pathLst>
          </a:custGeom>
          <a:solidFill>
            <a:srgbClr val="595959">
              <a:alpha val="16960"/>
            </a:srgbClr>
          </a:solidFill>
          <a:ln>
            <a:noFill/>
          </a:ln>
        </p:spPr>
      </p:sp>
      <p:sp>
        <p:nvSpPr>
          <p:cNvPr id="293" name="Google Shape;293;p32"/>
          <p:cNvSpPr/>
          <p:nvPr/>
        </p:nvSpPr>
        <p:spPr>
          <a:xfrm rot="10800000">
            <a:off x="3710841" y="-90416"/>
            <a:ext cx="5480575" cy="4128825"/>
          </a:xfrm>
          <a:custGeom>
            <a:avLst/>
            <a:gdLst/>
            <a:ahLst/>
            <a:cxnLst/>
            <a:rect l="l" t="t" r="r" b="b"/>
            <a:pathLst>
              <a:path w="219223" h="165153" extrusionOk="0">
                <a:moveTo>
                  <a:pt x="0" y="40311"/>
                </a:moveTo>
                <a:lnTo>
                  <a:pt x="0" y="165153"/>
                </a:lnTo>
                <a:lnTo>
                  <a:pt x="219223" y="165153"/>
                </a:lnTo>
                <a:lnTo>
                  <a:pt x="123872" y="0"/>
                </a:lnTo>
                <a:close/>
              </a:path>
            </a:pathLst>
          </a:custGeom>
          <a:solidFill>
            <a:srgbClr val="F7E5B7">
              <a:alpha val="52679"/>
            </a:srgbClr>
          </a:solidFill>
          <a:ln>
            <a:noFill/>
          </a:ln>
        </p:spPr>
      </p:sp>
      <p:sp>
        <p:nvSpPr>
          <p:cNvPr id="294" name="Google Shape;294;p32"/>
          <p:cNvSpPr/>
          <p:nvPr/>
        </p:nvSpPr>
        <p:spPr>
          <a:xfrm>
            <a:off x="-137325" y="961300"/>
            <a:ext cx="3731225" cy="4344500"/>
          </a:xfrm>
          <a:custGeom>
            <a:avLst/>
            <a:gdLst/>
            <a:ahLst/>
            <a:cxnLst/>
            <a:rect l="l" t="t" r="r" b="b"/>
            <a:pathLst>
              <a:path w="149249" h="173780" extrusionOk="0">
                <a:moveTo>
                  <a:pt x="96194" y="167653"/>
                </a:moveTo>
                <a:lnTo>
                  <a:pt x="0" y="173780"/>
                </a:lnTo>
                <a:lnTo>
                  <a:pt x="0" y="0"/>
                </a:lnTo>
                <a:lnTo>
                  <a:pt x="149249" y="151328"/>
                </a:lnTo>
                <a:close/>
              </a:path>
            </a:pathLst>
          </a:custGeom>
          <a:solidFill>
            <a:srgbClr val="9EDDEF">
              <a:alpha val="29460"/>
            </a:srgbClr>
          </a:solidFill>
          <a:ln>
            <a:noFill/>
          </a:ln>
        </p:spPr>
      </p:sp>
      <p:sp>
        <p:nvSpPr>
          <p:cNvPr id="295" name="Google Shape;295;p32"/>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2"/>
          <p:cNvSpPr txBox="1">
            <a:spLocks noGrp="1"/>
          </p:cNvSpPr>
          <p:nvPr>
            <p:ph type="body" idx="1"/>
          </p:nvPr>
        </p:nvSpPr>
        <p:spPr>
          <a:xfrm>
            <a:off x="2078825" y="3802375"/>
            <a:ext cx="5229300" cy="6693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Char char="●"/>
              <a:defRPr sz="1400">
                <a:latin typeface="Barlow"/>
                <a:ea typeface="Barlow"/>
                <a:cs typeface="Barlow"/>
                <a:sym typeface="Barlow"/>
              </a:defRPr>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cxnSp>
        <p:nvCxnSpPr>
          <p:cNvPr id="297" name="Google Shape;297;p32"/>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298" name="Google Shape;298;p32"/>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CUSTOM_18">
    <p:spTree>
      <p:nvGrpSpPr>
        <p:cNvPr id="1" name="Shape 299"/>
        <p:cNvGrpSpPr/>
        <p:nvPr/>
      </p:nvGrpSpPr>
      <p:grpSpPr>
        <a:xfrm>
          <a:off x="0" y="0"/>
          <a:ext cx="0" cy="0"/>
          <a:chOff x="0" y="0"/>
          <a:chExt cx="0" cy="0"/>
        </a:xfrm>
      </p:grpSpPr>
      <p:grpSp>
        <p:nvGrpSpPr>
          <p:cNvPr id="300" name="Google Shape;300;p33"/>
          <p:cNvGrpSpPr/>
          <p:nvPr/>
        </p:nvGrpSpPr>
        <p:grpSpPr>
          <a:xfrm>
            <a:off x="-152625" y="-124843"/>
            <a:ext cx="9355008" cy="5419676"/>
            <a:chOff x="-152625" y="-124843"/>
            <a:chExt cx="9355008" cy="5419676"/>
          </a:xfrm>
        </p:grpSpPr>
        <p:sp>
          <p:nvSpPr>
            <p:cNvPr id="301" name="Google Shape;301;p33"/>
            <p:cNvSpPr/>
            <p:nvPr/>
          </p:nvSpPr>
          <p:spPr>
            <a:xfrm>
              <a:off x="-149800" y="-112350"/>
              <a:ext cx="7428100" cy="2272125"/>
            </a:xfrm>
            <a:custGeom>
              <a:avLst/>
              <a:gdLst/>
              <a:ahLst/>
              <a:cxnLst/>
              <a:rect l="l" t="t" r="r" b="b"/>
              <a:pathLst>
                <a:path w="297124" h="90885" extrusionOk="0">
                  <a:moveTo>
                    <a:pt x="0" y="90885"/>
                  </a:moveTo>
                  <a:lnTo>
                    <a:pt x="0" y="80897"/>
                  </a:lnTo>
                  <a:lnTo>
                    <a:pt x="0" y="0"/>
                  </a:lnTo>
                  <a:lnTo>
                    <a:pt x="297124" y="0"/>
                  </a:lnTo>
                  <a:close/>
                </a:path>
              </a:pathLst>
            </a:custGeom>
            <a:solidFill>
              <a:srgbClr val="F7E5B7">
                <a:alpha val="52679"/>
              </a:srgbClr>
            </a:solidFill>
            <a:ln>
              <a:noFill/>
            </a:ln>
          </p:spPr>
        </p:sp>
        <p:sp>
          <p:nvSpPr>
            <p:cNvPr id="302" name="Google Shape;302;p33"/>
            <p:cNvSpPr/>
            <p:nvPr/>
          </p:nvSpPr>
          <p:spPr>
            <a:xfrm>
              <a:off x="-152625" y="1148825"/>
              <a:ext cx="5483400" cy="4144475"/>
            </a:xfrm>
            <a:custGeom>
              <a:avLst/>
              <a:gdLst/>
              <a:ahLst/>
              <a:cxnLst/>
              <a:rect l="l" t="t" r="r" b="b"/>
              <a:pathLst>
                <a:path w="219336" h="165779" extrusionOk="0">
                  <a:moveTo>
                    <a:pt x="0" y="40581"/>
                  </a:moveTo>
                  <a:lnTo>
                    <a:pt x="113" y="165779"/>
                  </a:lnTo>
                  <a:lnTo>
                    <a:pt x="219336" y="165779"/>
                  </a:lnTo>
                  <a:lnTo>
                    <a:pt x="125233" y="0"/>
                  </a:lnTo>
                  <a:close/>
                </a:path>
              </a:pathLst>
            </a:custGeom>
            <a:solidFill>
              <a:srgbClr val="96B3C1">
                <a:alpha val="38840"/>
              </a:srgbClr>
            </a:solidFill>
            <a:ln>
              <a:noFill/>
            </a:ln>
          </p:spPr>
        </p:sp>
        <p:sp>
          <p:nvSpPr>
            <p:cNvPr id="303" name="Google Shape;303;p33"/>
            <p:cNvSpPr/>
            <p:nvPr/>
          </p:nvSpPr>
          <p:spPr>
            <a:xfrm>
              <a:off x="5480566" y="-124843"/>
              <a:ext cx="3720300" cy="4344500"/>
            </a:xfrm>
            <a:custGeom>
              <a:avLst/>
              <a:gdLst/>
              <a:ahLst/>
              <a:cxnLst/>
              <a:rect l="l" t="t" r="r" b="b"/>
              <a:pathLst>
                <a:path w="148812" h="173780" extrusionOk="0">
                  <a:moveTo>
                    <a:pt x="70911" y="0"/>
                  </a:moveTo>
                  <a:lnTo>
                    <a:pt x="148812" y="0"/>
                  </a:lnTo>
                  <a:lnTo>
                    <a:pt x="148812" y="173780"/>
                  </a:lnTo>
                  <a:lnTo>
                    <a:pt x="0" y="22971"/>
                  </a:lnTo>
                  <a:close/>
                </a:path>
              </a:pathLst>
            </a:custGeom>
            <a:solidFill>
              <a:srgbClr val="595959">
                <a:alpha val="16960"/>
              </a:srgbClr>
            </a:solidFill>
            <a:ln>
              <a:noFill/>
            </a:ln>
          </p:spPr>
        </p:sp>
        <p:sp>
          <p:nvSpPr>
            <p:cNvPr id="304" name="Google Shape;304;p33"/>
            <p:cNvSpPr/>
            <p:nvPr/>
          </p:nvSpPr>
          <p:spPr>
            <a:xfrm>
              <a:off x="2972758" y="401008"/>
              <a:ext cx="6229625" cy="4893825"/>
            </a:xfrm>
            <a:custGeom>
              <a:avLst/>
              <a:gdLst/>
              <a:ahLst/>
              <a:cxnLst/>
              <a:rect l="l" t="t" r="r" b="b"/>
              <a:pathLst>
                <a:path w="249185" h="195753" extrusionOk="0">
                  <a:moveTo>
                    <a:pt x="0" y="32459"/>
                  </a:moveTo>
                  <a:lnTo>
                    <a:pt x="94381" y="195753"/>
                  </a:lnTo>
                  <a:lnTo>
                    <a:pt x="249185" y="195753"/>
                  </a:lnTo>
                  <a:lnTo>
                    <a:pt x="249185" y="152308"/>
                  </a:lnTo>
                  <a:lnTo>
                    <a:pt x="98875" y="0"/>
                  </a:lnTo>
                  <a:close/>
                </a:path>
              </a:pathLst>
            </a:custGeom>
            <a:solidFill>
              <a:srgbClr val="9EDDEF">
                <a:alpha val="29460"/>
              </a:srgbClr>
            </a:solidFill>
            <a:ln>
              <a:noFill/>
            </a:ln>
          </p:spPr>
        </p:sp>
      </p:grpSp>
      <p:sp>
        <p:nvSpPr>
          <p:cNvPr id="305" name="Google Shape;305;p33"/>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txBox="1">
            <a:spLocks noGrp="1"/>
          </p:cNvSpPr>
          <p:nvPr>
            <p:ph type="title"/>
          </p:nvPr>
        </p:nvSpPr>
        <p:spPr>
          <a:xfrm>
            <a:off x="713250" y="748938"/>
            <a:ext cx="7717500" cy="129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7" name="Google Shape;307;p33"/>
          <p:cNvSpPr txBox="1">
            <a:spLocks noGrp="1"/>
          </p:cNvSpPr>
          <p:nvPr>
            <p:ph type="body" idx="1"/>
          </p:nvPr>
        </p:nvSpPr>
        <p:spPr>
          <a:xfrm>
            <a:off x="3068250" y="1958371"/>
            <a:ext cx="3007500" cy="12240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rgbClr val="1D262D"/>
              </a:buClr>
              <a:buSzPts val="1200"/>
              <a:buChar char="●"/>
              <a:defRPr sz="1400">
                <a:solidFill>
                  <a:srgbClr val="1D262D"/>
                </a:solidFill>
              </a:defRPr>
            </a:lvl1pPr>
            <a:lvl2pPr marL="914400" lvl="1" indent="-304800" rtl="0">
              <a:spcBef>
                <a:spcPts val="1600"/>
              </a:spcBef>
              <a:spcAft>
                <a:spcPts val="0"/>
              </a:spcAft>
              <a:buClr>
                <a:srgbClr val="1D262D"/>
              </a:buClr>
              <a:buSzPts val="1200"/>
              <a:buChar char="○"/>
              <a:defRPr sz="1200">
                <a:solidFill>
                  <a:srgbClr val="1D262D"/>
                </a:solidFill>
              </a:defRPr>
            </a:lvl2pPr>
            <a:lvl3pPr marL="1371600" lvl="2" indent="-304800" rtl="0">
              <a:spcBef>
                <a:spcPts val="1600"/>
              </a:spcBef>
              <a:spcAft>
                <a:spcPts val="0"/>
              </a:spcAft>
              <a:buClr>
                <a:srgbClr val="1D262D"/>
              </a:buClr>
              <a:buSzPts val="1200"/>
              <a:buChar char="■"/>
              <a:defRPr sz="1200">
                <a:solidFill>
                  <a:srgbClr val="1D262D"/>
                </a:solidFill>
              </a:defRPr>
            </a:lvl3pPr>
            <a:lvl4pPr marL="1828800" lvl="3" indent="-304800" rtl="0">
              <a:spcBef>
                <a:spcPts val="1600"/>
              </a:spcBef>
              <a:spcAft>
                <a:spcPts val="0"/>
              </a:spcAft>
              <a:buClr>
                <a:srgbClr val="1D262D"/>
              </a:buClr>
              <a:buSzPts val="1200"/>
              <a:buChar char="●"/>
              <a:defRPr sz="1200">
                <a:solidFill>
                  <a:srgbClr val="1D262D"/>
                </a:solidFill>
              </a:defRPr>
            </a:lvl4pPr>
            <a:lvl5pPr marL="2286000" lvl="4" indent="-304800" rtl="0">
              <a:spcBef>
                <a:spcPts val="1600"/>
              </a:spcBef>
              <a:spcAft>
                <a:spcPts val="0"/>
              </a:spcAft>
              <a:buClr>
                <a:srgbClr val="1D262D"/>
              </a:buClr>
              <a:buSzPts val="1200"/>
              <a:buChar char="○"/>
              <a:defRPr sz="1200">
                <a:solidFill>
                  <a:srgbClr val="1D262D"/>
                </a:solidFill>
              </a:defRPr>
            </a:lvl5pPr>
            <a:lvl6pPr marL="2743200" lvl="5" indent="-304800" rtl="0">
              <a:spcBef>
                <a:spcPts val="1600"/>
              </a:spcBef>
              <a:spcAft>
                <a:spcPts val="0"/>
              </a:spcAft>
              <a:buClr>
                <a:srgbClr val="1D262D"/>
              </a:buClr>
              <a:buSzPts val="1200"/>
              <a:buChar char="■"/>
              <a:defRPr sz="1200">
                <a:solidFill>
                  <a:srgbClr val="1D262D"/>
                </a:solidFill>
              </a:defRPr>
            </a:lvl6pPr>
            <a:lvl7pPr marL="3200400" lvl="6" indent="-304800" rtl="0">
              <a:spcBef>
                <a:spcPts val="1600"/>
              </a:spcBef>
              <a:spcAft>
                <a:spcPts val="0"/>
              </a:spcAft>
              <a:buClr>
                <a:srgbClr val="1D262D"/>
              </a:buClr>
              <a:buSzPts val="1200"/>
              <a:buChar char="●"/>
              <a:defRPr sz="1200">
                <a:solidFill>
                  <a:srgbClr val="1D262D"/>
                </a:solidFill>
              </a:defRPr>
            </a:lvl7pPr>
            <a:lvl8pPr marL="3657600" lvl="7" indent="-304800" rtl="0">
              <a:spcBef>
                <a:spcPts val="1600"/>
              </a:spcBef>
              <a:spcAft>
                <a:spcPts val="0"/>
              </a:spcAft>
              <a:buClr>
                <a:srgbClr val="1D262D"/>
              </a:buClr>
              <a:buSzPts val="1200"/>
              <a:buChar char="○"/>
              <a:defRPr sz="1200">
                <a:solidFill>
                  <a:srgbClr val="1D262D"/>
                </a:solidFill>
              </a:defRPr>
            </a:lvl8pPr>
            <a:lvl9pPr marL="4114800" lvl="8" indent="-304800" rtl="0">
              <a:spcBef>
                <a:spcPts val="1600"/>
              </a:spcBef>
              <a:spcAft>
                <a:spcPts val="1600"/>
              </a:spcAft>
              <a:buClr>
                <a:srgbClr val="1D262D"/>
              </a:buClr>
              <a:buSzPts val="1200"/>
              <a:buChar char="■"/>
              <a:defRPr sz="1200">
                <a:solidFill>
                  <a:srgbClr val="1D262D"/>
                </a:solidFill>
              </a:defRPr>
            </a:lvl9pPr>
          </a:lstStyle>
          <a:p>
            <a:endParaRPr/>
          </a:p>
        </p:txBody>
      </p:sp>
      <p:sp>
        <p:nvSpPr>
          <p:cNvPr id="308" name="Google Shape;308;p33"/>
          <p:cNvSpPr txBox="1"/>
          <p:nvPr/>
        </p:nvSpPr>
        <p:spPr>
          <a:xfrm>
            <a:off x="2483550" y="3221200"/>
            <a:ext cx="4176900" cy="690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100">
                <a:solidFill>
                  <a:schemeClr val="dk1"/>
                </a:solidFill>
                <a:latin typeface="Barlow"/>
                <a:ea typeface="Barlow"/>
                <a:cs typeface="Barlow"/>
                <a:sym typeface="Barlow"/>
              </a:rPr>
              <a:t>CREDITS: This presentation template was created by </a:t>
            </a:r>
            <a:r>
              <a:rPr lang="en" sz="11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100">
                <a:solidFill>
                  <a:schemeClr val="dk1"/>
                </a:solidFill>
                <a:latin typeface="Barlow"/>
                <a:ea typeface="Barlow"/>
                <a:cs typeface="Barlow"/>
                <a:sym typeface="Barlow"/>
              </a:rPr>
              <a:t>, including icons by </a:t>
            </a:r>
            <a:r>
              <a:rPr lang="en" sz="11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100">
                <a:solidFill>
                  <a:schemeClr val="dk1"/>
                </a:solidFill>
                <a:latin typeface="Barlow"/>
                <a:ea typeface="Barlow"/>
                <a:cs typeface="Barlow"/>
                <a:sym typeface="Barlow"/>
              </a:rPr>
              <a:t>, infographics &amp; images by </a:t>
            </a:r>
            <a:r>
              <a:rPr lang="en" sz="11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r>
              <a:rPr lang="en" sz="1100">
                <a:solidFill>
                  <a:schemeClr val="dk1"/>
                </a:solidFill>
                <a:latin typeface="Barlow"/>
                <a:ea typeface="Barlow"/>
                <a:cs typeface="Barlow"/>
                <a:sym typeface="Barlow"/>
              </a:rPr>
              <a:t> </a:t>
            </a:r>
            <a:endParaRPr sz="1100">
              <a:solidFill>
                <a:schemeClr val="dk1"/>
              </a:solidFill>
              <a:latin typeface="Barlow"/>
              <a:ea typeface="Barlow"/>
              <a:cs typeface="Barlow"/>
              <a:sym typeface="Barlow"/>
            </a:endParaRPr>
          </a:p>
        </p:txBody>
      </p: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one column 3">
  <p:cSld name="CUSTOM_17">
    <p:spTree>
      <p:nvGrpSpPr>
        <p:cNvPr id="1" name="Shape 309"/>
        <p:cNvGrpSpPr/>
        <p:nvPr/>
      </p:nvGrpSpPr>
      <p:grpSpPr>
        <a:xfrm>
          <a:off x="0" y="0"/>
          <a:ext cx="0" cy="0"/>
          <a:chOff x="0" y="0"/>
          <a:chExt cx="0" cy="0"/>
        </a:xfrm>
      </p:grpSpPr>
      <p:grpSp>
        <p:nvGrpSpPr>
          <p:cNvPr id="310" name="Google Shape;310;p34"/>
          <p:cNvGrpSpPr/>
          <p:nvPr/>
        </p:nvGrpSpPr>
        <p:grpSpPr>
          <a:xfrm rot="10800000" flipH="1">
            <a:off x="-138833" y="-124843"/>
            <a:ext cx="9352183" cy="5430643"/>
            <a:chOff x="-138833" y="-124843"/>
            <a:chExt cx="9352183" cy="5430643"/>
          </a:xfrm>
        </p:grpSpPr>
        <p:sp>
          <p:nvSpPr>
            <p:cNvPr id="311" name="Google Shape;311;p34"/>
            <p:cNvSpPr/>
            <p:nvPr/>
          </p:nvSpPr>
          <p:spPr>
            <a:xfrm>
              <a:off x="-138833" y="1175449"/>
              <a:ext cx="5480575" cy="4128825"/>
            </a:xfrm>
            <a:custGeom>
              <a:avLst/>
              <a:gdLst/>
              <a:ahLst/>
              <a:cxnLst/>
              <a:rect l="l" t="t" r="r" b="b"/>
              <a:pathLst>
                <a:path w="219223" h="165153" extrusionOk="0">
                  <a:moveTo>
                    <a:pt x="0" y="40311"/>
                  </a:moveTo>
                  <a:lnTo>
                    <a:pt x="0" y="165153"/>
                  </a:lnTo>
                  <a:lnTo>
                    <a:pt x="219223" y="165153"/>
                  </a:lnTo>
                  <a:lnTo>
                    <a:pt x="123872" y="0"/>
                  </a:lnTo>
                  <a:close/>
                </a:path>
              </a:pathLst>
            </a:custGeom>
            <a:solidFill>
              <a:srgbClr val="96B3C1">
                <a:alpha val="38840"/>
              </a:srgbClr>
            </a:solidFill>
            <a:ln>
              <a:noFill/>
            </a:ln>
          </p:spPr>
        </p:sp>
        <p:sp>
          <p:nvSpPr>
            <p:cNvPr id="312" name="Google Shape;312;p34"/>
            <p:cNvSpPr/>
            <p:nvPr/>
          </p:nvSpPr>
          <p:spPr>
            <a:xfrm>
              <a:off x="5480566" y="-124843"/>
              <a:ext cx="3720300" cy="4344500"/>
            </a:xfrm>
            <a:custGeom>
              <a:avLst/>
              <a:gdLst/>
              <a:ahLst/>
              <a:cxnLst/>
              <a:rect l="l" t="t" r="r" b="b"/>
              <a:pathLst>
                <a:path w="148812" h="173780" extrusionOk="0">
                  <a:moveTo>
                    <a:pt x="70911" y="0"/>
                  </a:moveTo>
                  <a:lnTo>
                    <a:pt x="148812" y="0"/>
                  </a:lnTo>
                  <a:lnTo>
                    <a:pt x="148812" y="173780"/>
                  </a:lnTo>
                  <a:lnTo>
                    <a:pt x="0" y="22971"/>
                  </a:lnTo>
                  <a:close/>
                </a:path>
              </a:pathLst>
            </a:custGeom>
            <a:solidFill>
              <a:srgbClr val="595959">
                <a:alpha val="16960"/>
              </a:srgbClr>
            </a:solidFill>
            <a:ln>
              <a:noFill/>
            </a:ln>
          </p:spPr>
        </p:sp>
        <p:sp>
          <p:nvSpPr>
            <p:cNvPr id="313" name="Google Shape;313;p34"/>
            <p:cNvSpPr/>
            <p:nvPr/>
          </p:nvSpPr>
          <p:spPr>
            <a:xfrm>
              <a:off x="2983725" y="411975"/>
              <a:ext cx="6229625" cy="4893825"/>
            </a:xfrm>
            <a:custGeom>
              <a:avLst/>
              <a:gdLst/>
              <a:ahLst/>
              <a:cxnLst/>
              <a:rect l="l" t="t" r="r" b="b"/>
              <a:pathLst>
                <a:path w="249185" h="195753" extrusionOk="0">
                  <a:moveTo>
                    <a:pt x="0" y="32459"/>
                  </a:moveTo>
                  <a:lnTo>
                    <a:pt x="94381" y="195753"/>
                  </a:lnTo>
                  <a:lnTo>
                    <a:pt x="249185" y="195753"/>
                  </a:lnTo>
                  <a:lnTo>
                    <a:pt x="249185" y="152308"/>
                  </a:lnTo>
                  <a:lnTo>
                    <a:pt x="98875" y="0"/>
                  </a:lnTo>
                  <a:close/>
                </a:path>
              </a:pathLst>
            </a:custGeom>
            <a:solidFill>
              <a:srgbClr val="9EDDEF">
                <a:alpha val="29460"/>
              </a:srgbClr>
            </a:solidFill>
            <a:ln>
              <a:noFill/>
            </a:ln>
          </p:spPr>
        </p:sp>
      </p:grpSp>
      <p:sp>
        <p:nvSpPr>
          <p:cNvPr id="314" name="Google Shape;314;p34"/>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txBox="1">
            <a:spLocks noGrp="1"/>
          </p:cNvSpPr>
          <p:nvPr>
            <p:ph type="body" idx="1"/>
          </p:nvPr>
        </p:nvSpPr>
        <p:spPr>
          <a:xfrm>
            <a:off x="713225" y="1348475"/>
            <a:ext cx="7717500" cy="3255300"/>
          </a:xfrm>
          <a:prstGeom prst="rect">
            <a:avLst/>
          </a:prstGeom>
        </p:spPr>
        <p:txBody>
          <a:bodyPr spcFirstLastPara="1" wrap="square" lIns="91425" tIns="91425" rIns="91425" bIns="91425" anchor="t" anchorCtr="0">
            <a:noAutofit/>
          </a:bodyPr>
          <a:lstStyle>
            <a:lvl1pPr marL="457200" lvl="0" indent="-336550" rtl="0">
              <a:lnSpc>
                <a:spcPct val="100000"/>
              </a:lnSpc>
              <a:spcBef>
                <a:spcPts val="0"/>
              </a:spcBef>
              <a:spcAft>
                <a:spcPts val="0"/>
              </a:spcAft>
              <a:buSzPts val="1700"/>
              <a:buFont typeface="Barlow"/>
              <a:buChar char="●"/>
              <a:defRPr sz="1400">
                <a:latin typeface="Barlow"/>
                <a:ea typeface="Barlow"/>
                <a:cs typeface="Barlow"/>
                <a:sym typeface="Barlow"/>
              </a:defRPr>
            </a:lvl1pPr>
            <a:lvl2pPr marL="914400" lvl="1" indent="-317500" rtl="0">
              <a:lnSpc>
                <a:spcPct val="100000"/>
              </a:lnSpc>
              <a:spcBef>
                <a:spcPts val="1600"/>
              </a:spcBef>
              <a:spcAft>
                <a:spcPts val="0"/>
              </a:spcAft>
              <a:buSzPts val="1400"/>
              <a:buChar char="○"/>
              <a:defRPr sz="1100">
                <a:latin typeface="Barlow"/>
                <a:ea typeface="Barlow"/>
                <a:cs typeface="Barlow"/>
                <a:sym typeface="Barlow"/>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cxnSp>
        <p:nvCxnSpPr>
          <p:cNvPr id="316" name="Google Shape;316;p34"/>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317" name="Google Shape;317;p34"/>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1">
  <p:cSld name="CUSTOM_1_1_1_1_1_1_1_1">
    <p:spTree>
      <p:nvGrpSpPr>
        <p:cNvPr id="1" name="Shape 318"/>
        <p:cNvGrpSpPr/>
        <p:nvPr/>
      </p:nvGrpSpPr>
      <p:grpSpPr>
        <a:xfrm>
          <a:off x="0" y="0"/>
          <a:ext cx="0" cy="0"/>
          <a:chOff x="0" y="0"/>
          <a:chExt cx="0" cy="0"/>
        </a:xfrm>
      </p:grpSpPr>
      <p:sp>
        <p:nvSpPr>
          <p:cNvPr id="319" name="Google Shape;319;p35"/>
          <p:cNvSpPr/>
          <p:nvPr/>
        </p:nvSpPr>
        <p:spPr>
          <a:xfrm>
            <a:off x="-124850" y="-126358"/>
            <a:ext cx="8626600" cy="3433150"/>
          </a:xfrm>
          <a:custGeom>
            <a:avLst/>
            <a:gdLst/>
            <a:ahLst/>
            <a:cxnLst/>
            <a:rect l="l" t="t" r="r" b="b"/>
            <a:pathLst>
              <a:path w="345064" h="137326" extrusionOk="0">
                <a:moveTo>
                  <a:pt x="0" y="0"/>
                </a:moveTo>
                <a:lnTo>
                  <a:pt x="215728" y="137326"/>
                </a:lnTo>
                <a:lnTo>
                  <a:pt x="345064" y="0"/>
                </a:lnTo>
                <a:close/>
              </a:path>
            </a:pathLst>
          </a:custGeom>
          <a:solidFill>
            <a:srgbClr val="9EDDEF">
              <a:alpha val="29460"/>
            </a:srgbClr>
          </a:solidFill>
          <a:ln>
            <a:noFill/>
          </a:ln>
        </p:spPr>
      </p:sp>
      <p:sp>
        <p:nvSpPr>
          <p:cNvPr id="320" name="Google Shape;320;p35"/>
          <p:cNvSpPr/>
          <p:nvPr/>
        </p:nvSpPr>
        <p:spPr>
          <a:xfrm>
            <a:off x="5836207" y="-82490"/>
            <a:ext cx="3445650" cy="5180950"/>
          </a:xfrm>
          <a:custGeom>
            <a:avLst/>
            <a:gdLst/>
            <a:ahLst/>
            <a:cxnLst/>
            <a:rect l="l" t="t" r="r" b="b"/>
            <a:pathLst>
              <a:path w="137826" h="207238" extrusionOk="0">
                <a:moveTo>
                  <a:pt x="104368" y="0"/>
                </a:moveTo>
                <a:lnTo>
                  <a:pt x="137826" y="0"/>
                </a:lnTo>
                <a:lnTo>
                  <a:pt x="137826" y="207238"/>
                </a:lnTo>
                <a:lnTo>
                  <a:pt x="0" y="111859"/>
                </a:lnTo>
                <a:close/>
              </a:path>
            </a:pathLst>
          </a:custGeom>
          <a:solidFill>
            <a:srgbClr val="595959">
              <a:alpha val="16960"/>
            </a:srgbClr>
          </a:solidFill>
          <a:ln>
            <a:noFill/>
          </a:ln>
        </p:spPr>
      </p:sp>
      <p:sp>
        <p:nvSpPr>
          <p:cNvPr id="321" name="Google Shape;321;p35"/>
          <p:cNvSpPr/>
          <p:nvPr/>
        </p:nvSpPr>
        <p:spPr>
          <a:xfrm>
            <a:off x="-137325" y="-124850"/>
            <a:ext cx="3770225" cy="3870125"/>
          </a:xfrm>
          <a:custGeom>
            <a:avLst/>
            <a:gdLst/>
            <a:ahLst/>
            <a:cxnLst/>
            <a:rect l="l" t="t" r="r" b="b"/>
            <a:pathLst>
              <a:path w="150809" h="154805" extrusionOk="0">
                <a:moveTo>
                  <a:pt x="1498" y="0"/>
                </a:moveTo>
                <a:lnTo>
                  <a:pt x="150809" y="95879"/>
                </a:lnTo>
                <a:lnTo>
                  <a:pt x="51435" y="154805"/>
                </a:lnTo>
                <a:lnTo>
                  <a:pt x="0" y="154805"/>
                </a:lnTo>
                <a:close/>
              </a:path>
            </a:pathLst>
          </a:custGeom>
          <a:solidFill>
            <a:srgbClr val="96B3C1">
              <a:alpha val="38840"/>
            </a:srgbClr>
          </a:solidFill>
          <a:ln>
            <a:noFill/>
          </a:ln>
        </p:spPr>
      </p:sp>
      <p:sp>
        <p:nvSpPr>
          <p:cNvPr id="322" name="Google Shape;322;p35"/>
          <p:cNvSpPr/>
          <p:nvPr/>
        </p:nvSpPr>
        <p:spPr>
          <a:xfrm>
            <a:off x="-65800" y="2281125"/>
            <a:ext cx="5351875" cy="2917200"/>
          </a:xfrm>
          <a:custGeom>
            <a:avLst/>
            <a:gdLst/>
            <a:ahLst/>
            <a:cxnLst/>
            <a:rect l="l" t="t" r="r" b="b"/>
            <a:pathLst>
              <a:path w="214075" h="116688" extrusionOk="0">
                <a:moveTo>
                  <a:pt x="211881" y="116688"/>
                </a:moveTo>
                <a:lnTo>
                  <a:pt x="0" y="116688"/>
                </a:lnTo>
                <a:lnTo>
                  <a:pt x="0" y="58783"/>
                </a:lnTo>
                <a:lnTo>
                  <a:pt x="48255" y="58783"/>
                </a:lnTo>
                <a:lnTo>
                  <a:pt x="147396" y="0"/>
                </a:lnTo>
                <a:lnTo>
                  <a:pt x="214075" y="41236"/>
                </a:lnTo>
                <a:close/>
              </a:path>
            </a:pathLst>
          </a:custGeom>
          <a:solidFill>
            <a:srgbClr val="F7E5B7">
              <a:alpha val="52679"/>
            </a:srgbClr>
          </a:solidFill>
          <a:ln>
            <a:noFill/>
          </a:ln>
        </p:spPr>
      </p: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2">
  <p:cSld name="CUSTOM_1_1_1_1_1_1_1_1_1">
    <p:spTree>
      <p:nvGrpSpPr>
        <p:cNvPr id="1" name="Shape 323"/>
        <p:cNvGrpSpPr/>
        <p:nvPr/>
      </p:nvGrpSpPr>
      <p:grpSpPr>
        <a:xfrm>
          <a:off x="0" y="0"/>
          <a:ext cx="0" cy="0"/>
          <a:chOff x="0" y="0"/>
          <a:chExt cx="0" cy="0"/>
        </a:xfrm>
      </p:grpSpPr>
      <p:sp>
        <p:nvSpPr>
          <p:cNvPr id="324" name="Google Shape;324;p36"/>
          <p:cNvSpPr/>
          <p:nvPr/>
        </p:nvSpPr>
        <p:spPr>
          <a:xfrm rot="10800000">
            <a:off x="2684116" y="-137325"/>
            <a:ext cx="6629125" cy="2933800"/>
          </a:xfrm>
          <a:custGeom>
            <a:avLst/>
            <a:gdLst/>
            <a:ahLst/>
            <a:cxnLst/>
            <a:rect l="l" t="t" r="r" b="b"/>
            <a:pathLst>
              <a:path w="265165" h="117352" extrusionOk="0">
                <a:moveTo>
                  <a:pt x="155803" y="0"/>
                </a:moveTo>
                <a:lnTo>
                  <a:pt x="218724" y="40948"/>
                </a:lnTo>
                <a:lnTo>
                  <a:pt x="265165" y="117352"/>
                </a:lnTo>
                <a:lnTo>
                  <a:pt x="0" y="117352"/>
                </a:lnTo>
                <a:lnTo>
                  <a:pt x="0" y="58426"/>
                </a:lnTo>
                <a:lnTo>
                  <a:pt x="57427" y="58426"/>
                </a:lnTo>
                <a:close/>
              </a:path>
            </a:pathLst>
          </a:custGeom>
          <a:solidFill>
            <a:srgbClr val="F7E5B7">
              <a:alpha val="52679"/>
            </a:srgbClr>
          </a:solidFill>
          <a:ln>
            <a:noFill/>
          </a:ln>
        </p:spPr>
      </p:sp>
      <p:sp>
        <p:nvSpPr>
          <p:cNvPr id="325" name="Google Shape;325;p36"/>
          <p:cNvSpPr/>
          <p:nvPr/>
        </p:nvSpPr>
        <p:spPr>
          <a:xfrm>
            <a:off x="2883850" y="3632900"/>
            <a:ext cx="6354475" cy="1598000"/>
          </a:xfrm>
          <a:custGeom>
            <a:avLst/>
            <a:gdLst/>
            <a:ahLst/>
            <a:cxnLst/>
            <a:rect l="l" t="t" r="r" b="b"/>
            <a:pathLst>
              <a:path w="254179" h="63920" extrusionOk="0">
                <a:moveTo>
                  <a:pt x="153806" y="0"/>
                </a:moveTo>
                <a:lnTo>
                  <a:pt x="0" y="63920"/>
                </a:lnTo>
                <a:lnTo>
                  <a:pt x="254179" y="63920"/>
                </a:lnTo>
                <a:close/>
              </a:path>
            </a:pathLst>
          </a:custGeom>
          <a:solidFill>
            <a:srgbClr val="96B3C1">
              <a:alpha val="38840"/>
            </a:srgbClr>
          </a:solidFill>
          <a:ln>
            <a:noFill/>
          </a:ln>
        </p:spPr>
      </p:sp>
      <p:sp>
        <p:nvSpPr>
          <p:cNvPr id="326" name="Google Shape;326;p36"/>
          <p:cNvSpPr/>
          <p:nvPr/>
        </p:nvSpPr>
        <p:spPr>
          <a:xfrm>
            <a:off x="-87400" y="-112350"/>
            <a:ext cx="3932550" cy="5318275"/>
          </a:xfrm>
          <a:custGeom>
            <a:avLst/>
            <a:gdLst/>
            <a:ahLst/>
            <a:cxnLst/>
            <a:rect l="l" t="t" r="r" b="b"/>
            <a:pathLst>
              <a:path w="157302" h="212731" extrusionOk="0">
                <a:moveTo>
                  <a:pt x="157302" y="75904"/>
                </a:moveTo>
                <a:lnTo>
                  <a:pt x="120848" y="212731"/>
                </a:lnTo>
                <a:lnTo>
                  <a:pt x="0" y="212731"/>
                </a:lnTo>
                <a:lnTo>
                  <a:pt x="0" y="0"/>
                </a:lnTo>
                <a:lnTo>
                  <a:pt x="111859" y="0"/>
                </a:lnTo>
                <a:close/>
              </a:path>
            </a:pathLst>
          </a:custGeom>
          <a:solidFill>
            <a:srgbClr val="595959">
              <a:alpha val="16960"/>
            </a:srgbClr>
          </a:solidFill>
          <a:ln>
            <a:noFill/>
          </a:ln>
        </p:spPr>
      </p:sp>
      <p:sp>
        <p:nvSpPr>
          <p:cNvPr id="327" name="Google Shape;327;p36"/>
          <p:cNvSpPr/>
          <p:nvPr/>
        </p:nvSpPr>
        <p:spPr>
          <a:xfrm>
            <a:off x="5425014" y="1345736"/>
            <a:ext cx="3751250" cy="3860600"/>
          </a:xfrm>
          <a:custGeom>
            <a:avLst/>
            <a:gdLst/>
            <a:ahLst/>
            <a:cxnLst/>
            <a:rect l="l" t="t" r="r" b="b"/>
            <a:pathLst>
              <a:path w="150050" h="154424" extrusionOk="0">
                <a:moveTo>
                  <a:pt x="97566" y="0"/>
                </a:moveTo>
                <a:lnTo>
                  <a:pt x="0" y="57867"/>
                </a:lnTo>
                <a:lnTo>
                  <a:pt x="150050" y="154424"/>
                </a:lnTo>
                <a:close/>
              </a:path>
            </a:pathLst>
          </a:custGeom>
          <a:solidFill>
            <a:srgbClr val="9EDDEF">
              <a:alpha val="29460"/>
            </a:srgbClr>
          </a:solidFill>
          <a:ln>
            <a:noFill/>
          </a:ln>
        </p:spPr>
      </p: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3">
  <p:cSld name="CUSTOM_1_1_1_1_1_1_1_1_1_1">
    <p:spTree>
      <p:nvGrpSpPr>
        <p:cNvPr id="1" name="Shape 328"/>
        <p:cNvGrpSpPr/>
        <p:nvPr/>
      </p:nvGrpSpPr>
      <p:grpSpPr>
        <a:xfrm>
          <a:off x="0" y="0"/>
          <a:ext cx="0" cy="0"/>
          <a:chOff x="0" y="0"/>
          <a:chExt cx="0" cy="0"/>
        </a:xfrm>
      </p:grpSpPr>
      <p:sp>
        <p:nvSpPr>
          <p:cNvPr id="329" name="Google Shape;329;p37"/>
          <p:cNvSpPr/>
          <p:nvPr/>
        </p:nvSpPr>
        <p:spPr>
          <a:xfrm>
            <a:off x="-239800" y="-124825"/>
            <a:ext cx="4422355" cy="5368200"/>
          </a:xfrm>
          <a:custGeom>
            <a:avLst/>
            <a:gdLst/>
            <a:ahLst/>
            <a:cxnLst/>
            <a:rect l="l" t="t" r="r" b="b"/>
            <a:pathLst>
              <a:path w="174280" h="214728" extrusionOk="0">
                <a:moveTo>
                  <a:pt x="2997" y="0"/>
                </a:moveTo>
                <a:lnTo>
                  <a:pt x="174280" y="125341"/>
                </a:lnTo>
                <a:lnTo>
                  <a:pt x="174280" y="214728"/>
                </a:lnTo>
                <a:lnTo>
                  <a:pt x="0" y="214728"/>
                </a:lnTo>
                <a:lnTo>
                  <a:pt x="0" y="4993"/>
                </a:lnTo>
                <a:close/>
              </a:path>
            </a:pathLst>
          </a:custGeom>
          <a:solidFill>
            <a:srgbClr val="F7E5B7">
              <a:alpha val="52679"/>
            </a:srgbClr>
          </a:solidFill>
          <a:ln>
            <a:noFill/>
          </a:ln>
        </p:spPr>
      </p:sp>
      <p:sp>
        <p:nvSpPr>
          <p:cNvPr id="330" name="Google Shape;330;p37"/>
          <p:cNvSpPr/>
          <p:nvPr/>
        </p:nvSpPr>
        <p:spPr>
          <a:xfrm>
            <a:off x="4182502" y="1960030"/>
            <a:ext cx="4219583" cy="3295825"/>
          </a:xfrm>
          <a:custGeom>
            <a:avLst/>
            <a:gdLst/>
            <a:ahLst/>
            <a:cxnLst/>
            <a:rect l="l" t="t" r="r" b="b"/>
            <a:pathLst>
              <a:path w="166289" h="131833" extrusionOk="0">
                <a:moveTo>
                  <a:pt x="0" y="131833"/>
                </a:moveTo>
                <a:lnTo>
                  <a:pt x="12484" y="131334"/>
                </a:lnTo>
                <a:lnTo>
                  <a:pt x="166289" y="131334"/>
                </a:lnTo>
                <a:lnTo>
                  <a:pt x="95878" y="0"/>
                </a:lnTo>
                <a:lnTo>
                  <a:pt x="0" y="42946"/>
                </a:lnTo>
                <a:close/>
              </a:path>
            </a:pathLst>
          </a:custGeom>
          <a:solidFill>
            <a:srgbClr val="9EDDEF">
              <a:alpha val="29460"/>
            </a:srgbClr>
          </a:solidFill>
          <a:ln>
            <a:noFill/>
          </a:ln>
        </p:spPr>
      </p:sp>
      <p:sp>
        <p:nvSpPr>
          <p:cNvPr id="331" name="Google Shape;331;p37"/>
          <p:cNvSpPr/>
          <p:nvPr/>
        </p:nvSpPr>
        <p:spPr>
          <a:xfrm>
            <a:off x="-151090" y="-99863"/>
            <a:ext cx="6918621" cy="3121050"/>
          </a:xfrm>
          <a:custGeom>
            <a:avLst/>
            <a:gdLst/>
            <a:ahLst/>
            <a:cxnLst/>
            <a:rect l="l" t="t" r="r" b="b"/>
            <a:pathLst>
              <a:path w="272655" h="124842" extrusionOk="0">
                <a:moveTo>
                  <a:pt x="0" y="0"/>
                </a:moveTo>
                <a:lnTo>
                  <a:pt x="272655" y="0"/>
                </a:lnTo>
                <a:lnTo>
                  <a:pt x="266164" y="82895"/>
                </a:lnTo>
                <a:lnTo>
                  <a:pt x="171284" y="124842"/>
                </a:lnTo>
                <a:close/>
              </a:path>
            </a:pathLst>
          </a:custGeom>
          <a:solidFill>
            <a:srgbClr val="96B3C1">
              <a:alpha val="38840"/>
            </a:srgbClr>
          </a:solidFill>
          <a:ln>
            <a:noFill/>
          </a:ln>
        </p:spPr>
      </p:sp>
      <p:sp>
        <p:nvSpPr>
          <p:cNvPr id="332" name="Google Shape;332;p37"/>
          <p:cNvSpPr/>
          <p:nvPr/>
        </p:nvSpPr>
        <p:spPr>
          <a:xfrm>
            <a:off x="6626802" y="1954877"/>
            <a:ext cx="2785600" cy="3323000"/>
          </a:xfrm>
          <a:custGeom>
            <a:avLst/>
            <a:gdLst/>
            <a:ahLst/>
            <a:cxnLst/>
            <a:rect l="l" t="t" r="r" b="b"/>
            <a:pathLst>
              <a:path w="111424" h="132920" extrusionOk="0">
                <a:moveTo>
                  <a:pt x="0" y="878"/>
                </a:moveTo>
                <a:lnTo>
                  <a:pt x="71505" y="132920"/>
                </a:lnTo>
                <a:lnTo>
                  <a:pt x="111424" y="132920"/>
                </a:lnTo>
                <a:lnTo>
                  <a:pt x="107038" y="0"/>
                </a:lnTo>
                <a:close/>
              </a:path>
            </a:pathLst>
          </a:custGeom>
          <a:solidFill>
            <a:srgbClr val="595959">
              <a:alpha val="16960"/>
            </a:srgbClr>
          </a:solidFill>
          <a:ln>
            <a:noFill/>
          </a:ln>
        </p:spPr>
      </p: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4">
  <p:cSld name="CUSTOM_1_1_1_1_1_1_1_1_2">
    <p:spTree>
      <p:nvGrpSpPr>
        <p:cNvPr id="1" name="Shape 333"/>
        <p:cNvGrpSpPr/>
        <p:nvPr/>
      </p:nvGrpSpPr>
      <p:grpSpPr>
        <a:xfrm>
          <a:off x="0" y="0"/>
          <a:ext cx="0" cy="0"/>
          <a:chOff x="0" y="0"/>
          <a:chExt cx="0" cy="0"/>
        </a:xfrm>
      </p:grpSpPr>
      <p:pic>
        <p:nvPicPr>
          <p:cNvPr id="334" name="Google Shape;334;p38"/>
          <p:cNvPicPr preferRelativeResize="0"/>
          <p:nvPr/>
        </p:nvPicPr>
        <p:blipFill>
          <a:blip r:embed="rId2">
            <a:alphaModFix/>
          </a:blip>
          <a:stretch>
            <a:fillRect/>
          </a:stretch>
        </p:blipFill>
        <p:spPr>
          <a:xfrm rot="10800000">
            <a:off x="0" y="0"/>
            <a:ext cx="9144000" cy="5143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8"/>
        <p:cNvGrpSpPr/>
        <p:nvPr/>
      </p:nvGrpSpPr>
      <p:grpSpPr>
        <a:xfrm>
          <a:off x="0" y="0"/>
          <a:ext cx="0" cy="0"/>
          <a:chOff x="0" y="0"/>
          <a:chExt cx="0" cy="0"/>
        </a:xfrm>
      </p:grpSpPr>
      <p:sp>
        <p:nvSpPr>
          <p:cNvPr id="339" name="Google Shape;339;p40"/>
          <p:cNvSpPr/>
          <p:nvPr/>
        </p:nvSpPr>
        <p:spPr>
          <a:xfrm>
            <a:off x="-48100" y="-53085"/>
            <a:ext cx="4346950" cy="3402450"/>
          </a:xfrm>
          <a:custGeom>
            <a:avLst/>
            <a:gdLst/>
            <a:ahLst/>
            <a:cxnLst/>
            <a:rect l="l" t="t" r="r" b="b"/>
            <a:pathLst>
              <a:path w="173878" h="136098" extrusionOk="0">
                <a:moveTo>
                  <a:pt x="0" y="0"/>
                </a:moveTo>
                <a:lnTo>
                  <a:pt x="0" y="136098"/>
                </a:lnTo>
                <a:lnTo>
                  <a:pt x="173878" y="98319"/>
                </a:lnTo>
                <a:lnTo>
                  <a:pt x="130636" y="911"/>
                </a:lnTo>
                <a:close/>
              </a:path>
            </a:pathLst>
          </a:custGeom>
          <a:solidFill>
            <a:srgbClr val="96B3C1">
              <a:alpha val="38840"/>
            </a:srgbClr>
          </a:solidFill>
          <a:ln>
            <a:noFill/>
          </a:ln>
        </p:spPr>
      </p:sp>
      <p:sp>
        <p:nvSpPr>
          <p:cNvPr id="340" name="Google Shape;340;p40"/>
          <p:cNvSpPr/>
          <p:nvPr/>
        </p:nvSpPr>
        <p:spPr>
          <a:xfrm>
            <a:off x="-48100" y="2404900"/>
            <a:ext cx="6793525" cy="3072450"/>
          </a:xfrm>
          <a:custGeom>
            <a:avLst/>
            <a:gdLst/>
            <a:ahLst/>
            <a:cxnLst/>
            <a:rect l="l" t="t" r="r" b="b"/>
            <a:pathLst>
              <a:path w="271741" h="122898" extrusionOk="0">
                <a:moveTo>
                  <a:pt x="0" y="37780"/>
                </a:moveTo>
                <a:lnTo>
                  <a:pt x="0" y="122898"/>
                </a:lnTo>
                <a:lnTo>
                  <a:pt x="271741" y="122898"/>
                </a:lnTo>
                <a:lnTo>
                  <a:pt x="174333" y="0"/>
                </a:lnTo>
                <a:close/>
              </a:path>
            </a:pathLst>
          </a:custGeom>
          <a:solidFill>
            <a:srgbClr val="F7E5B7">
              <a:alpha val="52679"/>
            </a:srgbClr>
          </a:solidFill>
          <a:ln>
            <a:noFill/>
          </a:ln>
        </p:spPr>
      </p:sp>
      <p:sp>
        <p:nvSpPr>
          <p:cNvPr id="341" name="Google Shape;341;p40"/>
          <p:cNvSpPr/>
          <p:nvPr/>
        </p:nvSpPr>
        <p:spPr>
          <a:xfrm>
            <a:off x="3200731" y="-70150"/>
            <a:ext cx="6065225" cy="3322800"/>
          </a:xfrm>
          <a:custGeom>
            <a:avLst/>
            <a:gdLst/>
            <a:ahLst/>
            <a:cxnLst/>
            <a:rect l="l" t="t" r="r" b="b"/>
            <a:pathLst>
              <a:path w="242609" h="132912" extrusionOk="0">
                <a:moveTo>
                  <a:pt x="0" y="455"/>
                </a:moveTo>
                <a:lnTo>
                  <a:pt x="44607" y="100594"/>
                </a:lnTo>
                <a:lnTo>
                  <a:pt x="242609" y="132912"/>
                </a:lnTo>
                <a:lnTo>
                  <a:pt x="242609" y="0"/>
                </a:lnTo>
                <a:close/>
              </a:path>
            </a:pathLst>
          </a:custGeom>
          <a:solidFill>
            <a:srgbClr val="9EDDEF">
              <a:alpha val="29460"/>
            </a:srgbClr>
          </a:solidFill>
          <a:ln>
            <a:noFill/>
          </a:ln>
        </p:spPr>
      </p:sp>
      <p:sp>
        <p:nvSpPr>
          <p:cNvPr id="342" name="Google Shape;342;p40"/>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0"/>
          <p:cNvSpPr txBox="1">
            <a:spLocks noGrp="1"/>
          </p:cNvSpPr>
          <p:nvPr>
            <p:ph type="ctrTitle"/>
          </p:nvPr>
        </p:nvSpPr>
        <p:spPr>
          <a:xfrm>
            <a:off x="2218775" y="1512863"/>
            <a:ext cx="4706400" cy="150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5200"/>
              <a:buNone/>
              <a:defRPr sz="5800">
                <a:solidFill>
                  <a:schemeClr val="dk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44" name="Google Shape;344;p40"/>
          <p:cNvSpPr txBox="1">
            <a:spLocks noGrp="1"/>
          </p:cNvSpPr>
          <p:nvPr>
            <p:ph type="subTitle" idx="1"/>
          </p:nvPr>
        </p:nvSpPr>
        <p:spPr>
          <a:xfrm>
            <a:off x="2515500" y="3128650"/>
            <a:ext cx="4113000" cy="24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345" name="Google Shape;345;p40"/>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346" name="Google Shape;346;p40"/>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8"/>
        <p:cNvGrpSpPr/>
        <p:nvPr/>
      </p:nvGrpSpPr>
      <p:grpSpPr>
        <a:xfrm>
          <a:off x="0" y="0"/>
          <a:ext cx="0" cy="0"/>
          <a:chOff x="0" y="0"/>
          <a:chExt cx="0" cy="0"/>
        </a:xfrm>
      </p:grpSpPr>
      <p:sp>
        <p:nvSpPr>
          <p:cNvPr id="359" name="Google Shape;359;p42"/>
          <p:cNvSpPr/>
          <p:nvPr/>
        </p:nvSpPr>
        <p:spPr>
          <a:xfrm rot="10800000" flipH="1">
            <a:off x="2023421" y="1359233"/>
            <a:ext cx="4124075" cy="4000500"/>
          </a:xfrm>
          <a:custGeom>
            <a:avLst/>
            <a:gdLst/>
            <a:ahLst/>
            <a:cxnLst/>
            <a:rect l="l" t="t" r="r" b="b"/>
            <a:pathLst>
              <a:path w="164963" h="160020" extrusionOk="0">
                <a:moveTo>
                  <a:pt x="0" y="0"/>
                </a:moveTo>
                <a:lnTo>
                  <a:pt x="164963" y="0"/>
                </a:lnTo>
                <a:lnTo>
                  <a:pt x="119243" y="160020"/>
                </a:lnTo>
                <a:close/>
              </a:path>
            </a:pathLst>
          </a:custGeom>
          <a:solidFill>
            <a:srgbClr val="9EDDEF">
              <a:alpha val="29460"/>
            </a:srgbClr>
          </a:solidFill>
          <a:ln>
            <a:noFill/>
          </a:ln>
        </p:spPr>
      </p:sp>
      <p:sp>
        <p:nvSpPr>
          <p:cNvPr id="360" name="Google Shape;360;p42"/>
          <p:cNvSpPr/>
          <p:nvPr/>
        </p:nvSpPr>
        <p:spPr>
          <a:xfrm>
            <a:off x="3956575" y="-131581"/>
            <a:ext cx="5277925" cy="1600100"/>
          </a:xfrm>
          <a:custGeom>
            <a:avLst/>
            <a:gdLst/>
            <a:ahLst/>
            <a:cxnLst/>
            <a:rect l="l" t="t" r="r" b="b"/>
            <a:pathLst>
              <a:path w="211117" h="64004" extrusionOk="0">
                <a:moveTo>
                  <a:pt x="211117" y="4067"/>
                </a:moveTo>
                <a:lnTo>
                  <a:pt x="211117" y="0"/>
                </a:lnTo>
                <a:lnTo>
                  <a:pt x="36953" y="0"/>
                </a:lnTo>
                <a:lnTo>
                  <a:pt x="0" y="64004"/>
                </a:lnTo>
                <a:lnTo>
                  <a:pt x="177146" y="33493"/>
                </a:lnTo>
                <a:close/>
              </a:path>
            </a:pathLst>
          </a:custGeom>
          <a:solidFill>
            <a:srgbClr val="F7E5B7">
              <a:alpha val="52679"/>
            </a:srgbClr>
          </a:solidFill>
          <a:ln>
            <a:noFill/>
          </a:ln>
        </p:spPr>
      </p:sp>
      <p:sp>
        <p:nvSpPr>
          <p:cNvPr id="361" name="Google Shape;361;p42"/>
          <p:cNvSpPr/>
          <p:nvPr/>
        </p:nvSpPr>
        <p:spPr>
          <a:xfrm>
            <a:off x="-77225" y="1390125"/>
            <a:ext cx="5097150" cy="4083025"/>
          </a:xfrm>
          <a:custGeom>
            <a:avLst/>
            <a:gdLst/>
            <a:ahLst/>
            <a:cxnLst/>
            <a:rect l="l" t="t" r="r" b="b"/>
            <a:pathLst>
              <a:path w="203886" h="163321" extrusionOk="0">
                <a:moveTo>
                  <a:pt x="0" y="161256"/>
                </a:moveTo>
                <a:lnTo>
                  <a:pt x="0" y="61784"/>
                </a:lnTo>
                <a:lnTo>
                  <a:pt x="203886" y="0"/>
                </a:lnTo>
                <a:lnTo>
                  <a:pt x="80633" y="163321"/>
                </a:lnTo>
                <a:close/>
              </a:path>
            </a:pathLst>
          </a:custGeom>
          <a:solidFill>
            <a:srgbClr val="96B3C1">
              <a:alpha val="38840"/>
            </a:srgbClr>
          </a:solidFill>
          <a:ln>
            <a:noFill/>
          </a:ln>
        </p:spPr>
      </p:sp>
      <p:sp>
        <p:nvSpPr>
          <p:cNvPr id="362" name="Google Shape;362;p42"/>
          <p:cNvSpPr/>
          <p:nvPr/>
        </p:nvSpPr>
        <p:spPr>
          <a:xfrm rot="10800000" flipH="1">
            <a:off x="-61779" y="-92671"/>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363" name="Google Shape;363;p42"/>
          <p:cNvSpPr/>
          <p:nvPr/>
        </p:nvSpPr>
        <p:spPr>
          <a:xfrm rot="10800000" flipH="1">
            <a:off x="5483300" y="-30896"/>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364" name="Google Shape;364;p42"/>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2"/>
          <p:cNvSpPr txBox="1">
            <a:spLocks noGrp="1"/>
          </p:cNvSpPr>
          <p:nvPr>
            <p:ph type="body" idx="1"/>
          </p:nvPr>
        </p:nvSpPr>
        <p:spPr>
          <a:xfrm>
            <a:off x="713225" y="1348475"/>
            <a:ext cx="7717500" cy="32553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Font typeface="Barlow"/>
              <a:buAutoNum type="arabicPeriod"/>
              <a:defRPr sz="1100">
                <a:latin typeface="Barlow"/>
                <a:ea typeface="Barlow"/>
                <a:cs typeface="Barlow"/>
                <a:sym typeface="Barlow"/>
              </a:defRPr>
            </a:lvl1pPr>
            <a:lvl2pPr marL="914400" lvl="1" indent="-317500" rtl="0">
              <a:lnSpc>
                <a:spcPct val="100000"/>
              </a:lnSpc>
              <a:spcBef>
                <a:spcPts val="1600"/>
              </a:spcBef>
              <a:spcAft>
                <a:spcPts val="0"/>
              </a:spcAft>
              <a:buSzPts val="1400"/>
              <a:buChar char="○"/>
              <a:defRPr sz="1100">
                <a:latin typeface="Barlow"/>
                <a:ea typeface="Barlow"/>
                <a:cs typeface="Barlow"/>
                <a:sym typeface="Barlow"/>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66" name="Google Shape;366;p42"/>
          <p:cNvSpPr txBox="1">
            <a:spLocks noGrp="1"/>
          </p:cNvSpPr>
          <p:nvPr>
            <p:ph type="title"/>
          </p:nvPr>
        </p:nvSpPr>
        <p:spPr>
          <a:xfrm>
            <a:off x="1455750" y="683125"/>
            <a:ext cx="62325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367" name="Google Shape;367;p42"/>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368" name="Google Shape;368;p42"/>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dos columnas " type="twoColTx">
  <p:cSld name="TITLE_AND_TWO_COLUMNS">
    <p:spTree>
      <p:nvGrpSpPr>
        <p:cNvPr id="1" name="Shape 33"/>
        <p:cNvGrpSpPr/>
        <p:nvPr/>
      </p:nvGrpSpPr>
      <p:grpSpPr>
        <a:xfrm>
          <a:off x="0" y="0"/>
          <a:ext cx="0" cy="0"/>
          <a:chOff x="0" y="0"/>
          <a:chExt cx="0" cy="0"/>
        </a:xfrm>
      </p:grpSpPr>
      <p:sp>
        <p:nvSpPr>
          <p:cNvPr id="34" name="Google Shape;34;p5"/>
          <p:cNvSpPr/>
          <p:nvPr/>
        </p:nvSpPr>
        <p:spPr>
          <a:xfrm>
            <a:off x="-77225" y="-142700"/>
            <a:ext cx="5097150" cy="4065975"/>
          </a:xfrm>
          <a:custGeom>
            <a:avLst/>
            <a:gdLst/>
            <a:ahLst/>
            <a:cxnLst/>
            <a:rect l="l" t="t" r="r" b="b"/>
            <a:pathLst>
              <a:path w="203886" h="162639" extrusionOk="0">
                <a:moveTo>
                  <a:pt x="0" y="1383"/>
                </a:moveTo>
                <a:lnTo>
                  <a:pt x="0" y="100855"/>
                </a:lnTo>
                <a:lnTo>
                  <a:pt x="203886" y="162639"/>
                </a:lnTo>
                <a:lnTo>
                  <a:pt x="80108" y="0"/>
                </a:lnTo>
                <a:close/>
              </a:path>
            </a:pathLst>
          </a:custGeom>
          <a:solidFill>
            <a:srgbClr val="96B3C1">
              <a:alpha val="38840"/>
            </a:srgbClr>
          </a:solidFill>
          <a:ln>
            <a:noFill/>
          </a:ln>
        </p:spPr>
      </p:sp>
      <p:sp>
        <p:nvSpPr>
          <p:cNvPr id="35" name="Google Shape;35;p5"/>
          <p:cNvSpPr/>
          <p:nvPr/>
        </p:nvSpPr>
        <p:spPr>
          <a:xfrm>
            <a:off x="1884466" y="-196909"/>
            <a:ext cx="4243962" cy="4121888"/>
          </a:xfrm>
          <a:custGeom>
            <a:avLst/>
            <a:gdLst/>
            <a:ahLst/>
            <a:cxnLst/>
            <a:rect l="l" t="t" r="r" b="b"/>
            <a:pathLst>
              <a:path w="169099" h="164530" extrusionOk="0">
                <a:moveTo>
                  <a:pt x="0" y="0"/>
                </a:moveTo>
                <a:lnTo>
                  <a:pt x="169099" y="4510"/>
                </a:lnTo>
                <a:lnTo>
                  <a:pt x="123379" y="164530"/>
                </a:lnTo>
                <a:close/>
              </a:path>
            </a:pathLst>
          </a:custGeom>
          <a:solidFill>
            <a:srgbClr val="9EDDEF">
              <a:alpha val="29460"/>
            </a:srgbClr>
          </a:solidFill>
          <a:ln>
            <a:noFill/>
          </a:ln>
        </p:spPr>
      </p:sp>
      <p:sp>
        <p:nvSpPr>
          <p:cNvPr id="36" name="Google Shape;36;p5"/>
          <p:cNvSpPr/>
          <p:nvPr/>
        </p:nvSpPr>
        <p:spPr>
          <a:xfrm>
            <a:off x="-61779" y="2378675"/>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37" name="Google Shape;37;p5"/>
          <p:cNvSpPr/>
          <p:nvPr/>
        </p:nvSpPr>
        <p:spPr>
          <a:xfrm>
            <a:off x="3799696" y="2286004"/>
            <a:ext cx="5483325" cy="3135525"/>
          </a:xfrm>
          <a:custGeom>
            <a:avLst/>
            <a:gdLst/>
            <a:ahLst/>
            <a:cxnLst/>
            <a:rect l="l" t="t" r="r" b="b"/>
            <a:pathLst>
              <a:path w="219333" h="125421" extrusionOk="0">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38" name="Google Shape;38;p5"/>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txBox="1">
            <a:spLocks noGrp="1"/>
          </p:cNvSpPr>
          <p:nvPr>
            <p:ph type="subTitle" idx="1"/>
          </p:nvPr>
        </p:nvSpPr>
        <p:spPr>
          <a:xfrm>
            <a:off x="1422548" y="2343557"/>
            <a:ext cx="3100800" cy="99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Char char="●"/>
              <a:defRPr sz="1400">
                <a:latin typeface="Barlow"/>
                <a:ea typeface="Barlow"/>
                <a:cs typeface="Barlow"/>
                <a:sym typeface="Barlow"/>
              </a:defRPr>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40" name="Google Shape;40;p5"/>
          <p:cNvSpPr txBox="1">
            <a:spLocks noGrp="1"/>
          </p:cNvSpPr>
          <p:nvPr>
            <p:ph type="subTitle" idx="2"/>
          </p:nvPr>
        </p:nvSpPr>
        <p:spPr>
          <a:xfrm>
            <a:off x="5035895" y="2343557"/>
            <a:ext cx="3100800" cy="99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500"/>
              <a:buChar char="●"/>
              <a:defRPr sz="1400">
                <a:latin typeface="Barlow"/>
                <a:ea typeface="Barlow"/>
                <a:cs typeface="Barlow"/>
                <a:sym typeface="Barlow"/>
              </a:defRPr>
            </a:lvl1pPr>
            <a:lvl2pPr lvl="1" algn="ctr" rtl="0">
              <a:lnSpc>
                <a:spcPct val="100000"/>
              </a:lnSpc>
              <a:spcBef>
                <a:spcPts val="0"/>
              </a:spcBef>
              <a:spcAft>
                <a:spcPts val="0"/>
              </a:spcAft>
              <a:buClr>
                <a:schemeClr val="dk1"/>
              </a:buClr>
              <a:buSzPts val="2800"/>
              <a:buChar char="○"/>
              <a:defRPr sz="2800"/>
            </a:lvl2pPr>
            <a:lvl3pPr lvl="2" algn="ctr" rtl="0">
              <a:lnSpc>
                <a:spcPct val="100000"/>
              </a:lnSpc>
              <a:spcBef>
                <a:spcPts val="0"/>
              </a:spcBef>
              <a:spcAft>
                <a:spcPts val="0"/>
              </a:spcAft>
              <a:buClr>
                <a:schemeClr val="dk1"/>
              </a:buClr>
              <a:buSzPts val="2800"/>
              <a:buChar char="■"/>
              <a:defRPr sz="2800"/>
            </a:lvl3pPr>
            <a:lvl4pPr lvl="3" algn="ctr" rtl="0">
              <a:lnSpc>
                <a:spcPct val="100000"/>
              </a:lnSpc>
              <a:spcBef>
                <a:spcPts val="0"/>
              </a:spcBef>
              <a:spcAft>
                <a:spcPts val="0"/>
              </a:spcAft>
              <a:buClr>
                <a:schemeClr val="dk1"/>
              </a:buClr>
              <a:buSzPts val="2800"/>
              <a:buChar char="●"/>
              <a:defRPr sz="2800"/>
            </a:lvl4pPr>
            <a:lvl5pPr lvl="4" algn="ctr" rtl="0">
              <a:lnSpc>
                <a:spcPct val="100000"/>
              </a:lnSpc>
              <a:spcBef>
                <a:spcPts val="0"/>
              </a:spcBef>
              <a:spcAft>
                <a:spcPts val="0"/>
              </a:spcAft>
              <a:buClr>
                <a:schemeClr val="dk1"/>
              </a:buClr>
              <a:buSzPts val="2800"/>
              <a:buChar char="○"/>
              <a:defRPr sz="2800"/>
            </a:lvl5pPr>
            <a:lvl6pPr lvl="5" algn="ctr" rtl="0">
              <a:lnSpc>
                <a:spcPct val="100000"/>
              </a:lnSpc>
              <a:spcBef>
                <a:spcPts val="0"/>
              </a:spcBef>
              <a:spcAft>
                <a:spcPts val="0"/>
              </a:spcAft>
              <a:buClr>
                <a:schemeClr val="dk1"/>
              </a:buClr>
              <a:buSzPts val="2800"/>
              <a:buChar char="■"/>
              <a:defRPr sz="2800"/>
            </a:lvl6pPr>
            <a:lvl7pPr lvl="6" algn="ctr" rtl="0">
              <a:lnSpc>
                <a:spcPct val="100000"/>
              </a:lnSpc>
              <a:spcBef>
                <a:spcPts val="0"/>
              </a:spcBef>
              <a:spcAft>
                <a:spcPts val="0"/>
              </a:spcAft>
              <a:buClr>
                <a:schemeClr val="dk1"/>
              </a:buClr>
              <a:buSzPts val="2800"/>
              <a:buChar char="●"/>
              <a:defRPr sz="2800"/>
            </a:lvl7pPr>
            <a:lvl8pPr lvl="7" algn="ctr" rtl="0">
              <a:lnSpc>
                <a:spcPct val="100000"/>
              </a:lnSpc>
              <a:spcBef>
                <a:spcPts val="0"/>
              </a:spcBef>
              <a:spcAft>
                <a:spcPts val="0"/>
              </a:spcAft>
              <a:buClr>
                <a:schemeClr val="dk1"/>
              </a:buClr>
              <a:buSzPts val="2800"/>
              <a:buChar char="○"/>
              <a:defRPr sz="2800"/>
            </a:lvl8pPr>
            <a:lvl9pPr lvl="8" algn="ctr" rtl="0">
              <a:lnSpc>
                <a:spcPct val="100000"/>
              </a:lnSpc>
              <a:spcBef>
                <a:spcPts val="0"/>
              </a:spcBef>
              <a:spcAft>
                <a:spcPts val="0"/>
              </a:spcAft>
              <a:buClr>
                <a:schemeClr val="dk1"/>
              </a:buClr>
              <a:buSzPts val="2800"/>
              <a:buChar char="■"/>
              <a:defRPr sz="2800"/>
            </a:lvl9pPr>
          </a:lstStyle>
          <a:p>
            <a:endParaRPr/>
          </a:p>
        </p:txBody>
      </p:sp>
      <p:cxnSp>
        <p:nvCxnSpPr>
          <p:cNvPr id="41" name="Google Shape;41;p5"/>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42" name="Google Shape;42;p5"/>
          <p:cNvSpPr txBox="1">
            <a:spLocks noGrp="1"/>
          </p:cNvSpPr>
          <p:nvPr>
            <p:ph type="title"/>
          </p:nvPr>
        </p:nvSpPr>
        <p:spPr>
          <a:xfrm>
            <a:off x="1416555" y="1876659"/>
            <a:ext cx="1658700" cy="308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 name="Google Shape;43;p5"/>
          <p:cNvSpPr txBox="1">
            <a:spLocks noGrp="1"/>
          </p:cNvSpPr>
          <p:nvPr>
            <p:ph type="title" idx="3"/>
          </p:nvPr>
        </p:nvSpPr>
        <p:spPr>
          <a:xfrm>
            <a:off x="5029902" y="1876659"/>
            <a:ext cx="1658700" cy="308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4" name="Google Shape;44;p5"/>
          <p:cNvSpPr txBox="1">
            <a:spLocks noGrp="1"/>
          </p:cNvSpPr>
          <p:nvPr>
            <p:ph type="title" idx="4"/>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3"/>
        <p:cNvGrpSpPr/>
        <p:nvPr/>
      </p:nvGrpSpPr>
      <p:grpSpPr>
        <a:xfrm>
          <a:off x="0" y="0"/>
          <a:ext cx="0" cy="0"/>
          <a:chOff x="0" y="0"/>
          <a:chExt cx="0" cy="0"/>
        </a:xfrm>
      </p:grpSpPr>
      <p:grpSp>
        <p:nvGrpSpPr>
          <p:cNvPr id="414" name="Google Shape;414;p47"/>
          <p:cNvGrpSpPr/>
          <p:nvPr/>
        </p:nvGrpSpPr>
        <p:grpSpPr>
          <a:xfrm>
            <a:off x="-237175" y="-212225"/>
            <a:ext cx="9488144" cy="5536707"/>
            <a:chOff x="-237175" y="-212225"/>
            <a:chExt cx="9488144" cy="5536707"/>
          </a:xfrm>
        </p:grpSpPr>
        <p:sp>
          <p:nvSpPr>
            <p:cNvPr id="415" name="Google Shape;415;p47"/>
            <p:cNvSpPr/>
            <p:nvPr/>
          </p:nvSpPr>
          <p:spPr>
            <a:xfrm>
              <a:off x="-237175" y="2127600"/>
              <a:ext cx="8462695" cy="3196882"/>
            </a:xfrm>
            <a:custGeom>
              <a:avLst/>
              <a:gdLst/>
              <a:ahLst/>
              <a:cxnLst/>
              <a:rect l="l" t="t" r="r" b="b"/>
              <a:pathLst>
                <a:path w="345064" h="110361" extrusionOk="0">
                  <a:moveTo>
                    <a:pt x="0" y="4994"/>
                  </a:moveTo>
                  <a:lnTo>
                    <a:pt x="0" y="110361"/>
                  </a:lnTo>
                  <a:lnTo>
                    <a:pt x="345064" y="110361"/>
                  </a:lnTo>
                  <a:lnTo>
                    <a:pt x="178774" y="0"/>
                  </a:lnTo>
                  <a:close/>
                </a:path>
              </a:pathLst>
            </a:custGeom>
            <a:solidFill>
              <a:srgbClr val="96B3C1">
                <a:alpha val="38840"/>
              </a:srgbClr>
            </a:solidFill>
            <a:ln>
              <a:noFill/>
            </a:ln>
          </p:spPr>
        </p:sp>
        <p:sp>
          <p:nvSpPr>
            <p:cNvPr id="416" name="Google Shape;416;p47"/>
            <p:cNvSpPr/>
            <p:nvPr/>
          </p:nvSpPr>
          <p:spPr>
            <a:xfrm>
              <a:off x="1623100" y="-210720"/>
              <a:ext cx="5122507" cy="1387179"/>
            </a:xfrm>
            <a:custGeom>
              <a:avLst/>
              <a:gdLst/>
              <a:ahLst/>
              <a:cxnLst/>
              <a:rect l="l" t="t" r="r" b="b"/>
              <a:pathLst>
                <a:path w="166789" h="55929" extrusionOk="0">
                  <a:moveTo>
                    <a:pt x="0" y="0"/>
                  </a:moveTo>
                  <a:lnTo>
                    <a:pt x="166789" y="0"/>
                  </a:lnTo>
                  <a:lnTo>
                    <a:pt x="114355" y="55929"/>
                  </a:lnTo>
                  <a:close/>
                </a:path>
              </a:pathLst>
            </a:custGeom>
            <a:solidFill>
              <a:srgbClr val="F7E5B7">
                <a:alpha val="52679"/>
              </a:srgbClr>
            </a:solidFill>
            <a:ln>
              <a:noFill/>
            </a:ln>
          </p:spPr>
        </p:sp>
        <p:sp>
          <p:nvSpPr>
            <p:cNvPr id="417" name="Google Shape;417;p47"/>
            <p:cNvSpPr/>
            <p:nvPr/>
          </p:nvSpPr>
          <p:spPr>
            <a:xfrm>
              <a:off x="5094677" y="-212225"/>
              <a:ext cx="4156292" cy="5536364"/>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grpSp>
      <p:sp>
        <p:nvSpPr>
          <p:cNvPr id="418" name="Google Shape;418;p47"/>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7"/>
          <p:cNvSpPr txBox="1">
            <a:spLocks noGrp="1"/>
          </p:cNvSpPr>
          <p:nvPr>
            <p:ph type="ctrTitle"/>
          </p:nvPr>
        </p:nvSpPr>
        <p:spPr>
          <a:xfrm>
            <a:off x="3082050" y="1564604"/>
            <a:ext cx="2979900" cy="113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10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20" name="Google Shape;420;p47"/>
          <p:cNvSpPr txBox="1">
            <a:spLocks noGrp="1"/>
          </p:cNvSpPr>
          <p:nvPr>
            <p:ph type="subTitle" idx="1"/>
          </p:nvPr>
        </p:nvSpPr>
        <p:spPr>
          <a:xfrm>
            <a:off x="2689650" y="2783829"/>
            <a:ext cx="3764700" cy="7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421" name="Google Shape;421;p47"/>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422" name="Google Shape;422;p47"/>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6"/>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ackground 1">
  <p:cSld name="CUSTOM_1_1_1_1_1_1_1_1">
    <p:spTree>
      <p:nvGrpSpPr>
        <p:cNvPr id="1" name="Shape 682"/>
        <p:cNvGrpSpPr/>
        <p:nvPr/>
      </p:nvGrpSpPr>
      <p:grpSpPr>
        <a:xfrm>
          <a:off x="0" y="0"/>
          <a:ext cx="0" cy="0"/>
          <a:chOff x="0" y="0"/>
          <a:chExt cx="0" cy="0"/>
        </a:xfrm>
      </p:grpSpPr>
      <p:sp>
        <p:nvSpPr>
          <p:cNvPr id="683" name="Google Shape;683;p73"/>
          <p:cNvSpPr/>
          <p:nvPr/>
        </p:nvSpPr>
        <p:spPr>
          <a:xfrm>
            <a:off x="-124850" y="-126358"/>
            <a:ext cx="8626600" cy="3433150"/>
          </a:xfrm>
          <a:custGeom>
            <a:avLst/>
            <a:gdLst/>
            <a:ahLst/>
            <a:cxnLst/>
            <a:rect l="l" t="t" r="r" b="b"/>
            <a:pathLst>
              <a:path w="345064" h="137326" extrusionOk="0">
                <a:moveTo>
                  <a:pt x="0" y="0"/>
                </a:moveTo>
                <a:lnTo>
                  <a:pt x="215728" y="137326"/>
                </a:lnTo>
                <a:lnTo>
                  <a:pt x="345064" y="0"/>
                </a:lnTo>
                <a:close/>
              </a:path>
            </a:pathLst>
          </a:custGeom>
          <a:solidFill>
            <a:srgbClr val="9EDDEF">
              <a:alpha val="29460"/>
            </a:srgbClr>
          </a:solidFill>
          <a:ln>
            <a:noFill/>
          </a:ln>
        </p:spPr>
      </p:sp>
      <p:sp>
        <p:nvSpPr>
          <p:cNvPr id="684" name="Google Shape;684;p73"/>
          <p:cNvSpPr/>
          <p:nvPr/>
        </p:nvSpPr>
        <p:spPr>
          <a:xfrm>
            <a:off x="5836207" y="-82490"/>
            <a:ext cx="3445650" cy="5180950"/>
          </a:xfrm>
          <a:custGeom>
            <a:avLst/>
            <a:gdLst/>
            <a:ahLst/>
            <a:cxnLst/>
            <a:rect l="l" t="t" r="r" b="b"/>
            <a:pathLst>
              <a:path w="137826" h="207238" extrusionOk="0">
                <a:moveTo>
                  <a:pt x="104368" y="0"/>
                </a:moveTo>
                <a:lnTo>
                  <a:pt x="137826" y="0"/>
                </a:lnTo>
                <a:lnTo>
                  <a:pt x="137826" y="207238"/>
                </a:lnTo>
                <a:lnTo>
                  <a:pt x="0" y="111859"/>
                </a:lnTo>
                <a:close/>
              </a:path>
            </a:pathLst>
          </a:custGeom>
          <a:solidFill>
            <a:srgbClr val="595959">
              <a:alpha val="16960"/>
            </a:srgbClr>
          </a:solidFill>
          <a:ln>
            <a:noFill/>
          </a:ln>
        </p:spPr>
      </p:sp>
      <p:sp>
        <p:nvSpPr>
          <p:cNvPr id="685" name="Google Shape;685;p73"/>
          <p:cNvSpPr/>
          <p:nvPr/>
        </p:nvSpPr>
        <p:spPr>
          <a:xfrm>
            <a:off x="-137325" y="-124850"/>
            <a:ext cx="3770225" cy="3870125"/>
          </a:xfrm>
          <a:custGeom>
            <a:avLst/>
            <a:gdLst/>
            <a:ahLst/>
            <a:cxnLst/>
            <a:rect l="l" t="t" r="r" b="b"/>
            <a:pathLst>
              <a:path w="150809" h="154805" extrusionOk="0">
                <a:moveTo>
                  <a:pt x="1498" y="0"/>
                </a:moveTo>
                <a:lnTo>
                  <a:pt x="150809" y="95879"/>
                </a:lnTo>
                <a:lnTo>
                  <a:pt x="51435" y="154805"/>
                </a:lnTo>
                <a:lnTo>
                  <a:pt x="0" y="154805"/>
                </a:lnTo>
                <a:close/>
              </a:path>
            </a:pathLst>
          </a:custGeom>
          <a:solidFill>
            <a:srgbClr val="96B3C1">
              <a:alpha val="38840"/>
            </a:srgbClr>
          </a:solidFill>
          <a:ln>
            <a:noFill/>
          </a:ln>
        </p:spPr>
      </p:sp>
      <p:sp>
        <p:nvSpPr>
          <p:cNvPr id="686" name="Google Shape;686;p73"/>
          <p:cNvSpPr/>
          <p:nvPr/>
        </p:nvSpPr>
        <p:spPr>
          <a:xfrm>
            <a:off x="-65800" y="2281125"/>
            <a:ext cx="5351875" cy="2917200"/>
          </a:xfrm>
          <a:custGeom>
            <a:avLst/>
            <a:gdLst/>
            <a:ahLst/>
            <a:cxnLst/>
            <a:rect l="l" t="t" r="r" b="b"/>
            <a:pathLst>
              <a:path w="214075" h="116688" extrusionOk="0">
                <a:moveTo>
                  <a:pt x="211881" y="116688"/>
                </a:moveTo>
                <a:lnTo>
                  <a:pt x="0" y="116688"/>
                </a:lnTo>
                <a:lnTo>
                  <a:pt x="0" y="58783"/>
                </a:lnTo>
                <a:lnTo>
                  <a:pt x="48255" y="58783"/>
                </a:lnTo>
                <a:lnTo>
                  <a:pt x="147396" y="0"/>
                </a:lnTo>
                <a:lnTo>
                  <a:pt x="214075" y="41236"/>
                </a:lnTo>
                <a:close/>
              </a:path>
            </a:pathLst>
          </a:custGeom>
          <a:solidFill>
            <a:srgbClr val="F7E5B7">
              <a:alpha val="52679"/>
            </a:srgbClr>
          </a:solidFill>
          <a:ln>
            <a:noFill/>
          </a:ln>
        </p:spPr>
      </p: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ackground 2">
  <p:cSld name="CUSTOM_1_1_1_1_1_1_1_1_1">
    <p:spTree>
      <p:nvGrpSpPr>
        <p:cNvPr id="1" name="Shape 687"/>
        <p:cNvGrpSpPr/>
        <p:nvPr/>
      </p:nvGrpSpPr>
      <p:grpSpPr>
        <a:xfrm>
          <a:off x="0" y="0"/>
          <a:ext cx="0" cy="0"/>
          <a:chOff x="0" y="0"/>
          <a:chExt cx="0" cy="0"/>
        </a:xfrm>
      </p:grpSpPr>
      <p:sp>
        <p:nvSpPr>
          <p:cNvPr id="688" name="Google Shape;688;p74"/>
          <p:cNvSpPr/>
          <p:nvPr/>
        </p:nvSpPr>
        <p:spPr>
          <a:xfrm rot="10800000">
            <a:off x="2684116" y="-137325"/>
            <a:ext cx="6629125" cy="2933800"/>
          </a:xfrm>
          <a:custGeom>
            <a:avLst/>
            <a:gdLst/>
            <a:ahLst/>
            <a:cxnLst/>
            <a:rect l="l" t="t" r="r" b="b"/>
            <a:pathLst>
              <a:path w="265165" h="117352" extrusionOk="0">
                <a:moveTo>
                  <a:pt x="155803" y="0"/>
                </a:moveTo>
                <a:lnTo>
                  <a:pt x="218724" y="40948"/>
                </a:lnTo>
                <a:lnTo>
                  <a:pt x="265165" y="117352"/>
                </a:lnTo>
                <a:lnTo>
                  <a:pt x="0" y="117352"/>
                </a:lnTo>
                <a:lnTo>
                  <a:pt x="0" y="58426"/>
                </a:lnTo>
                <a:lnTo>
                  <a:pt x="57427" y="58426"/>
                </a:lnTo>
                <a:close/>
              </a:path>
            </a:pathLst>
          </a:custGeom>
          <a:solidFill>
            <a:srgbClr val="F7E5B7">
              <a:alpha val="52679"/>
            </a:srgbClr>
          </a:solidFill>
          <a:ln>
            <a:noFill/>
          </a:ln>
        </p:spPr>
      </p:sp>
      <p:sp>
        <p:nvSpPr>
          <p:cNvPr id="689" name="Google Shape;689;p74"/>
          <p:cNvSpPr/>
          <p:nvPr/>
        </p:nvSpPr>
        <p:spPr>
          <a:xfrm>
            <a:off x="2883850" y="3632900"/>
            <a:ext cx="6354475" cy="1598000"/>
          </a:xfrm>
          <a:custGeom>
            <a:avLst/>
            <a:gdLst/>
            <a:ahLst/>
            <a:cxnLst/>
            <a:rect l="l" t="t" r="r" b="b"/>
            <a:pathLst>
              <a:path w="254179" h="63920" extrusionOk="0">
                <a:moveTo>
                  <a:pt x="153806" y="0"/>
                </a:moveTo>
                <a:lnTo>
                  <a:pt x="0" y="63920"/>
                </a:lnTo>
                <a:lnTo>
                  <a:pt x="254179" y="63920"/>
                </a:lnTo>
                <a:close/>
              </a:path>
            </a:pathLst>
          </a:custGeom>
          <a:solidFill>
            <a:srgbClr val="96B3C1">
              <a:alpha val="38840"/>
            </a:srgbClr>
          </a:solidFill>
          <a:ln>
            <a:noFill/>
          </a:ln>
        </p:spPr>
      </p:sp>
      <p:sp>
        <p:nvSpPr>
          <p:cNvPr id="690" name="Google Shape;690;p74"/>
          <p:cNvSpPr/>
          <p:nvPr/>
        </p:nvSpPr>
        <p:spPr>
          <a:xfrm>
            <a:off x="-87400" y="-112350"/>
            <a:ext cx="3932550" cy="5318275"/>
          </a:xfrm>
          <a:custGeom>
            <a:avLst/>
            <a:gdLst/>
            <a:ahLst/>
            <a:cxnLst/>
            <a:rect l="l" t="t" r="r" b="b"/>
            <a:pathLst>
              <a:path w="157302" h="212731" extrusionOk="0">
                <a:moveTo>
                  <a:pt x="157302" y="75904"/>
                </a:moveTo>
                <a:lnTo>
                  <a:pt x="120848" y="212731"/>
                </a:lnTo>
                <a:lnTo>
                  <a:pt x="0" y="212731"/>
                </a:lnTo>
                <a:lnTo>
                  <a:pt x="0" y="0"/>
                </a:lnTo>
                <a:lnTo>
                  <a:pt x="111859" y="0"/>
                </a:lnTo>
                <a:close/>
              </a:path>
            </a:pathLst>
          </a:custGeom>
          <a:solidFill>
            <a:srgbClr val="595959">
              <a:alpha val="16960"/>
            </a:srgbClr>
          </a:solidFill>
          <a:ln>
            <a:noFill/>
          </a:ln>
        </p:spPr>
      </p:sp>
      <p:sp>
        <p:nvSpPr>
          <p:cNvPr id="691" name="Google Shape;691;p74"/>
          <p:cNvSpPr/>
          <p:nvPr/>
        </p:nvSpPr>
        <p:spPr>
          <a:xfrm>
            <a:off x="5425014" y="1345736"/>
            <a:ext cx="3751250" cy="3860600"/>
          </a:xfrm>
          <a:custGeom>
            <a:avLst/>
            <a:gdLst/>
            <a:ahLst/>
            <a:cxnLst/>
            <a:rect l="l" t="t" r="r" b="b"/>
            <a:pathLst>
              <a:path w="150050" h="154424" extrusionOk="0">
                <a:moveTo>
                  <a:pt x="97566" y="0"/>
                </a:moveTo>
                <a:lnTo>
                  <a:pt x="0" y="57867"/>
                </a:lnTo>
                <a:lnTo>
                  <a:pt x="150050" y="154424"/>
                </a:lnTo>
                <a:close/>
              </a:path>
            </a:pathLst>
          </a:custGeom>
          <a:solidFill>
            <a:srgbClr val="9EDDEF">
              <a:alpha val="29460"/>
            </a:srgbClr>
          </a:solidFill>
          <a:ln>
            <a:noFill/>
          </a:ln>
        </p:spPr>
      </p: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ackground 3">
  <p:cSld name="CUSTOM_1_1_1_1_1_1_1_1_1_1">
    <p:spTree>
      <p:nvGrpSpPr>
        <p:cNvPr id="1" name="Shape 692"/>
        <p:cNvGrpSpPr/>
        <p:nvPr/>
      </p:nvGrpSpPr>
      <p:grpSpPr>
        <a:xfrm>
          <a:off x="0" y="0"/>
          <a:ext cx="0" cy="0"/>
          <a:chOff x="0" y="0"/>
          <a:chExt cx="0" cy="0"/>
        </a:xfrm>
      </p:grpSpPr>
      <p:sp>
        <p:nvSpPr>
          <p:cNvPr id="693" name="Google Shape;693;p75"/>
          <p:cNvSpPr/>
          <p:nvPr/>
        </p:nvSpPr>
        <p:spPr>
          <a:xfrm>
            <a:off x="-239800" y="-124825"/>
            <a:ext cx="4422355" cy="5368200"/>
          </a:xfrm>
          <a:custGeom>
            <a:avLst/>
            <a:gdLst/>
            <a:ahLst/>
            <a:cxnLst/>
            <a:rect l="l" t="t" r="r" b="b"/>
            <a:pathLst>
              <a:path w="174280" h="214728" extrusionOk="0">
                <a:moveTo>
                  <a:pt x="2997" y="0"/>
                </a:moveTo>
                <a:lnTo>
                  <a:pt x="174280" y="125341"/>
                </a:lnTo>
                <a:lnTo>
                  <a:pt x="174280" y="214728"/>
                </a:lnTo>
                <a:lnTo>
                  <a:pt x="0" y="214728"/>
                </a:lnTo>
                <a:lnTo>
                  <a:pt x="0" y="4993"/>
                </a:lnTo>
                <a:close/>
              </a:path>
            </a:pathLst>
          </a:custGeom>
          <a:solidFill>
            <a:srgbClr val="F7E5B7">
              <a:alpha val="52679"/>
            </a:srgbClr>
          </a:solidFill>
          <a:ln>
            <a:noFill/>
          </a:ln>
        </p:spPr>
      </p:sp>
      <p:sp>
        <p:nvSpPr>
          <p:cNvPr id="694" name="Google Shape;694;p75"/>
          <p:cNvSpPr/>
          <p:nvPr/>
        </p:nvSpPr>
        <p:spPr>
          <a:xfrm>
            <a:off x="4182502" y="1960030"/>
            <a:ext cx="4219583" cy="3295825"/>
          </a:xfrm>
          <a:custGeom>
            <a:avLst/>
            <a:gdLst/>
            <a:ahLst/>
            <a:cxnLst/>
            <a:rect l="l" t="t" r="r" b="b"/>
            <a:pathLst>
              <a:path w="166289" h="131833" extrusionOk="0">
                <a:moveTo>
                  <a:pt x="0" y="131833"/>
                </a:moveTo>
                <a:lnTo>
                  <a:pt x="12484" y="131334"/>
                </a:lnTo>
                <a:lnTo>
                  <a:pt x="166289" y="131334"/>
                </a:lnTo>
                <a:lnTo>
                  <a:pt x="95878" y="0"/>
                </a:lnTo>
                <a:lnTo>
                  <a:pt x="0" y="42946"/>
                </a:lnTo>
                <a:close/>
              </a:path>
            </a:pathLst>
          </a:custGeom>
          <a:solidFill>
            <a:srgbClr val="9EDDEF">
              <a:alpha val="29460"/>
            </a:srgbClr>
          </a:solidFill>
          <a:ln>
            <a:noFill/>
          </a:ln>
        </p:spPr>
      </p:sp>
      <p:sp>
        <p:nvSpPr>
          <p:cNvPr id="695" name="Google Shape;695;p75"/>
          <p:cNvSpPr/>
          <p:nvPr/>
        </p:nvSpPr>
        <p:spPr>
          <a:xfrm>
            <a:off x="-151090" y="-99863"/>
            <a:ext cx="6918621" cy="3121050"/>
          </a:xfrm>
          <a:custGeom>
            <a:avLst/>
            <a:gdLst/>
            <a:ahLst/>
            <a:cxnLst/>
            <a:rect l="l" t="t" r="r" b="b"/>
            <a:pathLst>
              <a:path w="272655" h="124842" extrusionOk="0">
                <a:moveTo>
                  <a:pt x="0" y="0"/>
                </a:moveTo>
                <a:lnTo>
                  <a:pt x="272655" y="0"/>
                </a:lnTo>
                <a:lnTo>
                  <a:pt x="266164" y="82895"/>
                </a:lnTo>
                <a:lnTo>
                  <a:pt x="171284" y="124842"/>
                </a:lnTo>
                <a:close/>
              </a:path>
            </a:pathLst>
          </a:custGeom>
          <a:solidFill>
            <a:srgbClr val="96B3C1">
              <a:alpha val="38840"/>
            </a:srgbClr>
          </a:solidFill>
          <a:ln>
            <a:noFill/>
          </a:ln>
        </p:spPr>
      </p:sp>
      <p:sp>
        <p:nvSpPr>
          <p:cNvPr id="696" name="Google Shape;696;p75"/>
          <p:cNvSpPr/>
          <p:nvPr/>
        </p:nvSpPr>
        <p:spPr>
          <a:xfrm>
            <a:off x="6626802" y="1954877"/>
            <a:ext cx="2785600" cy="3323000"/>
          </a:xfrm>
          <a:custGeom>
            <a:avLst/>
            <a:gdLst/>
            <a:ahLst/>
            <a:cxnLst/>
            <a:rect l="l" t="t" r="r" b="b"/>
            <a:pathLst>
              <a:path w="111424" h="132920" extrusionOk="0">
                <a:moveTo>
                  <a:pt x="0" y="878"/>
                </a:moveTo>
                <a:lnTo>
                  <a:pt x="71505" y="132920"/>
                </a:lnTo>
                <a:lnTo>
                  <a:pt x="111424" y="132920"/>
                </a:lnTo>
                <a:lnTo>
                  <a:pt x="107038" y="0"/>
                </a:lnTo>
                <a:close/>
              </a:path>
            </a:pathLst>
          </a:custGeom>
          <a:solidFill>
            <a:srgbClr val="595959">
              <a:alpha val="16960"/>
            </a:srgbClr>
          </a:solidFill>
          <a:ln>
            <a:noFill/>
          </a:ln>
        </p:spPr>
      </p: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ackground 4">
  <p:cSld name="CUSTOM_1_1_1_1_1_1_1_1_2">
    <p:spTree>
      <p:nvGrpSpPr>
        <p:cNvPr id="1" name="Shape 697"/>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título " type="titleOnly">
  <p:cSld name="TITLE_ONLY">
    <p:spTree>
      <p:nvGrpSpPr>
        <p:cNvPr id="1" name="Shape 45"/>
        <p:cNvGrpSpPr/>
        <p:nvPr/>
      </p:nvGrpSpPr>
      <p:grpSpPr>
        <a:xfrm>
          <a:off x="0" y="0"/>
          <a:ext cx="0" cy="0"/>
          <a:chOff x="0" y="0"/>
          <a:chExt cx="0" cy="0"/>
        </a:xfrm>
      </p:grpSpPr>
      <p:sp>
        <p:nvSpPr>
          <p:cNvPr id="46" name="Google Shape;46;p6"/>
          <p:cNvSpPr/>
          <p:nvPr/>
        </p:nvSpPr>
        <p:spPr>
          <a:xfrm rot="10800000">
            <a:off x="4185871" y="1390129"/>
            <a:ext cx="5097150" cy="4031400"/>
          </a:xfrm>
          <a:custGeom>
            <a:avLst/>
            <a:gdLst/>
            <a:ahLst/>
            <a:cxnLst/>
            <a:rect l="l" t="t" r="r" b="b"/>
            <a:pathLst>
              <a:path w="203886" h="161256" extrusionOk="0">
                <a:moveTo>
                  <a:pt x="0" y="0"/>
                </a:moveTo>
                <a:lnTo>
                  <a:pt x="0" y="99472"/>
                </a:lnTo>
                <a:lnTo>
                  <a:pt x="203886" y="161256"/>
                </a:lnTo>
                <a:lnTo>
                  <a:pt x="83408" y="2471"/>
                </a:lnTo>
                <a:close/>
              </a:path>
            </a:pathLst>
          </a:custGeom>
          <a:solidFill>
            <a:srgbClr val="96B3C1">
              <a:alpha val="38840"/>
            </a:srgbClr>
          </a:solidFill>
          <a:ln>
            <a:noFill/>
          </a:ln>
        </p:spPr>
      </p:sp>
      <p:sp>
        <p:nvSpPr>
          <p:cNvPr id="47" name="Google Shape;47;p6"/>
          <p:cNvSpPr/>
          <p:nvPr/>
        </p:nvSpPr>
        <p:spPr>
          <a:xfrm>
            <a:off x="3047333" y="1337291"/>
            <a:ext cx="4169975" cy="4047325"/>
          </a:xfrm>
          <a:custGeom>
            <a:avLst/>
            <a:gdLst/>
            <a:ahLst/>
            <a:cxnLst/>
            <a:rect l="l" t="t" r="r" b="b"/>
            <a:pathLst>
              <a:path w="166799" h="161893" extrusionOk="0">
                <a:moveTo>
                  <a:pt x="166799" y="161893"/>
                </a:moveTo>
                <a:lnTo>
                  <a:pt x="0" y="160020"/>
                </a:lnTo>
                <a:lnTo>
                  <a:pt x="45720" y="0"/>
                </a:lnTo>
                <a:close/>
              </a:path>
            </a:pathLst>
          </a:custGeom>
          <a:solidFill>
            <a:srgbClr val="9EDDEF">
              <a:alpha val="29460"/>
            </a:srgbClr>
          </a:solidFill>
          <a:ln>
            <a:noFill/>
          </a:ln>
        </p:spPr>
      </p:sp>
      <p:sp>
        <p:nvSpPr>
          <p:cNvPr id="48" name="Google Shape;48;p6"/>
          <p:cNvSpPr/>
          <p:nvPr/>
        </p:nvSpPr>
        <p:spPr>
          <a:xfrm rot="10800000">
            <a:off x="4340321" y="-92671"/>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49" name="Google Shape;49;p6"/>
          <p:cNvSpPr/>
          <p:nvPr/>
        </p:nvSpPr>
        <p:spPr>
          <a:xfrm rot="10800000">
            <a:off x="-77229" y="-108125"/>
            <a:ext cx="5483325" cy="3135525"/>
          </a:xfrm>
          <a:custGeom>
            <a:avLst/>
            <a:gdLst/>
            <a:ahLst/>
            <a:cxnLst/>
            <a:rect l="l" t="t" r="r" b="b"/>
            <a:pathLst>
              <a:path w="219333" h="125421" extrusionOk="0">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50" name="Google Shape;50;p6"/>
          <p:cNvSpPr/>
          <p:nvPr/>
        </p:nvSpPr>
        <p:spPr>
          <a:xfrm rot="10800000">
            <a:off x="-30883" y="-68915"/>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51" name="Google Shape;51;p6"/>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 name="Google Shape;52;p6"/>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53" name="Google Shape;53;p6"/>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4"/>
        <p:cNvGrpSpPr/>
        <p:nvPr/>
      </p:nvGrpSpPr>
      <p:grpSpPr>
        <a:xfrm>
          <a:off x="0" y="0"/>
          <a:ext cx="0" cy="0"/>
          <a:chOff x="0" y="0"/>
          <a:chExt cx="0" cy="0"/>
        </a:xfrm>
      </p:grpSpPr>
      <p:sp>
        <p:nvSpPr>
          <p:cNvPr id="55" name="Google Shape;55;p7"/>
          <p:cNvSpPr/>
          <p:nvPr/>
        </p:nvSpPr>
        <p:spPr>
          <a:xfrm>
            <a:off x="3956575" y="-131581"/>
            <a:ext cx="5277925" cy="1600100"/>
          </a:xfrm>
          <a:custGeom>
            <a:avLst/>
            <a:gdLst/>
            <a:ahLst/>
            <a:cxnLst/>
            <a:rect l="l" t="t" r="r" b="b"/>
            <a:pathLst>
              <a:path w="211117" h="64004" extrusionOk="0">
                <a:moveTo>
                  <a:pt x="211117" y="4067"/>
                </a:moveTo>
                <a:lnTo>
                  <a:pt x="211117" y="0"/>
                </a:lnTo>
                <a:lnTo>
                  <a:pt x="36953" y="0"/>
                </a:lnTo>
                <a:lnTo>
                  <a:pt x="0" y="64004"/>
                </a:lnTo>
                <a:lnTo>
                  <a:pt x="177146" y="33493"/>
                </a:lnTo>
                <a:close/>
              </a:path>
            </a:pathLst>
          </a:custGeom>
          <a:solidFill>
            <a:srgbClr val="F7E5B7">
              <a:alpha val="52679"/>
            </a:srgbClr>
          </a:solidFill>
          <a:ln>
            <a:noFill/>
          </a:ln>
        </p:spPr>
      </p:sp>
      <p:sp>
        <p:nvSpPr>
          <p:cNvPr id="56" name="Google Shape;56;p7"/>
          <p:cNvSpPr/>
          <p:nvPr/>
        </p:nvSpPr>
        <p:spPr>
          <a:xfrm>
            <a:off x="-77225" y="1390125"/>
            <a:ext cx="5097150" cy="4083025"/>
          </a:xfrm>
          <a:custGeom>
            <a:avLst/>
            <a:gdLst/>
            <a:ahLst/>
            <a:cxnLst/>
            <a:rect l="l" t="t" r="r" b="b"/>
            <a:pathLst>
              <a:path w="203886" h="163321" extrusionOk="0">
                <a:moveTo>
                  <a:pt x="0" y="161256"/>
                </a:moveTo>
                <a:lnTo>
                  <a:pt x="0" y="61784"/>
                </a:lnTo>
                <a:lnTo>
                  <a:pt x="203886" y="0"/>
                </a:lnTo>
                <a:lnTo>
                  <a:pt x="80633" y="163321"/>
                </a:lnTo>
                <a:close/>
              </a:path>
            </a:pathLst>
          </a:custGeom>
          <a:solidFill>
            <a:srgbClr val="96B3C1">
              <a:alpha val="38840"/>
            </a:srgbClr>
          </a:solidFill>
          <a:ln>
            <a:noFill/>
          </a:ln>
        </p:spPr>
      </p:sp>
      <p:sp>
        <p:nvSpPr>
          <p:cNvPr id="57" name="Google Shape;57;p7"/>
          <p:cNvSpPr/>
          <p:nvPr/>
        </p:nvSpPr>
        <p:spPr>
          <a:xfrm rot="10800000" flipH="1">
            <a:off x="2023421" y="1359233"/>
            <a:ext cx="4124075" cy="4000500"/>
          </a:xfrm>
          <a:custGeom>
            <a:avLst/>
            <a:gdLst/>
            <a:ahLst/>
            <a:cxnLst/>
            <a:rect l="l" t="t" r="r" b="b"/>
            <a:pathLst>
              <a:path w="164963" h="160020" extrusionOk="0">
                <a:moveTo>
                  <a:pt x="0" y="0"/>
                </a:moveTo>
                <a:lnTo>
                  <a:pt x="164963" y="0"/>
                </a:lnTo>
                <a:lnTo>
                  <a:pt x="119243" y="160020"/>
                </a:lnTo>
                <a:close/>
              </a:path>
            </a:pathLst>
          </a:custGeom>
          <a:solidFill>
            <a:srgbClr val="9EDDEF">
              <a:alpha val="29460"/>
            </a:srgbClr>
          </a:solidFill>
          <a:ln>
            <a:noFill/>
          </a:ln>
        </p:spPr>
      </p:sp>
      <p:sp>
        <p:nvSpPr>
          <p:cNvPr id="58" name="Google Shape;58;p7"/>
          <p:cNvSpPr/>
          <p:nvPr/>
        </p:nvSpPr>
        <p:spPr>
          <a:xfrm rot="10800000" flipH="1">
            <a:off x="-61779" y="-92671"/>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59" name="Google Shape;59;p7"/>
          <p:cNvSpPr/>
          <p:nvPr/>
        </p:nvSpPr>
        <p:spPr>
          <a:xfrm rot="10800000" flipH="1">
            <a:off x="5483300" y="-30896"/>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60" name="Google Shape;60;p7"/>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txBox="1">
            <a:spLocks noGrp="1"/>
          </p:cNvSpPr>
          <p:nvPr>
            <p:ph type="body" idx="1"/>
          </p:nvPr>
        </p:nvSpPr>
        <p:spPr>
          <a:xfrm>
            <a:off x="1195150" y="1660550"/>
            <a:ext cx="3468900" cy="20709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62" name="Google Shape;62;p7"/>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63" name="Google Shape;63;p7"/>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8"/>
          <p:cNvSpPr/>
          <p:nvPr/>
        </p:nvSpPr>
        <p:spPr>
          <a:xfrm>
            <a:off x="-77229" y="-108125"/>
            <a:ext cx="5097150" cy="4031400"/>
          </a:xfrm>
          <a:custGeom>
            <a:avLst/>
            <a:gdLst/>
            <a:ahLst/>
            <a:cxnLst/>
            <a:rect l="l" t="t" r="r" b="b"/>
            <a:pathLst>
              <a:path w="203886" h="161256" extrusionOk="0">
                <a:moveTo>
                  <a:pt x="0" y="0"/>
                </a:moveTo>
                <a:lnTo>
                  <a:pt x="0" y="99472"/>
                </a:lnTo>
                <a:lnTo>
                  <a:pt x="203886" y="161256"/>
                </a:lnTo>
                <a:lnTo>
                  <a:pt x="83408" y="2471"/>
                </a:lnTo>
                <a:close/>
              </a:path>
            </a:pathLst>
          </a:custGeom>
          <a:solidFill>
            <a:srgbClr val="96B3C1">
              <a:alpha val="38840"/>
            </a:srgbClr>
          </a:solidFill>
          <a:ln>
            <a:noFill/>
          </a:ln>
        </p:spPr>
      </p:sp>
      <p:sp>
        <p:nvSpPr>
          <p:cNvPr id="66" name="Google Shape;66;p8"/>
          <p:cNvSpPr/>
          <p:nvPr/>
        </p:nvSpPr>
        <p:spPr>
          <a:xfrm>
            <a:off x="2012454" y="-24395"/>
            <a:ext cx="4124075" cy="4000500"/>
          </a:xfrm>
          <a:custGeom>
            <a:avLst/>
            <a:gdLst/>
            <a:ahLst/>
            <a:cxnLst/>
            <a:rect l="l" t="t" r="r" b="b"/>
            <a:pathLst>
              <a:path w="164963" h="160020" extrusionOk="0">
                <a:moveTo>
                  <a:pt x="0" y="0"/>
                </a:moveTo>
                <a:lnTo>
                  <a:pt x="164963" y="0"/>
                </a:lnTo>
                <a:lnTo>
                  <a:pt x="119243" y="160020"/>
                </a:lnTo>
                <a:close/>
              </a:path>
            </a:pathLst>
          </a:custGeom>
          <a:solidFill>
            <a:srgbClr val="9EDDEF">
              <a:alpha val="29460"/>
            </a:srgbClr>
          </a:solidFill>
          <a:ln>
            <a:noFill/>
          </a:ln>
        </p:spPr>
      </p:sp>
      <p:sp>
        <p:nvSpPr>
          <p:cNvPr id="67" name="Google Shape;67;p8"/>
          <p:cNvSpPr/>
          <p:nvPr/>
        </p:nvSpPr>
        <p:spPr>
          <a:xfrm>
            <a:off x="-61779" y="2378675"/>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68" name="Google Shape;68;p8"/>
          <p:cNvSpPr/>
          <p:nvPr/>
        </p:nvSpPr>
        <p:spPr>
          <a:xfrm>
            <a:off x="3799696" y="2286004"/>
            <a:ext cx="5483325" cy="3135525"/>
          </a:xfrm>
          <a:custGeom>
            <a:avLst/>
            <a:gdLst/>
            <a:ahLst/>
            <a:cxnLst/>
            <a:rect l="l" t="t" r="r" b="b"/>
            <a:pathLst>
              <a:path w="219333" h="125421" extrusionOk="0">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69" name="Google Shape;69;p8"/>
          <p:cNvSpPr/>
          <p:nvPr/>
        </p:nvSpPr>
        <p:spPr>
          <a:xfrm>
            <a:off x="5472333" y="-13449"/>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70" name="Google Shape;70;p8"/>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txBox="1">
            <a:spLocks noGrp="1"/>
          </p:cNvSpPr>
          <p:nvPr>
            <p:ph type="title"/>
          </p:nvPr>
        </p:nvSpPr>
        <p:spPr>
          <a:xfrm>
            <a:off x="2257050" y="1103700"/>
            <a:ext cx="4629900" cy="293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sp>
        <p:nvSpPr>
          <p:cNvPr id="73" name="Google Shape;73;p9"/>
          <p:cNvSpPr/>
          <p:nvPr/>
        </p:nvSpPr>
        <p:spPr>
          <a:xfrm>
            <a:off x="-237175" y="2127600"/>
            <a:ext cx="8462695" cy="3196882"/>
          </a:xfrm>
          <a:custGeom>
            <a:avLst/>
            <a:gdLst/>
            <a:ahLst/>
            <a:cxnLst/>
            <a:rect l="l" t="t" r="r" b="b"/>
            <a:pathLst>
              <a:path w="345064" h="110361" extrusionOk="0">
                <a:moveTo>
                  <a:pt x="0" y="4994"/>
                </a:moveTo>
                <a:lnTo>
                  <a:pt x="0" y="110361"/>
                </a:lnTo>
                <a:lnTo>
                  <a:pt x="345064" y="110361"/>
                </a:lnTo>
                <a:lnTo>
                  <a:pt x="178774" y="0"/>
                </a:lnTo>
                <a:close/>
              </a:path>
            </a:pathLst>
          </a:custGeom>
          <a:solidFill>
            <a:srgbClr val="96B3C1">
              <a:alpha val="38840"/>
            </a:srgbClr>
          </a:solidFill>
          <a:ln>
            <a:noFill/>
          </a:ln>
        </p:spPr>
      </p:sp>
      <p:sp>
        <p:nvSpPr>
          <p:cNvPr id="74" name="Google Shape;74;p9"/>
          <p:cNvSpPr/>
          <p:nvPr/>
        </p:nvSpPr>
        <p:spPr>
          <a:xfrm>
            <a:off x="1623100" y="-210720"/>
            <a:ext cx="5122507" cy="1387179"/>
          </a:xfrm>
          <a:custGeom>
            <a:avLst/>
            <a:gdLst/>
            <a:ahLst/>
            <a:cxnLst/>
            <a:rect l="l" t="t" r="r" b="b"/>
            <a:pathLst>
              <a:path w="166789" h="55929" extrusionOk="0">
                <a:moveTo>
                  <a:pt x="0" y="0"/>
                </a:moveTo>
                <a:lnTo>
                  <a:pt x="166789" y="0"/>
                </a:lnTo>
                <a:lnTo>
                  <a:pt x="114355" y="55929"/>
                </a:lnTo>
                <a:close/>
              </a:path>
            </a:pathLst>
          </a:custGeom>
          <a:solidFill>
            <a:srgbClr val="F7E5B7">
              <a:alpha val="52679"/>
            </a:srgbClr>
          </a:solidFill>
          <a:ln>
            <a:noFill/>
          </a:ln>
        </p:spPr>
      </p:sp>
      <p:sp>
        <p:nvSpPr>
          <p:cNvPr id="75" name="Google Shape;75;p9"/>
          <p:cNvSpPr/>
          <p:nvPr/>
        </p:nvSpPr>
        <p:spPr>
          <a:xfrm>
            <a:off x="5094677" y="-212225"/>
            <a:ext cx="4156292" cy="5536364"/>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76" name="Google Shape;76;p9"/>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txBox="1">
            <a:spLocks noGrp="1"/>
          </p:cNvSpPr>
          <p:nvPr>
            <p:ph type="ctrTitle"/>
          </p:nvPr>
        </p:nvSpPr>
        <p:spPr>
          <a:xfrm>
            <a:off x="3082050" y="1564604"/>
            <a:ext cx="2979900" cy="113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10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8" name="Google Shape;78;p9"/>
          <p:cNvSpPr txBox="1">
            <a:spLocks noGrp="1"/>
          </p:cNvSpPr>
          <p:nvPr>
            <p:ph type="subTitle" idx="1"/>
          </p:nvPr>
        </p:nvSpPr>
        <p:spPr>
          <a:xfrm>
            <a:off x="2689650" y="2783829"/>
            <a:ext cx="3764700" cy="7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10"/>
          <p:cNvSpPr txBox="1">
            <a:spLocks noGrp="1"/>
          </p:cNvSpPr>
          <p:nvPr>
            <p:ph type="title"/>
          </p:nvPr>
        </p:nvSpPr>
        <p:spPr>
          <a:xfrm>
            <a:off x="1886250" y="1105650"/>
            <a:ext cx="5371500" cy="146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pattFill prst="trellis">
          <a:fgClr>
            <a:schemeClr val="accent2">
              <a:lumMod val="60000"/>
              <a:lumOff val="40000"/>
            </a:schemeClr>
          </a:fgClr>
          <a:bgClr>
            <a:schemeClr val="bg1"/>
          </a:bgClr>
        </a:patt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1pPr>
            <a:lvl2pPr lvl="1">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2pPr>
            <a:lvl3pPr lvl="2">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3pPr>
            <a:lvl4pPr lvl="3">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4pPr>
            <a:lvl5pPr lvl="4">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5pPr>
            <a:lvl6pPr lvl="5">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6pPr>
            <a:lvl7pPr lvl="6">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7pPr>
            <a:lvl8pPr lvl="7">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8pPr>
            <a:lvl9pPr lvl="8">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hlink"/>
              </a:buClr>
              <a:buSzPts val="1800"/>
              <a:buFont typeface="Barlow"/>
              <a:buChar char="●"/>
              <a:defRPr sz="1800">
                <a:solidFill>
                  <a:schemeClr val="hlink"/>
                </a:solidFill>
                <a:latin typeface="Barlow"/>
                <a:ea typeface="Barlow"/>
                <a:cs typeface="Barlow"/>
                <a:sym typeface="Barlow"/>
              </a:defRPr>
            </a:lvl1pPr>
            <a:lvl2pPr marL="914400" lvl="1"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2pPr>
            <a:lvl3pPr marL="1371600" lvl="2"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3pPr>
            <a:lvl4pPr marL="1828800" lvl="3"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4pPr>
            <a:lvl5pPr marL="2286000" lvl="4"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5pPr>
            <a:lvl6pPr marL="2743200" lvl="5"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6pPr>
            <a:lvl7pPr marL="3200400" lvl="6"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7pPr>
            <a:lvl8pPr marL="3657600" lvl="7"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8pPr>
            <a:lvl9pPr marL="4114800" lvl="8" indent="-317500">
              <a:lnSpc>
                <a:spcPct val="115000"/>
              </a:lnSpc>
              <a:spcBef>
                <a:spcPts val="1600"/>
              </a:spcBef>
              <a:spcAft>
                <a:spcPts val="1600"/>
              </a:spcAft>
              <a:buClr>
                <a:schemeClr val="hlink"/>
              </a:buClr>
              <a:buSzPts val="1400"/>
              <a:buFont typeface="Barlow"/>
              <a:buChar char="■"/>
              <a:defRPr>
                <a:solidFill>
                  <a:schemeClr val="hlink"/>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pattFill prst="trellis">
          <a:fgClr>
            <a:schemeClr val="accent2">
              <a:lumMod val="60000"/>
              <a:lumOff val="40000"/>
            </a:schemeClr>
          </a:fgClr>
          <a:bgClr>
            <a:schemeClr val="bg1"/>
          </a:bgClr>
        </a:pattFill>
        <a:effectLst/>
      </p:bgPr>
    </p:bg>
    <p:spTree>
      <p:nvGrpSpPr>
        <p:cNvPr id="1" name="Shape 335"/>
        <p:cNvGrpSpPr/>
        <p:nvPr/>
      </p:nvGrpSpPr>
      <p:grpSpPr>
        <a:xfrm>
          <a:off x="0" y="0"/>
          <a:ext cx="0" cy="0"/>
          <a:chOff x="0" y="0"/>
          <a:chExt cx="0" cy="0"/>
        </a:xfrm>
      </p:grpSpPr>
      <p:sp>
        <p:nvSpPr>
          <p:cNvPr id="336" name="Google Shape;336;p39"/>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hlink"/>
              </a:buClr>
              <a:buSzPts val="2800"/>
              <a:buFont typeface="Rozha One"/>
              <a:buNone/>
              <a:defRPr sz="2800">
                <a:solidFill>
                  <a:schemeClr val="hlink"/>
                </a:solidFill>
                <a:latin typeface="Rozha One"/>
                <a:ea typeface="Rozha One"/>
                <a:cs typeface="Rozha One"/>
                <a:sym typeface="Rozha One"/>
              </a:defRPr>
            </a:lvl1pPr>
            <a:lvl2pPr lvl="1" rtl="0">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2pPr>
            <a:lvl3pPr lvl="2" rtl="0">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3pPr>
            <a:lvl4pPr lvl="3" rtl="0">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4pPr>
            <a:lvl5pPr lvl="4" rtl="0">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5pPr>
            <a:lvl6pPr lvl="5" rtl="0">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6pPr>
            <a:lvl7pPr lvl="6" rtl="0">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7pPr>
            <a:lvl8pPr lvl="7" rtl="0">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8pPr>
            <a:lvl9pPr lvl="8" rtl="0">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9pPr>
          </a:lstStyle>
          <a:p>
            <a:endParaRPr/>
          </a:p>
        </p:txBody>
      </p:sp>
      <p:sp>
        <p:nvSpPr>
          <p:cNvPr id="337" name="Google Shape;337;p39"/>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hlink"/>
              </a:buClr>
              <a:buSzPts val="1800"/>
              <a:buFont typeface="Manjari"/>
              <a:buChar char="●"/>
              <a:defRPr sz="1800">
                <a:solidFill>
                  <a:schemeClr val="hlink"/>
                </a:solidFill>
                <a:latin typeface="Manjari"/>
                <a:ea typeface="Manjari"/>
                <a:cs typeface="Manjari"/>
                <a:sym typeface="Manjari"/>
              </a:defRPr>
            </a:lvl1pPr>
            <a:lvl2pPr marL="914400" lvl="1" indent="-317500" rtl="0">
              <a:lnSpc>
                <a:spcPct val="115000"/>
              </a:lnSpc>
              <a:spcBef>
                <a:spcPts val="1600"/>
              </a:spcBef>
              <a:spcAft>
                <a:spcPts val="0"/>
              </a:spcAft>
              <a:buClr>
                <a:schemeClr val="hlink"/>
              </a:buClr>
              <a:buSzPts val="1400"/>
              <a:buFont typeface="Manjari"/>
              <a:buChar char="○"/>
              <a:defRPr>
                <a:solidFill>
                  <a:schemeClr val="hlink"/>
                </a:solidFill>
                <a:latin typeface="Manjari"/>
                <a:ea typeface="Manjari"/>
                <a:cs typeface="Manjari"/>
                <a:sym typeface="Manjari"/>
              </a:defRPr>
            </a:lvl2pPr>
            <a:lvl3pPr marL="1371600" lvl="2" indent="-317500" rtl="0">
              <a:lnSpc>
                <a:spcPct val="115000"/>
              </a:lnSpc>
              <a:spcBef>
                <a:spcPts val="1600"/>
              </a:spcBef>
              <a:spcAft>
                <a:spcPts val="0"/>
              </a:spcAft>
              <a:buClr>
                <a:schemeClr val="hlink"/>
              </a:buClr>
              <a:buSzPts val="1400"/>
              <a:buFont typeface="Manjari"/>
              <a:buChar char="■"/>
              <a:defRPr>
                <a:solidFill>
                  <a:schemeClr val="hlink"/>
                </a:solidFill>
                <a:latin typeface="Manjari"/>
                <a:ea typeface="Manjari"/>
                <a:cs typeface="Manjari"/>
                <a:sym typeface="Manjari"/>
              </a:defRPr>
            </a:lvl3pPr>
            <a:lvl4pPr marL="1828800" lvl="3" indent="-317500" rtl="0">
              <a:lnSpc>
                <a:spcPct val="115000"/>
              </a:lnSpc>
              <a:spcBef>
                <a:spcPts val="1600"/>
              </a:spcBef>
              <a:spcAft>
                <a:spcPts val="0"/>
              </a:spcAft>
              <a:buClr>
                <a:schemeClr val="hlink"/>
              </a:buClr>
              <a:buSzPts val="1400"/>
              <a:buFont typeface="Manjari"/>
              <a:buChar char="●"/>
              <a:defRPr>
                <a:solidFill>
                  <a:schemeClr val="hlink"/>
                </a:solidFill>
                <a:latin typeface="Manjari"/>
                <a:ea typeface="Manjari"/>
                <a:cs typeface="Manjari"/>
                <a:sym typeface="Manjari"/>
              </a:defRPr>
            </a:lvl4pPr>
            <a:lvl5pPr marL="2286000" lvl="4" indent="-317500" rtl="0">
              <a:lnSpc>
                <a:spcPct val="115000"/>
              </a:lnSpc>
              <a:spcBef>
                <a:spcPts val="1600"/>
              </a:spcBef>
              <a:spcAft>
                <a:spcPts val="0"/>
              </a:spcAft>
              <a:buClr>
                <a:schemeClr val="hlink"/>
              </a:buClr>
              <a:buSzPts val="1400"/>
              <a:buFont typeface="Manjari"/>
              <a:buChar char="○"/>
              <a:defRPr>
                <a:solidFill>
                  <a:schemeClr val="hlink"/>
                </a:solidFill>
                <a:latin typeface="Manjari"/>
                <a:ea typeface="Manjari"/>
                <a:cs typeface="Manjari"/>
                <a:sym typeface="Manjari"/>
              </a:defRPr>
            </a:lvl5pPr>
            <a:lvl6pPr marL="2743200" lvl="5" indent="-317500" rtl="0">
              <a:lnSpc>
                <a:spcPct val="115000"/>
              </a:lnSpc>
              <a:spcBef>
                <a:spcPts val="1600"/>
              </a:spcBef>
              <a:spcAft>
                <a:spcPts val="0"/>
              </a:spcAft>
              <a:buClr>
                <a:schemeClr val="hlink"/>
              </a:buClr>
              <a:buSzPts val="1400"/>
              <a:buFont typeface="Manjari"/>
              <a:buChar char="■"/>
              <a:defRPr>
                <a:solidFill>
                  <a:schemeClr val="hlink"/>
                </a:solidFill>
                <a:latin typeface="Manjari"/>
                <a:ea typeface="Manjari"/>
                <a:cs typeface="Manjari"/>
                <a:sym typeface="Manjari"/>
              </a:defRPr>
            </a:lvl6pPr>
            <a:lvl7pPr marL="3200400" lvl="6" indent="-317500" rtl="0">
              <a:lnSpc>
                <a:spcPct val="115000"/>
              </a:lnSpc>
              <a:spcBef>
                <a:spcPts val="1600"/>
              </a:spcBef>
              <a:spcAft>
                <a:spcPts val="0"/>
              </a:spcAft>
              <a:buClr>
                <a:schemeClr val="hlink"/>
              </a:buClr>
              <a:buSzPts val="1400"/>
              <a:buFont typeface="Manjari"/>
              <a:buChar char="●"/>
              <a:defRPr>
                <a:solidFill>
                  <a:schemeClr val="hlink"/>
                </a:solidFill>
                <a:latin typeface="Manjari"/>
                <a:ea typeface="Manjari"/>
                <a:cs typeface="Manjari"/>
                <a:sym typeface="Manjari"/>
              </a:defRPr>
            </a:lvl7pPr>
            <a:lvl8pPr marL="3657600" lvl="7" indent="-317500" rtl="0">
              <a:lnSpc>
                <a:spcPct val="115000"/>
              </a:lnSpc>
              <a:spcBef>
                <a:spcPts val="1600"/>
              </a:spcBef>
              <a:spcAft>
                <a:spcPts val="0"/>
              </a:spcAft>
              <a:buClr>
                <a:schemeClr val="hlink"/>
              </a:buClr>
              <a:buSzPts val="1400"/>
              <a:buFont typeface="Manjari"/>
              <a:buChar char="○"/>
              <a:defRPr>
                <a:solidFill>
                  <a:schemeClr val="hlink"/>
                </a:solidFill>
                <a:latin typeface="Manjari"/>
                <a:ea typeface="Manjari"/>
                <a:cs typeface="Manjari"/>
                <a:sym typeface="Manjari"/>
              </a:defRPr>
            </a:lvl8pPr>
            <a:lvl9pPr marL="4114800" lvl="8" indent="-317500" rtl="0">
              <a:lnSpc>
                <a:spcPct val="115000"/>
              </a:lnSpc>
              <a:spcBef>
                <a:spcPts val="1600"/>
              </a:spcBef>
              <a:spcAft>
                <a:spcPts val="1600"/>
              </a:spcAft>
              <a:buClr>
                <a:schemeClr val="hlink"/>
              </a:buClr>
              <a:buSzPts val="1400"/>
              <a:buFont typeface="Manjari"/>
              <a:buChar char="■"/>
              <a:defRPr>
                <a:solidFill>
                  <a:schemeClr val="hlink"/>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85" r:id="rId1"/>
    <p:sldLayoutId id="2147483687" r:id="rId2"/>
    <p:sldLayoutId id="2147483692" r:id="rId3"/>
    <p:sldLayoutId id="2147483695" r:id="rId4"/>
    <p:sldLayoutId id="2147483718" r:id="rId5"/>
    <p:sldLayoutId id="2147483719" r:id="rId6"/>
    <p:sldLayoutId id="2147483720" r:id="rId7"/>
    <p:sldLayoutId id="2147483721" r:id="rId8"/>
  </p:sldLayoutIdLst>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0.png"/><Relationship Id="rId7" Type="http://schemas.openxmlformats.org/officeDocument/2006/relationships/diagramColors" Target="../diagrams/colors1.xml"/><Relationship Id="rId2" Type="http://schemas.openxmlformats.org/officeDocument/2006/relationships/image" Target="../media/image130.png"/><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50.pn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16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50.xml"/><Relationship Id="rId3" Type="http://schemas.openxmlformats.org/officeDocument/2006/relationships/diagramLayout" Target="../diagrams/layout5.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5.xml"/><Relationship Id="rId11" Type="http://schemas.openxmlformats.org/officeDocument/2006/relationships/image" Target="../media/image19.png"/><Relationship Id="rId5" Type="http://schemas.openxmlformats.org/officeDocument/2006/relationships/diagramColors" Target="../diagrams/colors5.xml"/><Relationship Id="rId10" Type="http://schemas.openxmlformats.org/officeDocument/2006/relationships/diagramColors" Target="../diagrams/colors50.xml"/><Relationship Id="rId4" Type="http://schemas.openxmlformats.org/officeDocument/2006/relationships/diagramQuickStyle" Target="../diagrams/quickStyle5.xml"/><Relationship Id="rId9" Type="http://schemas.openxmlformats.org/officeDocument/2006/relationships/diagramQuickStyle" Target="../diagrams/quickStyle50.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www.researchgate.net/publication/335290725_Stochastic_differential_theory_of_cricket?enrichId=rgreq-41738d3e6e8abb10069535ecbd7fb3fc-XXX&amp;enrichSource=Y292ZXJQYWdlOzMzNTI5MDcyNTtBUzo3OTk0NTIyMTg1NDAwMzJAMTU2NzYxNTY3MDAwMw%3D%3D&amp;el=1_x_2&amp;_esc=publicationCoverPdf" TargetMode="External"/><Relationship Id="rId2" Type="http://schemas.openxmlformats.org/officeDocument/2006/relationships/hyperlink" Target="https://doi.org/10.2307/3620249"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79"/>
          <p:cNvSpPr txBox="1">
            <a:spLocks noGrp="1"/>
          </p:cNvSpPr>
          <p:nvPr>
            <p:ph type="ctrTitle" idx="4294967295"/>
          </p:nvPr>
        </p:nvSpPr>
        <p:spPr>
          <a:xfrm>
            <a:off x="0" y="887413"/>
            <a:ext cx="8934450" cy="1509712"/>
          </a:xfrm>
          <a:prstGeom prst="rect">
            <a:avLst/>
          </a:prstGeom>
        </p:spPr>
        <p:txBody>
          <a:bodyPr spcFirstLastPara="1" wrap="square" lIns="91425" tIns="91425" rIns="91425" bIns="91425" anchor="ctr" anchorCtr="0">
            <a:noAutofit/>
          </a:bodyPr>
          <a:lstStyle/>
          <a:p>
            <a:pPr algn="ctr" rtl="0">
              <a:spcBef>
                <a:spcPts val="0"/>
              </a:spcBef>
              <a:spcAft>
                <a:spcPts val="0"/>
              </a:spcAft>
            </a:pPr>
            <a:r>
              <a:rPr lang="en-US" sz="4000" b="1" i="0" u="none" strike="noStrike" dirty="0">
                <a:solidFill>
                  <a:srgbClr val="1A1A1A"/>
                </a:solidFill>
                <a:effectLst/>
                <a:latin typeface="Times New Roman" panose="02020603050405020304" pitchFamily="18" charset="0"/>
              </a:rPr>
              <a:t>Stochastic Process in Cricket</a:t>
            </a:r>
            <a:endParaRPr sz="40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2A58EED-5ED0-4D3C-BF7C-68367CF998F8}"/>
              </a:ext>
            </a:extLst>
          </p:cNvPr>
          <p:cNvSpPr txBox="1"/>
          <p:nvPr/>
        </p:nvSpPr>
        <p:spPr>
          <a:xfrm>
            <a:off x="1214204" y="2571750"/>
            <a:ext cx="2825645" cy="2062103"/>
          </a:xfrm>
          <a:prstGeom prst="rect">
            <a:avLst/>
          </a:prstGeom>
          <a:noFill/>
        </p:spPr>
        <p:txBody>
          <a:bodyPr wrap="square">
            <a:spAutoFit/>
          </a:bodyPr>
          <a:lstStyle/>
          <a:p>
            <a:pPr rtl="0">
              <a:spcBef>
                <a:spcPts val="0"/>
              </a:spcBef>
              <a:spcAft>
                <a:spcPts val="0"/>
              </a:spcAft>
            </a:pPr>
            <a:r>
              <a:rPr lang="en-IN" sz="1600" b="1" i="0" u="none" strike="noStrike" dirty="0">
                <a:solidFill>
                  <a:srgbClr val="1A1A1A"/>
                </a:solidFill>
                <a:effectLst/>
                <a:latin typeface="Times New Roman" panose="02020603050405020304" pitchFamily="18" charset="0"/>
                <a:cs typeface="Times New Roman" panose="02020603050405020304" pitchFamily="18" charset="0"/>
              </a:rPr>
              <a:t>Members:</a:t>
            </a:r>
            <a:endParaRPr lang="en-IN" sz="1600" b="1" dirty="0">
              <a:effectLst/>
              <a:latin typeface="Times New Roman" panose="02020603050405020304" pitchFamily="18" charset="0"/>
              <a:cs typeface="Times New Roman" panose="02020603050405020304" pitchFamily="18" charset="0"/>
            </a:endParaRPr>
          </a:p>
          <a:p>
            <a:pPr rtl="0">
              <a:spcBef>
                <a:spcPts val="0"/>
              </a:spcBef>
              <a:spcAft>
                <a:spcPts val="0"/>
              </a:spcAft>
            </a:pPr>
            <a:endParaRPr lang="en-IN"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400" b="0" i="0" u="none" strike="noStrike" dirty="0" err="1">
                <a:solidFill>
                  <a:srgbClr val="1A1A1A"/>
                </a:solidFill>
                <a:effectLst/>
                <a:latin typeface="Times New Roman" panose="02020603050405020304" pitchFamily="18" charset="0"/>
                <a:cs typeface="Times New Roman" panose="02020603050405020304" pitchFamily="18" charset="0"/>
              </a:rPr>
              <a:t>Shimoni</a:t>
            </a:r>
            <a:r>
              <a:rPr lang="en-IN" sz="1400" b="0" i="0" u="none" strike="noStrike" dirty="0">
                <a:solidFill>
                  <a:srgbClr val="1A1A1A"/>
                </a:solidFill>
                <a:effectLst/>
                <a:latin typeface="Times New Roman" panose="02020603050405020304" pitchFamily="18" charset="0"/>
                <a:cs typeface="Times New Roman" panose="02020603050405020304" pitchFamily="18" charset="0"/>
              </a:rPr>
              <a:t> Adani - A024</a:t>
            </a:r>
          </a:p>
          <a:p>
            <a:r>
              <a:rPr lang="en-IN" sz="1400" b="0" i="0" u="none" strike="noStrike" dirty="0" err="1">
                <a:solidFill>
                  <a:srgbClr val="1A1A1A"/>
                </a:solidFill>
                <a:effectLst/>
                <a:latin typeface="Times New Roman" panose="02020603050405020304" pitchFamily="18" charset="0"/>
                <a:cs typeface="Times New Roman" panose="02020603050405020304" pitchFamily="18" charset="0"/>
              </a:rPr>
              <a:t>Jaskirat</a:t>
            </a:r>
            <a:r>
              <a:rPr lang="en-IN" sz="1400" b="0" i="0" u="none" strike="noStrike" dirty="0">
                <a:solidFill>
                  <a:srgbClr val="1A1A1A"/>
                </a:solidFill>
                <a:effectLst/>
                <a:latin typeface="Times New Roman" panose="02020603050405020304" pitchFamily="18" charset="0"/>
                <a:cs typeface="Times New Roman" panose="02020603050405020304" pitchFamily="18" charset="0"/>
              </a:rPr>
              <a:t> Singh Chadha - A028</a:t>
            </a:r>
            <a:br>
              <a:rPr lang="en-IN" b="0" dirty="0">
                <a:effectLst/>
                <a:latin typeface="Times New Roman" panose="02020603050405020304" pitchFamily="18" charset="0"/>
                <a:cs typeface="Times New Roman" panose="02020603050405020304" pitchFamily="18" charset="0"/>
              </a:rPr>
            </a:br>
            <a:r>
              <a:rPr lang="en-IN" sz="1400" b="0" i="0" u="none" strike="noStrike" dirty="0" err="1">
                <a:solidFill>
                  <a:srgbClr val="1A1A1A"/>
                </a:solidFill>
                <a:effectLst/>
                <a:latin typeface="Times New Roman" panose="02020603050405020304" pitchFamily="18" charset="0"/>
                <a:cs typeface="Times New Roman" panose="02020603050405020304" pitchFamily="18" charset="0"/>
              </a:rPr>
              <a:t>Dhruvi</a:t>
            </a:r>
            <a:r>
              <a:rPr lang="en-IN" sz="1400" b="0" i="0" u="none" strike="noStrike" dirty="0">
                <a:solidFill>
                  <a:srgbClr val="1A1A1A"/>
                </a:solidFill>
                <a:effectLst/>
                <a:latin typeface="Times New Roman" panose="02020603050405020304" pitchFamily="18" charset="0"/>
                <a:cs typeface="Times New Roman" panose="02020603050405020304" pitchFamily="18" charset="0"/>
              </a:rPr>
              <a:t> Gandhi - A039</a:t>
            </a:r>
          </a:p>
          <a:p>
            <a:r>
              <a:rPr lang="en-IN" sz="1400" b="0" i="0" u="none" strike="noStrike" dirty="0">
                <a:solidFill>
                  <a:srgbClr val="1A1A1A"/>
                </a:solidFill>
                <a:effectLst/>
                <a:latin typeface="Times New Roman" panose="02020603050405020304" pitchFamily="18" charset="0"/>
                <a:cs typeface="Times New Roman" panose="02020603050405020304" pitchFamily="18" charset="0"/>
              </a:rPr>
              <a:t>Muskan Kothari - A041</a:t>
            </a:r>
            <a:endParaRPr lang="en-IN"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400" b="0" i="0" u="none" strike="noStrike" dirty="0" err="1">
                <a:solidFill>
                  <a:srgbClr val="1A1A1A"/>
                </a:solidFill>
                <a:effectLst/>
                <a:latin typeface="Times New Roman" panose="02020603050405020304" pitchFamily="18" charset="0"/>
                <a:cs typeface="Times New Roman" panose="02020603050405020304" pitchFamily="18" charset="0"/>
              </a:rPr>
              <a:t>Malhar</a:t>
            </a:r>
            <a:r>
              <a:rPr lang="en-IN" sz="1400" b="0" i="0" u="none" strike="noStrike" dirty="0">
                <a:solidFill>
                  <a:srgbClr val="1A1A1A"/>
                </a:solidFill>
                <a:effectLst/>
                <a:latin typeface="Times New Roman" panose="02020603050405020304" pitchFamily="18" charset="0"/>
                <a:cs typeface="Times New Roman" panose="02020603050405020304" pitchFamily="18" charset="0"/>
              </a:rPr>
              <a:t> </a:t>
            </a:r>
            <a:r>
              <a:rPr lang="en-IN" sz="1400" b="0" i="0" u="none" strike="noStrike" dirty="0" err="1">
                <a:solidFill>
                  <a:srgbClr val="1A1A1A"/>
                </a:solidFill>
                <a:effectLst/>
                <a:latin typeface="Times New Roman" panose="02020603050405020304" pitchFamily="18" charset="0"/>
                <a:cs typeface="Times New Roman" panose="02020603050405020304" pitchFamily="18" charset="0"/>
              </a:rPr>
              <a:t>Khatu</a:t>
            </a:r>
            <a:r>
              <a:rPr lang="en-IN" sz="1400" b="0" i="0" u="none" strike="noStrike" dirty="0">
                <a:solidFill>
                  <a:srgbClr val="1A1A1A"/>
                </a:solidFill>
                <a:effectLst/>
                <a:latin typeface="Times New Roman" panose="02020603050405020304" pitchFamily="18" charset="0"/>
                <a:cs typeface="Times New Roman" panose="02020603050405020304" pitchFamily="18" charset="0"/>
              </a:rPr>
              <a:t> - A043</a:t>
            </a:r>
            <a:endParaRPr lang="en-IN"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400" b="0" i="0" u="none" strike="noStrike" dirty="0">
                <a:solidFill>
                  <a:srgbClr val="1A1A1A"/>
                </a:solidFill>
                <a:effectLst/>
                <a:latin typeface="Times New Roman" panose="02020603050405020304" pitchFamily="18" charset="0"/>
                <a:cs typeface="Times New Roman" panose="02020603050405020304" pitchFamily="18" charset="0"/>
              </a:rPr>
              <a:t>Pooja - A046</a:t>
            </a:r>
            <a:br>
              <a:rPr lang="en-IN" b="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B3071A88-D72F-456D-9054-0E30A2A7524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411" b="5366"/>
          <a:stretch/>
        </p:blipFill>
        <p:spPr bwMode="auto">
          <a:xfrm flipH="1">
            <a:off x="7188370" y="2950265"/>
            <a:ext cx="1852613" cy="20792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3B70EF3-AC9E-40E4-AD28-B2A0154F8788}"/>
              </a:ext>
            </a:extLst>
          </p:cNvPr>
          <p:cNvSpPr txBox="1"/>
          <p:nvPr/>
        </p:nvSpPr>
        <p:spPr>
          <a:xfrm>
            <a:off x="4841824" y="2571750"/>
            <a:ext cx="2256019" cy="1384995"/>
          </a:xfrm>
          <a:prstGeom prst="rect">
            <a:avLst/>
          </a:prstGeom>
          <a:noFill/>
        </p:spPr>
        <p:txBody>
          <a:bodyPr wrap="square">
            <a:spAutoFit/>
          </a:bodyPr>
          <a:lstStyle/>
          <a:p>
            <a:pPr rtl="0">
              <a:spcBef>
                <a:spcPts val="0"/>
              </a:spcBef>
              <a:spcAft>
                <a:spcPts val="0"/>
              </a:spcAft>
            </a:pPr>
            <a:r>
              <a:rPr lang="en-IN" b="1" i="0" u="none" strike="noStrike" dirty="0">
                <a:solidFill>
                  <a:srgbClr val="1A1A1A"/>
                </a:solidFill>
                <a:effectLst/>
                <a:latin typeface="Times New Roman" panose="02020603050405020304" pitchFamily="18" charset="0"/>
                <a:cs typeface="Times New Roman" panose="02020603050405020304" pitchFamily="18" charset="0"/>
              </a:rPr>
              <a:t>Mentor:</a:t>
            </a:r>
            <a:endParaRPr lang="en-IN"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400" b="0" i="0" u="none" strike="noStrike" dirty="0">
                <a:solidFill>
                  <a:srgbClr val="1A1A1A"/>
                </a:solidFill>
                <a:effectLst/>
                <a:latin typeface="Times New Roman" panose="02020603050405020304" pitchFamily="18" charset="0"/>
                <a:cs typeface="Times New Roman" panose="02020603050405020304" pitchFamily="18" charset="0"/>
              </a:rPr>
              <a:t>Prashant </a:t>
            </a:r>
            <a:r>
              <a:rPr lang="en-IN" sz="1400" b="0" i="0" u="none" strike="noStrike" dirty="0" err="1">
                <a:solidFill>
                  <a:srgbClr val="1A1A1A"/>
                </a:solidFill>
                <a:effectLst/>
                <a:latin typeface="Times New Roman" panose="02020603050405020304" pitchFamily="18" charset="0"/>
                <a:cs typeface="Times New Roman" panose="02020603050405020304" pitchFamily="18" charset="0"/>
              </a:rPr>
              <a:t>Dhamale</a:t>
            </a:r>
            <a:endParaRPr lang="en-IN" b="0" dirty="0">
              <a:effectLst/>
              <a:latin typeface="Times New Roman" panose="02020603050405020304" pitchFamily="18" charset="0"/>
              <a:cs typeface="Times New Roman" panose="02020603050405020304" pitchFamily="18" charset="0"/>
            </a:endParaRPr>
          </a:p>
          <a:p>
            <a:endParaRPr lang="en-IN" b="0" dirty="0">
              <a:effectLst/>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Project Coordinator:</a:t>
            </a:r>
          </a:p>
          <a:p>
            <a:r>
              <a:rPr lang="en-IN" dirty="0">
                <a:latin typeface="Times New Roman" panose="02020603050405020304" pitchFamily="18" charset="0"/>
                <a:cs typeface="Times New Roman" panose="02020603050405020304" pitchFamily="18" charset="0"/>
              </a:rPr>
              <a:t>Lily </a:t>
            </a:r>
            <a:r>
              <a:rPr lang="en-IN" dirty="0" err="1">
                <a:latin typeface="Times New Roman" panose="02020603050405020304" pitchFamily="18" charset="0"/>
                <a:cs typeface="Times New Roman" panose="02020603050405020304" pitchFamily="18" charset="0"/>
              </a:rPr>
              <a:t>Polekad</a:t>
            </a:r>
            <a:br>
              <a:rPr lang="en-IN" b="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0781584"/>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7;p19"/>
          <p:cNvSpPr txBox="1">
            <a:spLocks noGrp="1"/>
          </p:cNvSpPr>
          <p:nvPr>
            <p:ph type="body" idx="1"/>
          </p:nvPr>
        </p:nvSpPr>
        <p:spPr>
          <a:xfrm>
            <a:off x="790414" y="1348475"/>
            <a:ext cx="7578672" cy="325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sz="1600"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GB" sz="1600" b="1" u="sng" dirty="0">
                <a:solidFill>
                  <a:srgbClr val="000000"/>
                </a:solidFill>
                <a:latin typeface="Times New Roman"/>
                <a:ea typeface="Times New Roman"/>
                <a:cs typeface="Times New Roman"/>
                <a:sym typeface="Times New Roman"/>
              </a:rPr>
              <a:t>Output:</a:t>
            </a:r>
          </a:p>
          <a:p>
            <a:pPr marL="0" lvl="0" indent="0" algn="l" rtl="0">
              <a:spcBef>
                <a:spcPts val="0"/>
              </a:spcBef>
              <a:spcAft>
                <a:spcPts val="0"/>
              </a:spcAft>
              <a:buNone/>
            </a:pPr>
            <a:endParaRPr lang="en-GB" sz="1600"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GB" sz="1600" dirty="0">
                <a:solidFill>
                  <a:srgbClr val="000000"/>
                </a:solidFill>
                <a:latin typeface="Times New Roman"/>
                <a:ea typeface="Times New Roman"/>
                <a:cs typeface="Times New Roman"/>
                <a:sym typeface="Times New Roman"/>
              </a:rPr>
              <a:t>	        For T20Is			            For ODIs</a:t>
            </a:r>
          </a:p>
          <a:p>
            <a:pPr marL="0" lvl="0" indent="0" algn="l" rtl="0">
              <a:spcBef>
                <a:spcPts val="0"/>
              </a:spcBef>
              <a:spcAft>
                <a:spcPts val="0"/>
              </a:spcAft>
              <a:buNone/>
            </a:pPr>
            <a:endParaRPr lang="en-GB" sz="1600"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600" dirty="0">
              <a:solidFill>
                <a:srgbClr val="000000"/>
              </a:solidFill>
              <a:latin typeface="Times New Roman"/>
              <a:ea typeface="Times New Roman"/>
              <a:cs typeface="Times New Roman"/>
              <a:sym typeface="Times New Roman"/>
            </a:endParaRPr>
          </a:p>
          <a:p>
            <a:pPr marL="127000" lvl="0" indent="0" algn="l" rtl="0">
              <a:spcBef>
                <a:spcPts val="1200"/>
              </a:spcBef>
              <a:spcAft>
                <a:spcPts val="0"/>
              </a:spcAft>
              <a:buClr>
                <a:srgbClr val="000000"/>
              </a:buClr>
              <a:buSzPts val="1600"/>
              <a:buNone/>
            </a:pPr>
            <a:endParaRPr sz="1600" dirty="0">
              <a:solidFill>
                <a:srgbClr val="000000"/>
              </a:solidFill>
              <a:latin typeface="Times New Roman"/>
              <a:ea typeface="Times New Roman"/>
              <a:cs typeface="Times New Roman"/>
              <a:sym typeface="Times New Roman"/>
            </a:endParaRPr>
          </a:p>
        </p:txBody>
      </p:sp>
      <p:sp>
        <p:nvSpPr>
          <p:cNvPr id="2" name="Google Shape;126;p19"/>
          <p:cNvSpPr txBox="1">
            <a:spLocks noGrp="1"/>
          </p:cNvSpPr>
          <p:nvPr>
            <p:ph type="title"/>
          </p:nvPr>
        </p:nvSpPr>
        <p:spPr>
          <a:xfrm>
            <a:off x="1974300" y="617811"/>
            <a:ext cx="5195400" cy="59050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b="1" dirty="0">
                <a:latin typeface="Times New Roman"/>
                <a:ea typeface="Times New Roman"/>
                <a:cs typeface="Times New Roman"/>
                <a:sym typeface="Times New Roman"/>
              </a:rPr>
              <a:t>Data Analysis</a:t>
            </a:r>
            <a:endParaRPr b="1" dirty="0">
              <a:latin typeface="Times New Roman"/>
              <a:ea typeface="Times New Roman"/>
              <a:cs typeface="Times New Roman"/>
              <a:sym typeface="Times New Roman"/>
            </a:endParaRPr>
          </a:p>
        </p:txBody>
      </p:sp>
      <p:pic>
        <p:nvPicPr>
          <p:cNvPr id="7" name="Picture 6">
            <a:extLst>
              <a:ext uri="{FF2B5EF4-FFF2-40B4-BE49-F238E27FC236}">
                <a16:creationId xmlns:a16="http://schemas.microsoft.com/office/drawing/2014/main" id="{00F5F80D-A545-4773-B077-D4F6C17360BA}"/>
              </a:ext>
            </a:extLst>
          </p:cNvPr>
          <p:cNvPicPr>
            <a:picLocks noChangeAspect="1"/>
          </p:cNvPicPr>
          <p:nvPr/>
        </p:nvPicPr>
        <p:blipFill>
          <a:blip r:embed="rId2"/>
          <a:stretch>
            <a:fillRect/>
          </a:stretch>
        </p:blipFill>
        <p:spPr>
          <a:xfrm>
            <a:off x="4705464" y="2910253"/>
            <a:ext cx="3422622" cy="937659"/>
          </a:xfrm>
          <a:prstGeom prst="rect">
            <a:avLst/>
          </a:prstGeom>
        </p:spPr>
      </p:pic>
      <p:pic>
        <p:nvPicPr>
          <p:cNvPr id="9" name="Picture 8">
            <a:extLst>
              <a:ext uri="{FF2B5EF4-FFF2-40B4-BE49-F238E27FC236}">
                <a16:creationId xmlns:a16="http://schemas.microsoft.com/office/drawing/2014/main" id="{E2C01604-38DD-46E7-AB43-B06397DA607C}"/>
              </a:ext>
            </a:extLst>
          </p:cNvPr>
          <p:cNvPicPr>
            <a:picLocks noChangeAspect="1"/>
          </p:cNvPicPr>
          <p:nvPr/>
        </p:nvPicPr>
        <p:blipFill>
          <a:blip r:embed="rId3"/>
          <a:stretch>
            <a:fillRect/>
          </a:stretch>
        </p:blipFill>
        <p:spPr>
          <a:xfrm>
            <a:off x="980203" y="2910254"/>
            <a:ext cx="3422622" cy="937659"/>
          </a:xfrm>
          <a:prstGeom prst="rect">
            <a:avLst/>
          </a:prstGeom>
        </p:spPr>
      </p:pic>
    </p:spTree>
    <p:extLst>
      <p:ext uri="{BB962C8B-B14F-4D97-AF65-F5344CB8AC3E}">
        <p14:creationId xmlns:p14="http://schemas.microsoft.com/office/powerpoint/2010/main" val="3188436875"/>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94D0118E-017E-4ECA-B078-0D8636F33ED1}"/>
                  </a:ext>
                </a:extLst>
              </p:cNvPr>
              <p:cNvSpPr>
                <a:spLocks noGrp="1"/>
              </p:cNvSpPr>
              <p:nvPr>
                <p:ph type="body" idx="1"/>
              </p:nvPr>
            </p:nvSpPr>
            <p:spPr>
              <a:xfrm>
                <a:off x="813661" y="1334174"/>
                <a:ext cx="7516678" cy="3255300"/>
              </a:xfrm>
            </p:spPr>
            <p:txBody>
              <a:bodyPr/>
              <a:lstStyle/>
              <a:p>
                <a:pPr marL="114300" indent="0" algn="just">
                  <a:spcAft>
                    <a:spcPts val="800"/>
                  </a:spcAft>
                  <a:buNone/>
                </a:pPr>
                <a:r>
                  <a:rPr lang="en-US" sz="1600" b="1"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For T20Is,  </a:t>
                </a:r>
                <a:r>
                  <a:rPr lang="en-US" sz="16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Matrix </a:t>
                </a:r>
                <a14:m>
                  <m:oMath xmlns:m="http://schemas.openxmlformats.org/officeDocument/2006/math">
                    <m:r>
                      <a:rPr lang="en-US" sz="1600" b="0" i="0" smtClean="0">
                        <a:solidFill>
                          <a:schemeClr val="tx2">
                            <a:lumMod val="10000"/>
                          </a:schemeClr>
                        </a:solidFill>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1600" b="0" i="1" smtClean="0">
                            <a:solidFill>
                              <a:schemeClr val="tx2">
                                <a:lumMod val="10000"/>
                              </a:schemeClr>
                            </a:solidFill>
                            <a:effectLst/>
                            <a:latin typeface="Cambria Math" panose="02040503050406030204" pitchFamily="18" charset="0"/>
                            <a:cs typeface="Times New Roman" panose="02020603050405020304" pitchFamily="18" charset="0"/>
                          </a:rPr>
                        </m:ctrlPr>
                      </m:dPr>
                      <m:e>
                        <m:m>
                          <m:mPr>
                            <m:mcs>
                              <m:mc>
                                <m:mcPr>
                                  <m:count m:val="2"/>
                                  <m:mcJc m:val="center"/>
                                </m:mcPr>
                              </m:mc>
                            </m:mcs>
                            <m:ctrlPr>
                              <a:rPr lang="en-US" sz="1600" b="0" i="1" smtClean="0">
                                <a:solidFill>
                                  <a:schemeClr val="tx2">
                                    <a:lumMod val="10000"/>
                                  </a:schemeClr>
                                </a:solidFill>
                                <a:effectLst/>
                                <a:latin typeface="Cambria Math" panose="02040503050406030204" pitchFamily="18" charset="0"/>
                                <a:cs typeface="Times New Roman" panose="02020603050405020304" pitchFamily="18" charset="0"/>
                              </a:rPr>
                            </m:ctrlPr>
                          </m:mPr>
                          <m:mr>
                            <m:e>
                              <m:r>
                                <m:rPr>
                                  <m:brk m:alnAt="7"/>
                                </m:rPr>
                                <a:rPr lang="en-US" sz="1600" b="0" i="1" smtClean="0">
                                  <a:solidFill>
                                    <a:schemeClr val="tx2">
                                      <a:lumMod val="10000"/>
                                    </a:schemeClr>
                                  </a:solidFill>
                                  <a:effectLst/>
                                  <a:latin typeface="Cambria Math" panose="02040503050406030204" pitchFamily="18" charset="0"/>
                                  <a:cs typeface="Times New Roman" panose="02020603050405020304" pitchFamily="18" charset="0"/>
                                </a:rPr>
                                <m:t>8</m:t>
                              </m:r>
                            </m:e>
                            <m:e>
                              <m:r>
                                <a:rPr lang="en-US" sz="1600" b="0" i="1" smtClean="0">
                                  <a:solidFill>
                                    <a:schemeClr val="tx2">
                                      <a:lumMod val="10000"/>
                                    </a:schemeClr>
                                  </a:solidFill>
                                  <a:effectLst/>
                                  <a:latin typeface="Cambria Math" panose="02040503050406030204" pitchFamily="18" charset="0"/>
                                  <a:cs typeface="Times New Roman" panose="02020603050405020304" pitchFamily="18" charset="0"/>
                                </a:rPr>
                                <m:t>5</m:t>
                              </m:r>
                            </m:e>
                          </m:mr>
                          <m:mr>
                            <m:e>
                              <m:r>
                                <a:rPr lang="en-US" sz="1600" b="0" i="1" smtClean="0">
                                  <a:solidFill>
                                    <a:schemeClr val="tx2">
                                      <a:lumMod val="10000"/>
                                    </a:schemeClr>
                                  </a:solidFill>
                                  <a:effectLst/>
                                  <a:latin typeface="Cambria Math" panose="02040503050406030204" pitchFamily="18" charset="0"/>
                                  <a:cs typeface="Times New Roman" panose="02020603050405020304" pitchFamily="18" charset="0"/>
                                </a:rPr>
                                <m:t>4</m:t>
                              </m:r>
                            </m:e>
                            <m:e>
                              <m:r>
                                <a:rPr lang="en-US" sz="1600" b="0" i="1" smtClean="0">
                                  <a:solidFill>
                                    <a:schemeClr val="tx2">
                                      <a:lumMod val="10000"/>
                                    </a:schemeClr>
                                  </a:solidFill>
                                  <a:effectLst/>
                                  <a:latin typeface="Cambria Math" panose="02040503050406030204" pitchFamily="18" charset="0"/>
                                  <a:cs typeface="Times New Roman" panose="02020603050405020304" pitchFamily="18" charset="0"/>
                                </a:rPr>
                                <m:t>4</m:t>
                              </m:r>
                            </m:e>
                          </m:mr>
                        </m:m>
                      </m:e>
                    </m:d>
                  </m:oMath>
                </a14:m>
                <a:endParaRPr lang="en-IN" sz="16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spcAft>
                    <a:spcPts val="800"/>
                  </a:spcAft>
                  <a:buNone/>
                </a:pPr>
                <a:r>
                  <a:rPr lang="en-US" sz="1600" dirty="0">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Transition Probability Matrix, P</a:t>
                </a:r>
                <a14:m>
                  <m:oMath xmlns:m="http://schemas.openxmlformats.org/officeDocument/2006/math">
                    <m:r>
                      <a:rPr lang="en-US" sz="1600" i="0" smtClean="0">
                        <a:solidFill>
                          <a:schemeClr val="tx2">
                            <a:lumMod val="10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IN" sz="1600" i="1">
                            <a:solidFill>
                              <a:schemeClr val="tx2">
                                <a:lumMod val="1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0" smtClean="0">
                            <a:solidFill>
                              <a:schemeClr val="tx2">
                                <a:lumMod val="10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m>
                          <m:mPr>
                            <m:mcs>
                              <m:mc>
                                <m:mcPr>
                                  <m:count m:val="2"/>
                                  <m:mcJc m:val="center"/>
                                </m:mcPr>
                              </m:mc>
                            </m:mcs>
                            <m:ctrlPr>
                              <a:rPr lang="en-IN" sz="1600" i="1">
                                <a:solidFill>
                                  <a:schemeClr val="tx2">
                                    <a:lumMod val="1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US" sz="1600" i="0" smtClean="0">
                                  <a:solidFill>
                                    <a:schemeClr val="tx2">
                                      <a:lumMod val="10000"/>
                                    </a:schemeClr>
                                  </a:solidFill>
                                  <a:effectLst/>
                                  <a:latin typeface="Cambria Math" panose="02040503050406030204" pitchFamily="18" charset="0"/>
                                  <a:ea typeface="Times New Roman" panose="02020603050405020304" pitchFamily="18" charset="0"/>
                                  <a:cs typeface="Times New Roman" panose="02020603050405020304" pitchFamily="18" charset="0"/>
                                </a:rPr>
                                <m:t>0.6154</m:t>
                              </m:r>
                            </m:e>
                            <m:e>
                              <m:r>
                                <a:rPr lang="en-US" sz="1600" i="0" smtClean="0">
                                  <a:solidFill>
                                    <a:schemeClr val="tx2">
                                      <a:lumMod val="10000"/>
                                    </a:schemeClr>
                                  </a:solidFill>
                                  <a:effectLst/>
                                  <a:latin typeface="Cambria Math" panose="02040503050406030204" pitchFamily="18" charset="0"/>
                                  <a:ea typeface="Times New Roman" panose="02020603050405020304" pitchFamily="18" charset="0"/>
                                  <a:cs typeface="Times New Roman" panose="02020603050405020304" pitchFamily="18" charset="0"/>
                                </a:rPr>
                                <m:t>0.3846</m:t>
                              </m:r>
                            </m:e>
                          </m:mr>
                          <m:mr>
                            <m:e>
                              <m:r>
                                <a:rPr lang="en-US" sz="1600" i="0" smtClean="0">
                                  <a:solidFill>
                                    <a:schemeClr val="tx2">
                                      <a:lumMod val="10000"/>
                                    </a:schemeClr>
                                  </a:solidFill>
                                  <a:effectLst/>
                                  <a:latin typeface="Cambria Math" panose="02040503050406030204" pitchFamily="18" charset="0"/>
                                  <a:ea typeface="Times New Roman" panose="02020603050405020304" pitchFamily="18" charset="0"/>
                                  <a:cs typeface="Times New Roman" panose="02020603050405020304" pitchFamily="18" charset="0"/>
                                </a:rPr>
                                <m:t>0.5</m:t>
                              </m:r>
                            </m:e>
                            <m:e>
                              <m:r>
                                <a:rPr lang="en-US" sz="1600" i="0" smtClean="0">
                                  <a:solidFill>
                                    <a:schemeClr val="tx2">
                                      <a:lumMod val="10000"/>
                                    </a:schemeClr>
                                  </a:solidFill>
                                  <a:effectLst/>
                                  <a:latin typeface="Cambria Math" panose="02040503050406030204" pitchFamily="18" charset="0"/>
                                  <a:ea typeface="Times New Roman" panose="02020603050405020304" pitchFamily="18" charset="0"/>
                                  <a:cs typeface="Times New Roman" panose="02020603050405020304" pitchFamily="18" charset="0"/>
                                </a:rPr>
                                <m:t>0.5</m:t>
                              </m:r>
                            </m:e>
                          </m:mr>
                        </m:m>
                        <m:r>
                          <a:rPr lang="en-US" sz="1600" i="0" smtClean="0">
                            <a:solidFill>
                              <a:schemeClr val="tx2">
                                <a:lumMod val="10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e>
                    </m:d>
                  </m:oMath>
                </a14:m>
                <a:endParaRPr lang="en-IN" sz="16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spcAft>
                    <a:spcPts val="800"/>
                  </a:spcAft>
                  <a:buNone/>
                </a:pPr>
                <a:r>
                  <a:rPr lang="en-US" sz="1600" dirty="0">
                    <a:solidFill>
                      <a:schemeClr val="tx2">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1600" dirty="0">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nitial State Matrix </a:t>
                </a:r>
                <a14:m>
                  <m:oMath xmlns:m="http://schemas.openxmlformats.org/officeDocument/2006/math">
                    <m:r>
                      <a:rPr lang="en-US" sz="1600" b="0" i="0" smtClean="0">
                        <a:solidFill>
                          <a:schemeClr val="tx2">
                            <a:lumMod val="10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m>
                      <m:mPr>
                        <m:mcs>
                          <m:mc>
                            <m:mcPr>
                              <m:count m:val="2"/>
                              <m:mcJc m:val="center"/>
                            </m:mcPr>
                          </m:mc>
                        </m:mcs>
                        <m:ctrlPr>
                          <a:rPr lang="en-IN" sz="1600" i="1">
                            <a:solidFill>
                              <a:schemeClr val="tx2">
                                <a:lumMod val="1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US" sz="1600" i="0" smtClean="0">
                              <a:solidFill>
                                <a:schemeClr val="tx2">
                                  <a:lumMod val="10000"/>
                                </a:schemeClr>
                              </a:solidFill>
                              <a:effectLst/>
                              <a:latin typeface="Cambria Math" panose="02040503050406030204" pitchFamily="18" charset="0"/>
                              <a:ea typeface="Times New Roman" panose="02020603050405020304" pitchFamily="18" charset="0"/>
                              <a:cs typeface="Times New Roman" panose="02020603050405020304" pitchFamily="18" charset="0"/>
                            </a:rPr>
                            <m:t>[ 0</m:t>
                          </m:r>
                        </m:e>
                        <m:e>
                          <m:r>
                            <a:rPr lang="en-US" sz="1600" i="0" smtClean="0">
                              <a:solidFill>
                                <a:schemeClr val="tx2">
                                  <a:lumMod val="10000"/>
                                </a:schemeClr>
                              </a:solidFill>
                              <a:effectLst/>
                              <a:latin typeface="Cambria Math" panose="02040503050406030204" pitchFamily="18" charset="0"/>
                              <a:ea typeface="Times New Roman" panose="02020603050405020304" pitchFamily="18" charset="0"/>
                              <a:cs typeface="Times New Roman" panose="02020603050405020304" pitchFamily="18" charset="0"/>
                            </a:rPr>
                            <m:t>1 ]</m:t>
                          </m:r>
                        </m:e>
                      </m:mr>
                    </m:m>
                  </m:oMath>
                </a14:m>
                <a:endParaRPr lang="en-US" sz="1600" dirty="0">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spcAft>
                    <a:spcPts val="800"/>
                  </a:spcAft>
                  <a:buNone/>
                </a:pPr>
                <a:r>
                  <a:rPr lang="en-IN" sz="1600" dirty="0">
                    <a:solidFill>
                      <a:schemeClr val="tx2">
                        <a:lumMod val="10000"/>
                      </a:schemeClr>
                    </a:solidFill>
                    <a:latin typeface="Times New Roman" panose="02020603050405020304" pitchFamily="18" charset="0"/>
                    <a:cs typeface="Times New Roman" panose="02020603050405020304" pitchFamily="18" charset="0"/>
                  </a:rPr>
                  <a:t>Probability after the 1</a:t>
                </a:r>
                <a:r>
                  <a:rPr lang="en-IN" sz="1600" baseline="30000" dirty="0">
                    <a:solidFill>
                      <a:schemeClr val="tx2">
                        <a:lumMod val="10000"/>
                      </a:schemeClr>
                    </a:solidFill>
                    <a:latin typeface="Times New Roman" panose="02020603050405020304" pitchFamily="18" charset="0"/>
                    <a:cs typeface="Times New Roman" panose="02020603050405020304" pitchFamily="18" charset="0"/>
                  </a:rPr>
                  <a:t>st</a:t>
                </a:r>
                <a:r>
                  <a:rPr lang="en-IN" sz="1600" dirty="0">
                    <a:solidFill>
                      <a:schemeClr val="tx2">
                        <a:lumMod val="10000"/>
                      </a:schemeClr>
                    </a:solidFill>
                    <a:latin typeface="Times New Roman" panose="02020603050405020304" pitchFamily="18" charset="0"/>
                    <a:cs typeface="Times New Roman" panose="02020603050405020304" pitchFamily="18" charset="0"/>
                  </a:rPr>
                  <a:t> step </a:t>
                </a:r>
                <a14:m>
                  <m:oMath xmlns:m="http://schemas.openxmlformats.org/officeDocument/2006/math">
                    <m:sSub>
                      <m:sSubPr>
                        <m:ctrlPr>
                          <a:rPr lang="en-IN" sz="1600" i="1">
                            <a:solidFill>
                              <a:schemeClr val="tx2">
                                <a:lumMod val="10000"/>
                              </a:schemeClr>
                            </a:solidFill>
                            <a:latin typeface="Cambria Math" panose="02040503050406030204" pitchFamily="18" charset="0"/>
                            <a:cs typeface="Times New Roman" panose="02020603050405020304" pitchFamily="18" charset="0"/>
                          </a:rPr>
                        </m:ctrlPr>
                      </m:sSubPr>
                      <m:e>
                        <m:r>
                          <m:rPr>
                            <m:sty m:val="p"/>
                          </m:rPr>
                          <a:rPr lang="en-US" sz="1600" i="0" smtClean="0">
                            <a:solidFill>
                              <a:schemeClr val="tx2">
                                <a:lumMod val="10000"/>
                              </a:schemeClr>
                            </a:solidFill>
                            <a:latin typeface="Cambria Math" panose="02040503050406030204" pitchFamily="18" charset="0"/>
                            <a:cs typeface="Times New Roman" panose="02020603050405020304" pitchFamily="18" charset="0"/>
                          </a:rPr>
                          <m:t>P</m:t>
                        </m:r>
                      </m:e>
                      <m:sub>
                        <m:r>
                          <a:rPr lang="en-US" sz="1600" b="0" i="0" smtClean="0">
                            <a:solidFill>
                              <a:schemeClr val="tx2">
                                <a:lumMod val="10000"/>
                              </a:schemeClr>
                            </a:solidFill>
                            <a:latin typeface="Cambria Math" panose="02040503050406030204" pitchFamily="18" charset="0"/>
                            <a:cs typeface="Times New Roman" panose="02020603050405020304" pitchFamily="18" charset="0"/>
                          </a:rPr>
                          <m:t>1</m:t>
                        </m:r>
                      </m:sub>
                    </m:sSub>
                    <m:r>
                      <a:rPr lang="en-US" sz="1600" b="0" i="0" smtClean="0">
                        <a:solidFill>
                          <a:schemeClr val="tx2">
                            <a:lumMod val="10000"/>
                          </a:schemeClr>
                        </a:solidFill>
                        <a:latin typeface="Cambria Math" panose="02040503050406030204" pitchFamily="18" charset="0"/>
                        <a:cs typeface="Times New Roman" panose="02020603050405020304" pitchFamily="18" charset="0"/>
                      </a:rPr>
                      <m:t>=</m:t>
                    </m:r>
                    <m:d>
                      <m:dPr>
                        <m:begChr m:val="["/>
                        <m:endChr m:val="]"/>
                        <m:ctrlPr>
                          <a:rPr lang="en-US" sz="1600" b="0" i="1" smtClean="0">
                            <a:solidFill>
                              <a:schemeClr val="tx2">
                                <a:lumMod val="10000"/>
                              </a:schemeClr>
                            </a:solidFill>
                            <a:latin typeface="Cambria Math" panose="02040503050406030204" pitchFamily="18" charset="0"/>
                            <a:cs typeface="Times New Roman" panose="02020603050405020304" pitchFamily="18" charset="0"/>
                          </a:rPr>
                        </m:ctrlPr>
                      </m:dPr>
                      <m:e>
                        <m:r>
                          <a:rPr lang="en-US" sz="1600" b="0" i="1" smtClean="0">
                            <a:solidFill>
                              <a:schemeClr val="tx2">
                                <a:lumMod val="10000"/>
                              </a:schemeClr>
                            </a:solidFill>
                            <a:latin typeface="Cambria Math" panose="02040503050406030204" pitchFamily="18" charset="0"/>
                            <a:cs typeface="Times New Roman" panose="02020603050405020304" pitchFamily="18" charset="0"/>
                          </a:rPr>
                          <m:t> </m:t>
                        </m:r>
                        <m:m>
                          <m:mPr>
                            <m:mcs>
                              <m:mc>
                                <m:mcPr>
                                  <m:count m:val="2"/>
                                  <m:mcJc m:val="center"/>
                                </m:mcPr>
                              </m:mc>
                            </m:mcs>
                            <m:ctrlPr>
                              <a:rPr lang="en-US" sz="1600" b="0" i="1" smtClean="0">
                                <a:solidFill>
                                  <a:schemeClr val="tx2">
                                    <a:lumMod val="10000"/>
                                  </a:schemeClr>
                                </a:solidFill>
                                <a:latin typeface="Cambria Math" panose="02040503050406030204" pitchFamily="18" charset="0"/>
                                <a:cs typeface="Times New Roman" panose="02020603050405020304" pitchFamily="18" charset="0"/>
                              </a:rPr>
                            </m:ctrlPr>
                          </m:mPr>
                          <m:mr>
                            <m:e>
                              <m:r>
                                <m:rPr>
                                  <m:brk m:alnAt="7"/>
                                </m:rPr>
                                <a:rPr lang="en-US" sz="1600" b="0" i="1" smtClean="0">
                                  <a:solidFill>
                                    <a:schemeClr val="tx2">
                                      <a:lumMod val="10000"/>
                                    </a:schemeClr>
                                  </a:solidFill>
                                  <a:latin typeface="Cambria Math" panose="02040503050406030204" pitchFamily="18" charset="0"/>
                                  <a:cs typeface="Times New Roman" panose="02020603050405020304" pitchFamily="18" charset="0"/>
                                </a:rPr>
                                <m:t>0</m:t>
                              </m:r>
                            </m:e>
                            <m:e>
                              <m:r>
                                <a:rPr lang="en-US" sz="1600" b="0" i="1" smtClean="0">
                                  <a:solidFill>
                                    <a:schemeClr val="tx2">
                                      <a:lumMod val="10000"/>
                                    </a:schemeClr>
                                  </a:solidFill>
                                  <a:latin typeface="Cambria Math" panose="02040503050406030204" pitchFamily="18" charset="0"/>
                                  <a:cs typeface="Times New Roman" panose="02020603050405020304" pitchFamily="18" charset="0"/>
                                </a:rPr>
                                <m:t>1</m:t>
                              </m:r>
                            </m:e>
                          </m:mr>
                        </m:m>
                        <m:r>
                          <a:rPr lang="en-US" sz="1600" b="0" i="1" smtClean="0">
                            <a:solidFill>
                              <a:schemeClr val="tx2">
                                <a:lumMod val="10000"/>
                              </a:schemeClr>
                            </a:solidFill>
                            <a:latin typeface="Cambria Math" panose="02040503050406030204" pitchFamily="18" charset="0"/>
                            <a:cs typeface="Times New Roman" panose="02020603050405020304" pitchFamily="18" charset="0"/>
                          </a:rPr>
                          <m:t> </m:t>
                        </m:r>
                      </m:e>
                    </m:d>
                    <m:r>
                      <a:rPr lang="en-US" sz="1600" b="0" i="1" smtClean="0">
                        <a:solidFill>
                          <a:schemeClr val="tx2">
                            <a:lumMod val="10000"/>
                          </a:schemeClr>
                        </a:solidFill>
                        <a:latin typeface="Cambria Math" panose="02040503050406030204" pitchFamily="18" charset="0"/>
                        <a:cs typeface="Times New Roman" panose="02020603050405020304" pitchFamily="18" charset="0"/>
                      </a:rPr>
                      <m:t>∗</m:t>
                    </m:r>
                    <m:d>
                      <m:dPr>
                        <m:begChr m:val="["/>
                        <m:endChr m:val="]"/>
                        <m:ctrlPr>
                          <a:rPr lang="en-US" sz="1600" b="0" i="1" smtClean="0">
                            <a:solidFill>
                              <a:schemeClr val="tx2">
                                <a:lumMod val="10000"/>
                              </a:schemeClr>
                            </a:solidFill>
                            <a:latin typeface="Cambria Math" panose="02040503050406030204" pitchFamily="18" charset="0"/>
                            <a:cs typeface="Times New Roman" panose="02020603050405020304" pitchFamily="18" charset="0"/>
                          </a:rPr>
                        </m:ctrlPr>
                      </m:dPr>
                      <m:e>
                        <m:m>
                          <m:mPr>
                            <m:mcs>
                              <m:mc>
                                <m:mcPr>
                                  <m:count m:val="2"/>
                                  <m:mcJc m:val="center"/>
                                </m:mcPr>
                              </m:mc>
                            </m:mcs>
                            <m:ctrlPr>
                              <a:rPr lang="en-US" sz="1600" b="0" i="1" smtClean="0">
                                <a:solidFill>
                                  <a:schemeClr val="tx2">
                                    <a:lumMod val="10000"/>
                                  </a:schemeClr>
                                </a:solidFill>
                                <a:latin typeface="Cambria Math" panose="02040503050406030204" pitchFamily="18" charset="0"/>
                                <a:cs typeface="Times New Roman" panose="02020603050405020304" pitchFamily="18" charset="0"/>
                              </a:rPr>
                            </m:ctrlPr>
                          </m:mPr>
                          <m:mr>
                            <m:e>
                              <m:r>
                                <m:rPr>
                                  <m:brk m:alnAt="7"/>
                                </m:rPr>
                                <a:rPr lang="en-US" sz="1600" b="0" i="1" smtClean="0">
                                  <a:solidFill>
                                    <a:schemeClr val="tx2">
                                      <a:lumMod val="10000"/>
                                    </a:schemeClr>
                                  </a:solidFill>
                                  <a:latin typeface="Cambria Math" panose="02040503050406030204" pitchFamily="18" charset="0"/>
                                  <a:cs typeface="Times New Roman" panose="02020603050405020304" pitchFamily="18" charset="0"/>
                                </a:rPr>
                                <m:t>0</m:t>
                              </m:r>
                              <m:r>
                                <a:rPr lang="en-US" sz="1600" b="0" i="1" smtClean="0">
                                  <a:solidFill>
                                    <a:schemeClr val="tx2">
                                      <a:lumMod val="10000"/>
                                    </a:schemeClr>
                                  </a:solidFill>
                                  <a:latin typeface="Cambria Math" panose="02040503050406030204" pitchFamily="18" charset="0"/>
                                  <a:cs typeface="Times New Roman" panose="02020603050405020304" pitchFamily="18" charset="0"/>
                                </a:rPr>
                                <m:t>.6154</m:t>
                              </m:r>
                            </m:e>
                            <m:e>
                              <m:r>
                                <a:rPr lang="en-US" sz="1600" b="0" i="1" smtClean="0">
                                  <a:solidFill>
                                    <a:schemeClr val="tx2">
                                      <a:lumMod val="10000"/>
                                    </a:schemeClr>
                                  </a:solidFill>
                                  <a:latin typeface="Cambria Math" panose="02040503050406030204" pitchFamily="18" charset="0"/>
                                  <a:cs typeface="Times New Roman" panose="02020603050405020304" pitchFamily="18" charset="0"/>
                                </a:rPr>
                                <m:t>0.3846</m:t>
                              </m:r>
                            </m:e>
                          </m:mr>
                          <m:mr>
                            <m:e>
                              <m:r>
                                <a:rPr lang="en-US" sz="1600" b="0" i="1" smtClean="0">
                                  <a:solidFill>
                                    <a:schemeClr val="tx2">
                                      <a:lumMod val="10000"/>
                                    </a:schemeClr>
                                  </a:solidFill>
                                  <a:latin typeface="Cambria Math" panose="02040503050406030204" pitchFamily="18" charset="0"/>
                                  <a:cs typeface="Times New Roman" panose="02020603050405020304" pitchFamily="18" charset="0"/>
                                </a:rPr>
                                <m:t>0.5</m:t>
                              </m:r>
                            </m:e>
                            <m:e>
                              <m:r>
                                <a:rPr lang="en-US" sz="1600" b="0" i="1" smtClean="0">
                                  <a:solidFill>
                                    <a:schemeClr val="tx2">
                                      <a:lumMod val="10000"/>
                                    </a:schemeClr>
                                  </a:solidFill>
                                  <a:latin typeface="Cambria Math" panose="02040503050406030204" pitchFamily="18" charset="0"/>
                                  <a:cs typeface="Times New Roman" panose="02020603050405020304" pitchFamily="18" charset="0"/>
                                </a:rPr>
                                <m:t>0.5</m:t>
                              </m:r>
                            </m:e>
                          </m:mr>
                        </m:m>
                      </m:e>
                    </m:d>
                    <m:r>
                      <a:rPr lang="en-US" sz="1600" b="0" i="1" smtClean="0">
                        <a:solidFill>
                          <a:schemeClr val="tx2">
                            <a:lumMod val="10000"/>
                          </a:schemeClr>
                        </a:solidFill>
                        <a:latin typeface="Cambria Math" panose="02040503050406030204" pitchFamily="18" charset="0"/>
                        <a:cs typeface="Times New Roman" panose="02020603050405020304" pitchFamily="18" charset="0"/>
                      </a:rPr>
                      <m:t>=[ </m:t>
                    </m:r>
                    <m:m>
                      <m:mPr>
                        <m:mcs>
                          <m:mc>
                            <m:mcPr>
                              <m:count m:val="2"/>
                              <m:mcJc m:val="center"/>
                            </m:mcPr>
                          </m:mc>
                        </m:mcs>
                        <m:ctrlPr>
                          <a:rPr lang="en-US" sz="1600" b="0" i="1" smtClean="0">
                            <a:solidFill>
                              <a:schemeClr val="tx2">
                                <a:lumMod val="10000"/>
                              </a:schemeClr>
                            </a:solidFill>
                            <a:latin typeface="Cambria Math" panose="02040503050406030204" pitchFamily="18" charset="0"/>
                            <a:cs typeface="Times New Roman" panose="02020603050405020304" pitchFamily="18" charset="0"/>
                          </a:rPr>
                        </m:ctrlPr>
                      </m:mPr>
                      <m:mr>
                        <m:e>
                          <m:r>
                            <m:rPr>
                              <m:brk m:alnAt="7"/>
                            </m:rPr>
                            <a:rPr lang="en-US" sz="1600" b="0" i="1" smtClean="0">
                              <a:solidFill>
                                <a:schemeClr val="tx2">
                                  <a:lumMod val="10000"/>
                                </a:schemeClr>
                              </a:solidFill>
                              <a:latin typeface="Cambria Math" panose="02040503050406030204" pitchFamily="18" charset="0"/>
                              <a:cs typeface="Times New Roman" panose="02020603050405020304" pitchFamily="18" charset="0"/>
                            </a:rPr>
                            <m:t>0</m:t>
                          </m:r>
                          <m:r>
                            <a:rPr lang="en-US" sz="1600" b="0" i="1" smtClean="0">
                              <a:solidFill>
                                <a:schemeClr val="tx2">
                                  <a:lumMod val="10000"/>
                                </a:schemeClr>
                              </a:solidFill>
                              <a:latin typeface="Cambria Math" panose="02040503050406030204" pitchFamily="18" charset="0"/>
                              <a:cs typeface="Times New Roman" panose="02020603050405020304" pitchFamily="18" charset="0"/>
                            </a:rPr>
                            <m:t>.5</m:t>
                          </m:r>
                        </m:e>
                        <m:e>
                          <m:r>
                            <a:rPr lang="en-US" sz="1600" b="0" i="1" smtClean="0">
                              <a:solidFill>
                                <a:schemeClr val="tx2">
                                  <a:lumMod val="10000"/>
                                </a:schemeClr>
                              </a:solidFill>
                              <a:latin typeface="Cambria Math" panose="02040503050406030204" pitchFamily="18" charset="0"/>
                              <a:cs typeface="Times New Roman" panose="02020603050405020304" pitchFamily="18" charset="0"/>
                            </a:rPr>
                            <m:t>0.5</m:t>
                          </m:r>
                        </m:e>
                      </m:mr>
                    </m:m>
                    <m:r>
                      <a:rPr lang="en-US" sz="1600" b="0" i="1" smtClean="0">
                        <a:solidFill>
                          <a:schemeClr val="tx2">
                            <a:lumMod val="10000"/>
                          </a:schemeClr>
                        </a:solidFill>
                        <a:latin typeface="Cambria Math" panose="02040503050406030204" pitchFamily="18" charset="0"/>
                        <a:cs typeface="Times New Roman" panose="02020603050405020304" pitchFamily="18" charset="0"/>
                      </a:rPr>
                      <m:t> ]</m:t>
                    </m:r>
                  </m:oMath>
                </a14:m>
                <a:endParaRPr lang="en-US" sz="1600" dirty="0">
                  <a:solidFill>
                    <a:schemeClr val="tx2">
                      <a:lumMod val="1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spcAft>
                    <a:spcPts val="800"/>
                  </a:spcAft>
                  <a:buNone/>
                </a:pPr>
                <a:r>
                  <a:rPr lang="en-IN" sz="1600" dirty="0">
                    <a:solidFill>
                      <a:schemeClr val="tx2">
                        <a:lumMod val="10000"/>
                      </a:schemeClr>
                    </a:solidFill>
                    <a:latin typeface="Times New Roman" panose="02020603050405020304" pitchFamily="18" charset="0"/>
                    <a:cs typeface="Times New Roman" panose="02020603050405020304" pitchFamily="18" charset="0"/>
                  </a:rPr>
                  <a:t>Probability after the 2</a:t>
                </a:r>
                <a:r>
                  <a:rPr lang="en-IN" sz="1600" baseline="30000" dirty="0">
                    <a:solidFill>
                      <a:schemeClr val="tx2">
                        <a:lumMod val="10000"/>
                      </a:schemeClr>
                    </a:solidFill>
                    <a:latin typeface="Times New Roman" panose="02020603050405020304" pitchFamily="18" charset="0"/>
                    <a:cs typeface="Times New Roman" panose="02020603050405020304" pitchFamily="18" charset="0"/>
                  </a:rPr>
                  <a:t>nd</a:t>
                </a:r>
                <a:r>
                  <a:rPr lang="en-IN" sz="1600" dirty="0">
                    <a:solidFill>
                      <a:schemeClr val="tx2">
                        <a:lumMod val="10000"/>
                      </a:schemeClr>
                    </a:solidFill>
                    <a:latin typeface="Times New Roman" panose="02020603050405020304" pitchFamily="18" charset="0"/>
                    <a:cs typeface="Times New Roman" panose="02020603050405020304" pitchFamily="18" charset="0"/>
                  </a:rPr>
                  <a:t> step </a:t>
                </a:r>
                <a14:m>
                  <m:oMath xmlns:m="http://schemas.openxmlformats.org/officeDocument/2006/math">
                    <m:sSub>
                      <m:sSubPr>
                        <m:ctrlPr>
                          <a:rPr lang="en-IN" sz="1600" i="1">
                            <a:solidFill>
                              <a:schemeClr val="tx2">
                                <a:lumMod val="10000"/>
                              </a:schemeClr>
                            </a:solidFill>
                            <a:latin typeface="Cambria Math" panose="02040503050406030204" pitchFamily="18" charset="0"/>
                            <a:cs typeface="Times New Roman" panose="02020603050405020304" pitchFamily="18" charset="0"/>
                          </a:rPr>
                        </m:ctrlPr>
                      </m:sSubPr>
                      <m:e>
                        <m:r>
                          <m:rPr>
                            <m:sty m:val="p"/>
                          </m:rPr>
                          <a:rPr lang="en-US" sz="1600" i="0" smtClean="0">
                            <a:solidFill>
                              <a:schemeClr val="tx2">
                                <a:lumMod val="10000"/>
                              </a:schemeClr>
                            </a:solidFill>
                            <a:latin typeface="Cambria Math" panose="02040503050406030204" pitchFamily="18" charset="0"/>
                            <a:cs typeface="Times New Roman" panose="02020603050405020304" pitchFamily="18" charset="0"/>
                          </a:rPr>
                          <m:t>P</m:t>
                        </m:r>
                      </m:e>
                      <m:sub>
                        <m:r>
                          <a:rPr lang="en-US" sz="1600" b="0" i="0" smtClean="0">
                            <a:solidFill>
                              <a:schemeClr val="tx2">
                                <a:lumMod val="10000"/>
                              </a:schemeClr>
                            </a:solidFill>
                            <a:latin typeface="Cambria Math" panose="02040503050406030204" pitchFamily="18" charset="0"/>
                            <a:cs typeface="Times New Roman" panose="02020603050405020304" pitchFamily="18" charset="0"/>
                          </a:rPr>
                          <m:t>2</m:t>
                        </m:r>
                      </m:sub>
                    </m:sSub>
                    <m:r>
                      <a:rPr lang="en-US" sz="1600" b="0" i="0" smtClean="0">
                        <a:solidFill>
                          <a:schemeClr val="tx2">
                            <a:lumMod val="10000"/>
                          </a:schemeClr>
                        </a:solidFill>
                        <a:latin typeface="Cambria Math" panose="02040503050406030204" pitchFamily="18" charset="0"/>
                        <a:cs typeface="Times New Roman" panose="02020603050405020304" pitchFamily="18" charset="0"/>
                      </a:rPr>
                      <m:t>=</m:t>
                    </m:r>
                  </m:oMath>
                </a14:m>
                <a:r>
                  <a:rPr lang="en-IN" sz="1600" dirty="0">
                    <a:solidFill>
                      <a:schemeClr val="tx2">
                        <a:lumMod val="10000"/>
                      </a:schemeClr>
                    </a:solidFill>
                    <a:latin typeface="Times New Roman" panose="02020603050405020304" pitchFamily="18" charset="0"/>
                    <a:cs typeface="Times New Roman" panose="02020603050405020304" pitchFamily="18" charset="0"/>
                  </a:rPr>
                  <a:t> [ </a:t>
                </a:r>
                <a14:m>
                  <m:oMath xmlns:m="http://schemas.openxmlformats.org/officeDocument/2006/math">
                    <m:m>
                      <m:mPr>
                        <m:mcs>
                          <m:mc>
                            <m:mcPr>
                              <m:count m:val="2"/>
                              <m:mcJc m:val="center"/>
                            </m:mcPr>
                          </m:mc>
                        </m:mcs>
                        <m:ctrlPr>
                          <a:rPr lang="en-IN" sz="1600" i="1" smtClean="0">
                            <a:solidFill>
                              <a:schemeClr val="tx2">
                                <a:lumMod val="10000"/>
                              </a:schemeClr>
                            </a:solidFill>
                            <a:latin typeface="Cambria Math" panose="02040503050406030204" pitchFamily="18" charset="0"/>
                            <a:cs typeface="Times New Roman" panose="02020603050405020304" pitchFamily="18" charset="0"/>
                          </a:rPr>
                        </m:ctrlPr>
                      </m:mPr>
                      <m:mr>
                        <m:e>
                          <m:r>
                            <m:rPr>
                              <m:brk m:alnAt="7"/>
                            </m:rPr>
                            <a:rPr lang="en-US" sz="1600" b="0" i="0" smtClean="0">
                              <a:solidFill>
                                <a:schemeClr val="tx2">
                                  <a:lumMod val="10000"/>
                                </a:schemeClr>
                              </a:solidFill>
                              <a:latin typeface="Cambria Math" panose="02040503050406030204" pitchFamily="18" charset="0"/>
                              <a:cs typeface="Times New Roman" panose="02020603050405020304" pitchFamily="18" charset="0"/>
                            </a:rPr>
                            <m:t>0</m:t>
                          </m:r>
                          <m:r>
                            <a:rPr lang="en-US" sz="1600" b="0" i="0" smtClean="0">
                              <a:solidFill>
                                <a:schemeClr val="tx2">
                                  <a:lumMod val="10000"/>
                                </a:schemeClr>
                              </a:solidFill>
                              <a:latin typeface="Cambria Math" panose="02040503050406030204" pitchFamily="18" charset="0"/>
                              <a:cs typeface="Times New Roman" panose="02020603050405020304" pitchFamily="18" charset="0"/>
                            </a:rPr>
                            <m:t>.5577</m:t>
                          </m:r>
                        </m:e>
                        <m:e>
                          <m:r>
                            <a:rPr lang="en-US" sz="1600" b="0" i="0" smtClean="0">
                              <a:solidFill>
                                <a:schemeClr val="tx2">
                                  <a:lumMod val="10000"/>
                                </a:schemeClr>
                              </a:solidFill>
                              <a:latin typeface="Cambria Math" panose="02040503050406030204" pitchFamily="18" charset="0"/>
                              <a:cs typeface="Times New Roman" panose="02020603050405020304" pitchFamily="18" charset="0"/>
                            </a:rPr>
                            <m:t>0. 4423]</m:t>
                          </m:r>
                        </m:e>
                      </m:mr>
                    </m:m>
                  </m:oMath>
                </a14:m>
                <a:endParaRPr lang="en-US" sz="1600" dirty="0">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spcAft>
                    <a:spcPts val="800"/>
                  </a:spcAft>
                  <a:buNone/>
                </a:pPr>
                <a:r>
                  <a:rPr lang="en-US" sz="1600" dirty="0">
                    <a:solidFill>
                      <a:schemeClr val="tx2">
                        <a:lumMod val="10000"/>
                      </a:schemeClr>
                    </a:solidFill>
                    <a:latin typeface="Times New Roman" panose="02020603050405020304" pitchFamily="18" charset="0"/>
                    <a:ea typeface="Times New Roman" panose="02020603050405020304" pitchFamily="18" charset="0"/>
                    <a:cs typeface="Times New Roman" panose="02020603050405020304" pitchFamily="18" charset="0"/>
                  </a:rPr>
                  <a:t>Continuing further, </a:t>
                </a:r>
              </a:p>
              <a:p>
                <a:pPr marL="114300" indent="0">
                  <a:spcAft>
                    <a:spcPts val="800"/>
                  </a:spcAft>
                  <a:buNone/>
                </a:pPr>
                <a:r>
                  <a:rPr lang="en-IN" sz="1600" dirty="0">
                    <a:solidFill>
                      <a:schemeClr val="tx2">
                        <a:lumMod val="10000"/>
                      </a:schemeClr>
                    </a:solidFill>
                    <a:latin typeface="Times New Roman" panose="02020603050405020304" pitchFamily="18" charset="0"/>
                    <a:cs typeface="Times New Roman" panose="02020603050405020304" pitchFamily="18" charset="0"/>
                  </a:rPr>
                  <a:t>Probability after the 6</a:t>
                </a:r>
                <a:r>
                  <a:rPr lang="en-IN" sz="1600" baseline="30000" dirty="0">
                    <a:solidFill>
                      <a:schemeClr val="tx2">
                        <a:lumMod val="10000"/>
                      </a:schemeClr>
                    </a:solidFill>
                    <a:latin typeface="Times New Roman" panose="02020603050405020304" pitchFamily="18" charset="0"/>
                    <a:cs typeface="Times New Roman" panose="02020603050405020304" pitchFamily="18" charset="0"/>
                  </a:rPr>
                  <a:t>th</a:t>
                </a:r>
                <a:r>
                  <a:rPr lang="en-IN" sz="1600" dirty="0">
                    <a:solidFill>
                      <a:schemeClr val="tx2">
                        <a:lumMod val="10000"/>
                      </a:schemeClr>
                    </a:solidFill>
                    <a:latin typeface="Times New Roman" panose="02020603050405020304" pitchFamily="18" charset="0"/>
                    <a:cs typeface="Times New Roman" panose="02020603050405020304" pitchFamily="18" charset="0"/>
                  </a:rPr>
                  <a:t> step </a:t>
                </a:r>
                <a14:m>
                  <m:oMath xmlns:m="http://schemas.openxmlformats.org/officeDocument/2006/math">
                    <m:sSub>
                      <m:sSubPr>
                        <m:ctrlPr>
                          <a:rPr lang="en-IN" sz="1600" i="1">
                            <a:solidFill>
                              <a:schemeClr val="tx2">
                                <a:lumMod val="10000"/>
                              </a:schemeClr>
                            </a:solidFill>
                            <a:latin typeface="Cambria Math" panose="02040503050406030204" pitchFamily="18" charset="0"/>
                            <a:cs typeface="Times New Roman" panose="02020603050405020304" pitchFamily="18" charset="0"/>
                          </a:rPr>
                        </m:ctrlPr>
                      </m:sSubPr>
                      <m:e>
                        <m:r>
                          <m:rPr>
                            <m:sty m:val="p"/>
                          </m:rPr>
                          <a:rPr lang="en-US" sz="1600" i="0" smtClean="0">
                            <a:solidFill>
                              <a:schemeClr val="tx2">
                                <a:lumMod val="10000"/>
                              </a:schemeClr>
                            </a:solidFill>
                            <a:latin typeface="Cambria Math" panose="02040503050406030204" pitchFamily="18" charset="0"/>
                            <a:cs typeface="Times New Roman" panose="02020603050405020304" pitchFamily="18" charset="0"/>
                          </a:rPr>
                          <m:t>P</m:t>
                        </m:r>
                      </m:e>
                      <m:sub>
                        <m:r>
                          <a:rPr lang="en-US" sz="1600" b="0" i="0" smtClean="0">
                            <a:solidFill>
                              <a:schemeClr val="tx2">
                                <a:lumMod val="10000"/>
                              </a:schemeClr>
                            </a:solidFill>
                            <a:latin typeface="Cambria Math" panose="02040503050406030204" pitchFamily="18" charset="0"/>
                            <a:cs typeface="Times New Roman" panose="02020603050405020304" pitchFamily="18" charset="0"/>
                          </a:rPr>
                          <m:t>6</m:t>
                        </m:r>
                      </m:sub>
                    </m:sSub>
                    <m:r>
                      <a:rPr lang="en-US" sz="1600" b="0" i="0" smtClean="0">
                        <a:solidFill>
                          <a:schemeClr val="tx2">
                            <a:lumMod val="10000"/>
                          </a:schemeClr>
                        </a:solidFill>
                        <a:latin typeface="Cambria Math" panose="02040503050406030204" pitchFamily="18" charset="0"/>
                        <a:cs typeface="Times New Roman" panose="02020603050405020304" pitchFamily="18" charset="0"/>
                      </a:rPr>
                      <m:t>=</m:t>
                    </m:r>
                  </m:oMath>
                </a14:m>
                <a:r>
                  <a:rPr lang="en-IN" sz="1600" dirty="0">
                    <a:solidFill>
                      <a:schemeClr val="tx2">
                        <a:lumMod val="10000"/>
                      </a:schemeClr>
                    </a:solidFill>
                    <a:latin typeface="Times New Roman" panose="02020603050405020304" pitchFamily="18" charset="0"/>
                    <a:cs typeface="Times New Roman" panose="02020603050405020304" pitchFamily="18" charset="0"/>
                  </a:rPr>
                  <a:t> [ </a:t>
                </a:r>
                <a14:m>
                  <m:oMath xmlns:m="http://schemas.openxmlformats.org/officeDocument/2006/math">
                    <m:m>
                      <m:mPr>
                        <m:mcs>
                          <m:mc>
                            <m:mcPr>
                              <m:count m:val="2"/>
                              <m:mcJc m:val="center"/>
                            </m:mcPr>
                          </m:mc>
                        </m:mcs>
                        <m:ctrlPr>
                          <a:rPr lang="en-IN" sz="1600" i="1" smtClean="0">
                            <a:solidFill>
                              <a:schemeClr val="tx2">
                                <a:lumMod val="10000"/>
                              </a:schemeClr>
                            </a:solidFill>
                            <a:latin typeface="Cambria Math" panose="02040503050406030204" pitchFamily="18" charset="0"/>
                            <a:cs typeface="Times New Roman" panose="02020603050405020304" pitchFamily="18" charset="0"/>
                          </a:rPr>
                        </m:ctrlPr>
                      </m:mPr>
                      <m:mr>
                        <m:e>
                          <m:r>
                            <m:rPr>
                              <m:brk m:alnAt="7"/>
                            </m:rPr>
                            <a:rPr lang="en-US" sz="1600" b="0" i="0" smtClean="0">
                              <a:solidFill>
                                <a:schemeClr val="tx2">
                                  <a:lumMod val="10000"/>
                                </a:schemeClr>
                              </a:solidFill>
                              <a:latin typeface="Cambria Math" panose="02040503050406030204" pitchFamily="18" charset="0"/>
                              <a:cs typeface="Times New Roman" panose="02020603050405020304" pitchFamily="18" charset="0"/>
                            </a:rPr>
                            <m:t>0</m:t>
                          </m:r>
                          <m:r>
                            <a:rPr lang="en-US" sz="1600" b="0" i="0" smtClean="0">
                              <a:solidFill>
                                <a:schemeClr val="tx2">
                                  <a:lumMod val="10000"/>
                                </a:schemeClr>
                              </a:solidFill>
                              <a:latin typeface="Cambria Math" panose="02040503050406030204" pitchFamily="18" charset="0"/>
                              <a:cs typeface="Times New Roman" panose="02020603050405020304" pitchFamily="18" charset="0"/>
                            </a:rPr>
                            <m:t>.56522</m:t>
                          </m:r>
                          <m:r>
                            <a:rPr lang="en-US" sz="1600" b="0" i="1" smtClean="0">
                              <a:solidFill>
                                <a:schemeClr val="tx2">
                                  <a:lumMod val="10000"/>
                                </a:schemeClr>
                              </a:solidFill>
                              <a:latin typeface="Cambria Math" panose="02040503050406030204" pitchFamily="18" charset="0"/>
                              <a:cs typeface="Times New Roman" panose="02020603050405020304" pitchFamily="18" charset="0"/>
                            </a:rPr>
                            <m:t>6</m:t>
                          </m:r>
                        </m:e>
                        <m:e>
                          <m:r>
                            <a:rPr lang="en-US" sz="1600" b="0" i="0" smtClean="0">
                              <a:solidFill>
                                <a:schemeClr val="tx2">
                                  <a:lumMod val="10000"/>
                                </a:schemeClr>
                              </a:solidFill>
                              <a:latin typeface="Cambria Math" panose="02040503050406030204" pitchFamily="18" charset="0"/>
                              <a:cs typeface="Times New Roman" panose="02020603050405020304" pitchFamily="18" charset="0"/>
                            </a:rPr>
                            <m:t>0.434774 ]</m:t>
                          </m:r>
                        </m:e>
                      </m:mr>
                    </m:m>
                  </m:oMath>
                </a14:m>
                <a:endParaRPr lang="en-IN" sz="1600" dirty="0">
                  <a:solidFill>
                    <a:schemeClr val="tx2">
                      <a:lumMod val="10000"/>
                    </a:schemeClr>
                  </a:solidFill>
                  <a:latin typeface="Times New Roman" panose="02020603050405020304" pitchFamily="18" charset="0"/>
                  <a:cs typeface="Times New Roman" panose="02020603050405020304" pitchFamily="18" charset="0"/>
                </a:endParaRPr>
              </a:p>
              <a:p>
                <a:pPr marL="114300" indent="0">
                  <a:buNone/>
                </a:pPr>
                <a:r>
                  <a:rPr lang="en-IN" sz="1600" dirty="0">
                    <a:solidFill>
                      <a:schemeClr val="tx2">
                        <a:lumMod val="10000"/>
                      </a:schemeClr>
                    </a:solidFill>
                    <a:latin typeface="Times New Roman" panose="02020603050405020304" pitchFamily="18" charset="0"/>
                    <a:cs typeface="Times New Roman" panose="02020603050405020304" pitchFamily="18" charset="0"/>
                  </a:rPr>
                  <a:t>Probability after the 7</a:t>
                </a:r>
                <a:r>
                  <a:rPr lang="en-IN" sz="1600" baseline="30000" dirty="0">
                    <a:solidFill>
                      <a:schemeClr val="tx2">
                        <a:lumMod val="10000"/>
                      </a:schemeClr>
                    </a:solidFill>
                    <a:latin typeface="Times New Roman" panose="02020603050405020304" pitchFamily="18" charset="0"/>
                    <a:cs typeface="Times New Roman" panose="02020603050405020304" pitchFamily="18" charset="0"/>
                  </a:rPr>
                  <a:t>th</a:t>
                </a:r>
                <a:r>
                  <a:rPr lang="en-IN" sz="1600" dirty="0">
                    <a:solidFill>
                      <a:schemeClr val="tx2">
                        <a:lumMod val="10000"/>
                      </a:schemeClr>
                    </a:solidFill>
                    <a:latin typeface="Times New Roman" panose="02020603050405020304" pitchFamily="18" charset="0"/>
                    <a:cs typeface="Times New Roman" panose="02020603050405020304" pitchFamily="18" charset="0"/>
                  </a:rPr>
                  <a:t> step </a:t>
                </a:r>
                <a14:m>
                  <m:oMath xmlns:m="http://schemas.openxmlformats.org/officeDocument/2006/math">
                    <m:sSub>
                      <m:sSubPr>
                        <m:ctrlPr>
                          <a:rPr lang="en-IN" sz="1600" i="1">
                            <a:solidFill>
                              <a:schemeClr val="tx2">
                                <a:lumMod val="10000"/>
                              </a:schemeClr>
                            </a:solidFill>
                            <a:latin typeface="Cambria Math" panose="02040503050406030204" pitchFamily="18" charset="0"/>
                            <a:cs typeface="Times New Roman" panose="02020603050405020304" pitchFamily="18" charset="0"/>
                          </a:rPr>
                        </m:ctrlPr>
                      </m:sSubPr>
                      <m:e>
                        <m:r>
                          <m:rPr>
                            <m:sty m:val="p"/>
                          </m:rPr>
                          <a:rPr lang="en-US" sz="1600" i="0" smtClean="0">
                            <a:solidFill>
                              <a:schemeClr val="tx2">
                                <a:lumMod val="10000"/>
                              </a:schemeClr>
                            </a:solidFill>
                            <a:latin typeface="Cambria Math" panose="02040503050406030204" pitchFamily="18" charset="0"/>
                            <a:cs typeface="Times New Roman" panose="02020603050405020304" pitchFamily="18" charset="0"/>
                          </a:rPr>
                          <m:t>P</m:t>
                        </m:r>
                      </m:e>
                      <m:sub>
                        <m:r>
                          <a:rPr lang="en-US" sz="1600" b="0" i="0" smtClean="0">
                            <a:solidFill>
                              <a:schemeClr val="tx2">
                                <a:lumMod val="10000"/>
                              </a:schemeClr>
                            </a:solidFill>
                            <a:latin typeface="Cambria Math" panose="02040503050406030204" pitchFamily="18" charset="0"/>
                            <a:cs typeface="Times New Roman" panose="02020603050405020304" pitchFamily="18" charset="0"/>
                          </a:rPr>
                          <m:t>7</m:t>
                        </m:r>
                      </m:sub>
                    </m:sSub>
                    <m:r>
                      <a:rPr lang="en-US" sz="1600" b="0" i="0" smtClean="0">
                        <a:solidFill>
                          <a:schemeClr val="tx2">
                            <a:lumMod val="10000"/>
                          </a:schemeClr>
                        </a:solidFill>
                        <a:latin typeface="Cambria Math" panose="02040503050406030204" pitchFamily="18" charset="0"/>
                        <a:cs typeface="Times New Roman" panose="02020603050405020304" pitchFamily="18" charset="0"/>
                      </a:rPr>
                      <m:t>=</m:t>
                    </m:r>
                  </m:oMath>
                </a14:m>
                <a:r>
                  <a:rPr lang="en-IN" sz="1600" dirty="0">
                    <a:solidFill>
                      <a:schemeClr val="tx2">
                        <a:lumMod val="10000"/>
                      </a:schemeClr>
                    </a:solidFill>
                    <a:latin typeface="Times New Roman" panose="02020603050405020304" pitchFamily="18" charset="0"/>
                    <a:cs typeface="Times New Roman" panose="02020603050405020304" pitchFamily="18" charset="0"/>
                  </a:rPr>
                  <a:t> [ </a:t>
                </a:r>
                <a14:m>
                  <m:oMath xmlns:m="http://schemas.openxmlformats.org/officeDocument/2006/math">
                    <m:m>
                      <m:mPr>
                        <m:mcs>
                          <m:mc>
                            <m:mcPr>
                              <m:count m:val="2"/>
                              <m:mcJc m:val="center"/>
                            </m:mcPr>
                          </m:mc>
                        </m:mcs>
                        <m:ctrlPr>
                          <a:rPr lang="en-IN" sz="1600" i="1" smtClean="0">
                            <a:solidFill>
                              <a:schemeClr val="tx2">
                                <a:lumMod val="10000"/>
                              </a:schemeClr>
                            </a:solidFill>
                            <a:latin typeface="Cambria Math" panose="02040503050406030204" pitchFamily="18" charset="0"/>
                            <a:cs typeface="Times New Roman" panose="02020603050405020304" pitchFamily="18" charset="0"/>
                          </a:rPr>
                        </m:ctrlPr>
                      </m:mPr>
                      <m:mr>
                        <m:e>
                          <m:r>
                            <m:rPr>
                              <m:brk m:alnAt="7"/>
                            </m:rPr>
                            <a:rPr lang="en-US" sz="1600" b="0" i="0" smtClean="0">
                              <a:solidFill>
                                <a:schemeClr val="tx2">
                                  <a:lumMod val="10000"/>
                                </a:schemeClr>
                              </a:solidFill>
                              <a:latin typeface="Cambria Math" panose="02040503050406030204" pitchFamily="18" charset="0"/>
                              <a:cs typeface="Times New Roman" panose="02020603050405020304" pitchFamily="18" charset="0"/>
                            </a:rPr>
                            <m:t>0</m:t>
                          </m:r>
                          <m:r>
                            <a:rPr lang="en-US" sz="1600" b="0" i="0" smtClean="0">
                              <a:solidFill>
                                <a:schemeClr val="tx2">
                                  <a:lumMod val="10000"/>
                                </a:schemeClr>
                              </a:solidFill>
                              <a:latin typeface="Cambria Math" panose="02040503050406030204" pitchFamily="18" charset="0"/>
                              <a:cs typeface="Times New Roman" panose="02020603050405020304" pitchFamily="18" charset="0"/>
                            </a:rPr>
                            <m:t>.565227</m:t>
                          </m:r>
                        </m:e>
                        <m:e>
                          <m:r>
                            <a:rPr lang="en-US" sz="1600" b="0" i="0" smtClean="0">
                              <a:solidFill>
                                <a:schemeClr val="tx2">
                                  <a:lumMod val="10000"/>
                                </a:schemeClr>
                              </a:solidFill>
                              <a:latin typeface="Cambria Math" panose="02040503050406030204" pitchFamily="18" charset="0"/>
                              <a:cs typeface="Times New Roman" panose="02020603050405020304" pitchFamily="18" charset="0"/>
                            </a:rPr>
                            <m:t>0.434773 ]</m:t>
                          </m:r>
                        </m:e>
                      </m:mr>
                    </m:m>
                  </m:oMath>
                </a14:m>
                <a:endParaRPr lang="en-IN" sz="1600" dirty="0">
                  <a:solidFill>
                    <a:schemeClr val="tx2">
                      <a:lumMod val="10000"/>
                    </a:schemeClr>
                  </a:solidFill>
                  <a:latin typeface="Times New Roman" panose="02020603050405020304" pitchFamily="18" charset="0"/>
                  <a:cs typeface="Times New Roman" panose="02020603050405020304" pitchFamily="18" charset="0"/>
                </a:endParaRPr>
              </a:p>
              <a:p>
                <a:endParaRPr lang="en-IN" sz="1600" dirty="0"/>
              </a:p>
            </p:txBody>
          </p:sp>
        </mc:Choice>
        <mc:Fallback xmlns="">
          <p:sp>
            <p:nvSpPr>
              <p:cNvPr id="2" name="Text Placeholder 1">
                <a:extLst>
                  <a:ext uri="{FF2B5EF4-FFF2-40B4-BE49-F238E27FC236}">
                    <a16:creationId xmlns:a16="http://schemas.microsoft.com/office/drawing/2014/main" id="{94D0118E-017E-4ECA-B078-0D8636F33ED1}"/>
                  </a:ext>
                </a:extLst>
              </p:cNvPr>
              <p:cNvSpPr>
                <a:spLocks noGrp="1" noRot="1" noChangeAspect="1" noMove="1" noResize="1" noEditPoints="1" noAdjustHandles="1" noChangeArrowheads="1" noChangeShapeType="1" noTextEdit="1"/>
              </p:cNvSpPr>
              <p:nvPr>
                <p:ph type="body" idx="1"/>
              </p:nvPr>
            </p:nvSpPr>
            <p:spPr>
              <a:xfrm>
                <a:off x="813661" y="1334174"/>
                <a:ext cx="7516678" cy="3255300"/>
              </a:xfrm>
              <a:blipFill>
                <a:blip r:embed="rId2"/>
                <a:stretch>
                  <a:fillRect b="-3745"/>
                </a:stretch>
              </a:blipFill>
            </p:spPr>
            <p:txBody>
              <a:bodyPr/>
              <a:lstStyle/>
              <a:p>
                <a:r>
                  <a:rPr lang="en-IN">
                    <a:noFill/>
                  </a:rPr>
                  <a:t> </a:t>
                </a:r>
              </a:p>
            </p:txBody>
          </p:sp>
        </mc:Fallback>
      </mc:AlternateContent>
      <p:sp>
        <p:nvSpPr>
          <p:cNvPr id="3" name="Title 2">
            <a:extLst>
              <a:ext uri="{FF2B5EF4-FFF2-40B4-BE49-F238E27FC236}">
                <a16:creationId xmlns:a16="http://schemas.microsoft.com/office/drawing/2014/main" id="{00B05539-E1D3-4676-9459-F8D4CC15EB6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Analysis</a:t>
            </a:r>
            <a:endParaRPr lang="en-IN"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EFBE7F7-159E-4492-8749-880BEB9C44CB}"/>
                  </a:ext>
                </a:extLst>
              </p:cNvPr>
              <p:cNvSpPr txBox="1"/>
              <p:nvPr/>
            </p:nvSpPr>
            <p:spPr>
              <a:xfrm>
                <a:off x="5697997" y="1223983"/>
                <a:ext cx="2778809" cy="138499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114300" indent="0">
                  <a:spcAft>
                    <a:spcPts val="800"/>
                  </a:spcAft>
                  <a:buNone/>
                </a:pPr>
                <a:r>
                  <a:rPr lang="en-IN" sz="1600" i="1" u="sng" dirty="0">
                    <a:solidFill>
                      <a:schemeClr val="tx2">
                        <a:lumMod val="10000"/>
                      </a:schemeClr>
                    </a:solidFill>
                    <a:latin typeface="Times New Roman" panose="02020603050405020304" pitchFamily="18" charset="0"/>
                    <a:cs typeface="Times New Roman" panose="02020603050405020304" pitchFamily="18" charset="0"/>
                  </a:rPr>
                  <a:t>Formula:</a:t>
                </a:r>
              </a:p>
              <a:p>
                <a:pPr marL="114300" indent="0">
                  <a:spcAft>
                    <a:spcPts val="800"/>
                  </a:spcAft>
                  <a:buNone/>
                </a:pPr>
                <a:r>
                  <a:rPr lang="en-IN" sz="1600" i="1" dirty="0">
                    <a:solidFill>
                      <a:schemeClr val="tx2">
                        <a:lumMod val="10000"/>
                      </a:schemeClr>
                    </a:solidFill>
                    <a:latin typeface="Times New Roman" panose="02020603050405020304" pitchFamily="18" charset="0"/>
                    <a:cs typeface="Times New Roman" panose="02020603050405020304" pitchFamily="18" charset="0"/>
                  </a:rPr>
                  <a:t>Steady State Probabilities,</a:t>
                </a:r>
              </a:p>
              <a:p>
                <a:pPr marL="114300" indent="0">
                  <a:spcAft>
                    <a:spcPts val="800"/>
                  </a:spcAft>
                  <a:buNone/>
                </a:pPr>
                <a14:m>
                  <m:oMath xmlns:m="http://schemas.openxmlformats.org/officeDocument/2006/math">
                    <m:r>
                      <a:rPr lang="el-GR" sz="1600" i="1" smtClean="0">
                        <a:latin typeface="Cambria Math" panose="02040503050406030204" pitchFamily="18" charset="0"/>
                        <a:ea typeface="Cambria Math" panose="02040503050406030204" pitchFamily="18" charset="0"/>
                        <a:cs typeface="Times New Roman" panose="02020603050405020304" pitchFamily="18" charset="0"/>
                      </a:rPr>
                      <m:t>𝜋</m:t>
                    </m:r>
                    <m:r>
                      <a:rPr lang="el-GR" sz="160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l-GR" sz="1600" i="1" dirty="0">
                    <a:latin typeface="Times New Roman" panose="02020603050405020304" pitchFamily="18" charset="0"/>
                    <a:cs typeface="Times New Roman" panose="02020603050405020304" pitchFamily="18" charset="0"/>
                  </a:rPr>
                  <a:t>= </a:t>
                </a:r>
                <a14:m>
                  <m:oMath xmlns:m="http://schemas.openxmlformats.org/officeDocument/2006/math">
                    <m:r>
                      <a:rPr lang="el-GR" sz="1600" i="1" smtClean="0">
                        <a:latin typeface="Cambria Math" panose="02040503050406030204" pitchFamily="18" charset="0"/>
                        <a:ea typeface="Cambria Math" panose="02040503050406030204" pitchFamily="18" charset="0"/>
                        <a:cs typeface="Times New Roman" panose="02020603050405020304" pitchFamily="18" charset="0"/>
                      </a:rPr>
                      <m:t>𝜋</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𝑃</m:t>
                    </m:r>
                  </m:oMath>
                </a14:m>
                <a:r>
                  <a:rPr lang="en-IN" sz="1600" i="1" dirty="0">
                    <a:solidFill>
                      <a:schemeClr val="tx2">
                        <a:lumMod val="10000"/>
                      </a:schemeClr>
                    </a:solidFill>
                    <a:latin typeface="Times New Roman" panose="02020603050405020304" pitchFamily="18" charset="0"/>
                    <a:cs typeface="Times New Roman" panose="02020603050405020304" pitchFamily="18" charset="0"/>
                  </a:rPr>
                  <a:t> </a:t>
                </a:r>
              </a:p>
              <a:p>
                <a:pPr marL="114300" indent="0">
                  <a:spcAft>
                    <a:spcPts val="800"/>
                  </a:spcAft>
                  <a:buNone/>
                </a:pPr>
                <a:r>
                  <a:rPr lang="en-IN" sz="1600" i="1" dirty="0">
                    <a:latin typeface="Times New Roman" panose="02020603050405020304" pitchFamily="18" charset="0"/>
                    <a:cs typeface="Times New Roman" panose="02020603050405020304" pitchFamily="18" charset="0"/>
                  </a:rPr>
                  <a:t>Given, </a:t>
                </a:r>
                <a14:m>
                  <m:oMath xmlns:m="http://schemas.openxmlformats.org/officeDocument/2006/math">
                    <m:r>
                      <a:rPr lang="en-US" sz="1600" b="0" i="1" smtClean="0">
                        <a:latin typeface="Cambria Math" panose="02040503050406030204" pitchFamily="18" charset="0"/>
                        <a:cs typeface="Times New Roman" panose="02020603050405020304" pitchFamily="18" charset="0"/>
                      </a:rPr>
                      <m:t>   </m:t>
                    </m:r>
                    <m:sSub>
                      <m:sSubPr>
                        <m:ctrlPr>
                          <a:rPr lang="en-IN" sz="1600" i="1" smtClean="0">
                            <a:latin typeface="Cambria Math" panose="02040503050406030204" pitchFamily="18" charset="0"/>
                            <a:cs typeface="Times New Roman" panose="02020603050405020304" pitchFamily="18" charset="0"/>
                          </a:rPr>
                        </m:ctrlPr>
                      </m:sSubPr>
                      <m:e>
                        <m:r>
                          <a:rPr lang="en-IN" sz="1600" i="1" smtClean="0">
                            <a:latin typeface="Cambria Math" panose="02040503050406030204" pitchFamily="18" charset="0"/>
                            <a:ea typeface="Cambria Math" panose="02040503050406030204" pitchFamily="18" charset="0"/>
                            <a:cs typeface="Times New Roman" panose="02020603050405020304" pitchFamily="18" charset="0"/>
                          </a:rPr>
                          <m:t>𝜋</m:t>
                        </m:r>
                      </m:e>
                      <m:sub>
                        <m:r>
                          <a:rPr lang="en-US" sz="1600" b="0" i="1" smtClean="0">
                            <a:latin typeface="Cambria Math" panose="02040503050406030204" pitchFamily="18" charset="0"/>
                            <a:cs typeface="Times New Roman" panose="02020603050405020304" pitchFamily="18" charset="0"/>
                          </a:rPr>
                          <m:t>𝑛</m:t>
                        </m:r>
                        <m:r>
                          <a:rPr lang="en-US" sz="1600" b="0" i="1" smtClean="0">
                            <a:latin typeface="Cambria Math" panose="02040503050406030204" pitchFamily="18" charset="0"/>
                            <a:cs typeface="Times New Roman" panose="02020603050405020304" pitchFamily="18" charset="0"/>
                          </a:rPr>
                          <m:t>+1</m:t>
                        </m:r>
                      </m:sub>
                    </m:sSub>
                  </m:oMath>
                </a14:m>
                <a:r>
                  <a:rPr lang="el-GR" sz="1600" i="1"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l-GR" sz="1600" i="1" smtClean="0">
                            <a:latin typeface="Cambria Math" panose="02040503050406030204" pitchFamily="18" charset="0"/>
                            <a:cs typeface="Times New Roman" panose="02020603050405020304" pitchFamily="18" charset="0"/>
                          </a:rPr>
                        </m:ctrlPr>
                      </m:sSubPr>
                      <m:e>
                        <m:r>
                          <a:rPr lang="el-GR" sz="1600" i="1" smtClean="0">
                            <a:latin typeface="Cambria Math" panose="02040503050406030204" pitchFamily="18" charset="0"/>
                            <a:ea typeface="Cambria Math" panose="02040503050406030204" pitchFamily="18" charset="0"/>
                            <a:cs typeface="Times New Roman" panose="02020603050405020304" pitchFamily="18" charset="0"/>
                          </a:rPr>
                          <m:t>𝜋</m:t>
                        </m:r>
                      </m:e>
                      <m:sub>
                        <m:r>
                          <a:rPr lang="en-US" sz="1600" b="0" i="1" smtClean="0">
                            <a:latin typeface="Cambria Math" panose="02040503050406030204" pitchFamily="18" charset="0"/>
                            <a:cs typeface="Times New Roman" panose="02020603050405020304" pitchFamily="18" charset="0"/>
                          </a:rPr>
                          <m:t>𝑛</m:t>
                        </m:r>
                      </m:sub>
                    </m:sSub>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𝑃</m:t>
                    </m:r>
                  </m:oMath>
                </a14:m>
                <a:endParaRPr lang="en-IN" sz="1600" i="1" dirty="0">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3EFBE7F7-159E-4492-8749-880BEB9C44CB}"/>
                  </a:ext>
                </a:extLst>
              </p:cNvPr>
              <p:cNvSpPr txBox="1">
                <a:spLocks noRot="1" noChangeAspect="1" noMove="1" noResize="1" noEditPoints="1" noAdjustHandles="1" noChangeArrowheads="1" noChangeShapeType="1" noTextEdit="1"/>
              </p:cNvSpPr>
              <p:nvPr/>
            </p:nvSpPr>
            <p:spPr>
              <a:xfrm>
                <a:off x="5697997" y="1223983"/>
                <a:ext cx="2778809" cy="1384995"/>
              </a:xfrm>
              <a:prstGeom prst="rect">
                <a:avLst/>
              </a:prstGeom>
              <a:blipFill>
                <a:blip r:embed="rId3"/>
                <a:stretch>
                  <a:fillRect t="-433" b="-389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7D56A58-8C3F-4190-A3CE-D2D5162F6EEF}"/>
                  </a:ext>
                </a:extLst>
              </p:cNvPr>
              <p:cNvSpPr txBox="1"/>
              <p:nvPr/>
            </p:nvSpPr>
            <p:spPr>
              <a:xfrm>
                <a:off x="3143723" y="1223983"/>
                <a:ext cx="44666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   </m:t>
                      </m:r>
                      <m:r>
                        <a:rPr lang="en-US" b="0" i="1" smtClean="0">
                          <a:latin typeface="Cambria Math" panose="02040503050406030204" pitchFamily="18" charset="0"/>
                        </a:rPr>
                        <m:t>𝐿</m:t>
                      </m:r>
                    </m:oMath>
                  </m:oMathPara>
                </a14:m>
                <a:endParaRPr lang="en-IN" dirty="0"/>
              </a:p>
            </p:txBody>
          </p:sp>
        </mc:Choice>
        <mc:Fallback xmlns="">
          <p:sp>
            <p:nvSpPr>
              <p:cNvPr id="4" name="TextBox 3">
                <a:extLst>
                  <a:ext uri="{FF2B5EF4-FFF2-40B4-BE49-F238E27FC236}">
                    <a16:creationId xmlns:a16="http://schemas.microsoft.com/office/drawing/2014/main" id="{B7D56A58-8C3F-4190-A3CE-D2D5162F6EEF}"/>
                  </a:ext>
                </a:extLst>
              </p:cNvPr>
              <p:cNvSpPr txBox="1">
                <a:spLocks noRot="1" noChangeAspect="1" noMove="1" noResize="1" noEditPoints="1" noAdjustHandles="1" noChangeArrowheads="1" noChangeShapeType="1" noTextEdit="1"/>
              </p:cNvSpPr>
              <p:nvPr/>
            </p:nvSpPr>
            <p:spPr>
              <a:xfrm>
                <a:off x="3143723" y="1223983"/>
                <a:ext cx="446661" cy="215444"/>
              </a:xfrm>
              <a:prstGeom prst="rect">
                <a:avLst/>
              </a:prstGeom>
              <a:blipFill>
                <a:blip r:embed="rId4"/>
                <a:stretch>
                  <a:fillRect l="-8219" r="-6849" b="-857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38E844F-E8F3-409E-880B-DBB7F6CB8572}"/>
                  </a:ext>
                </a:extLst>
              </p:cNvPr>
              <p:cNvSpPr txBox="1"/>
              <p:nvPr/>
            </p:nvSpPr>
            <p:spPr>
              <a:xfrm>
                <a:off x="2807435" y="1447598"/>
                <a:ext cx="27437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oMath>
                  </m:oMathPara>
                </a14:m>
                <a:endParaRPr lang="en-US" b="0" dirty="0"/>
              </a:p>
              <a:p>
                <a:r>
                  <a:rPr lang="en-IN" dirty="0"/>
                  <a:t>  L</a:t>
                </a:r>
              </a:p>
            </p:txBody>
          </p:sp>
        </mc:Choice>
        <mc:Fallback xmlns="">
          <p:sp>
            <p:nvSpPr>
              <p:cNvPr id="6" name="TextBox 5">
                <a:extLst>
                  <a:ext uri="{FF2B5EF4-FFF2-40B4-BE49-F238E27FC236}">
                    <a16:creationId xmlns:a16="http://schemas.microsoft.com/office/drawing/2014/main" id="{E38E844F-E8F3-409E-880B-DBB7F6CB8572}"/>
                  </a:ext>
                </a:extLst>
              </p:cNvPr>
              <p:cNvSpPr txBox="1">
                <a:spLocks noRot="1" noChangeAspect="1" noMove="1" noResize="1" noEditPoints="1" noAdjustHandles="1" noChangeArrowheads="1" noChangeShapeType="1" noTextEdit="1"/>
              </p:cNvSpPr>
              <p:nvPr/>
            </p:nvSpPr>
            <p:spPr>
              <a:xfrm>
                <a:off x="2807435" y="1447598"/>
                <a:ext cx="274370" cy="430887"/>
              </a:xfrm>
              <a:prstGeom prst="rect">
                <a:avLst/>
              </a:prstGeom>
              <a:blipFill>
                <a:blip r:embed="rId5"/>
                <a:stretch>
                  <a:fillRect l="-4444" r="-11111" b="-23944"/>
                </a:stretch>
              </a:blipFill>
            </p:spPr>
            <p:txBody>
              <a:bodyPr/>
              <a:lstStyle/>
              <a:p>
                <a:r>
                  <a:rPr lang="en-IN">
                    <a:noFill/>
                  </a:rPr>
                  <a:t> </a:t>
                </a:r>
              </a:p>
            </p:txBody>
          </p:sp>
        </mc:Fallback>
      </mc:AlternateContent>
    </p:spTree>
    <p:extLst>
      <p:ext uri="{BB962C8B-B14F-4D97-AF65-F5344CB8AC3E}">
        <p14:creationId xmlns:p14="http://schemas.microsoft.com/office/powerpoint/2010/main" val="3378167310"/>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9F19698A-1811-44AE-892F-61029A543474}"/>
                  </a:ext>
                </a:extLst>
              </p:cNvPr>
              <p:cNvSpPr>
                <a:spLocks noGrp="1"/>
              </p:cNvSpPr>
              <p:nvPr>
                <p:ph type="body" idx="1"/>
              </p:nvPr>
            </p:nvSpPr>
            <p:spPr>
              <a:xfrm>
                <a:off x="829159" y="1340726"/>
                <a:ext cx="7594170" cy="3255300"/>
              </a:xfrm>
            </p:spPr>
            <p:txBody>
              <a:bodyPr/>
              <a:lstStyle/>
              <a:p>
                <a:pPr marL="114300" indent="0">
                  <a:spcAft>
                    <a:spcPts val="800"/>
                  </a:spcAft>
                  <a:buNone/>
                </a:pPr>
                <a:r>
                  <a:rPr lang="en-US" sz="1600" b="1"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For ODIs,  </a:t>
                </a:r>
                <a:r>
                  <a:rPr lang="en-US" sz="16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Matrix </a:t>
                </a:r>
                <a14:m>
                  <m:oMath xmlns:m="http://schemas.openxmlformats.org/officeDocument/2006/math">
                    <m:r>
                      <a:rPr lang="en-US" sz="1600" b="0" i="0" smtClean="0">
                        <a:solidFill>
                          <a:schemeClr val="tx2">
                            <a:lumMod val="10000"/>
                          </a:schemeClr>
                        </a:solidFill>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IN" sz="1600" i="1">
                            <a:solidFill>
                              <a:schemeClr val="tx2">
                                <a:lumMod val="10000"/>
                              </a:schemeClr>
                            </a:solidFill>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2"/>
                                  <m:mcJc m:val="center"/>
                                </m:mcPr>
                              </m:mc>
                            </m:mcs>
                            <m:ctrlPr>
                              <a:rPr lang="en-IN" sz="1600" i="1">
                                <a:solidFill>
                                  <a:schemeClr val="tx2">
                                    <a:lumMod val="10000"/>
                                  </a:schemeClr>
                                </a:solidFill>
                                <a:effectLst/>
                                <a:latin typeface="Cambria Math" panose="02040503050406030204" pitchFamily="18" charset="0"/>
                                <a:ea typeface="Calibri" panose="020F0502020204030204" pitchFamily="34" charset="0"/>
                                <a:cs typeface="Times New Roman" panose="02020603050405020304" pitchFamily="18" charset="0"/>
                              </a:rPr>
                            </m:ctrlPr>
                          </m:mPr>
                          <m:mr>
                            <m:e>
                              <m:r>
                                <a:rPr lang="en-US" sz="1600" i="0" smtClean="0">
                                  <a:solidFill>
                                    <a:schemeClr val="tx2">
                                      <a:lumMod val="10000"/>
                                    </a:schemeClr>
                                  </a:solidFill>
                                  <a:effectLst/>
                                  <a:latin typeface="Cambria Math" panose="02040503050406030204" pitchFamily="18" charset="0"/>
                                  <a:ea typeface="Calibri" panose="020F0502020204030204" pitchFamily="34" charset="0"/>
                                  <a:cs typeface="Times New Roman" panose="02020603050405020304" pitchFamily="18" charset="0"/>
                                </a:rPr>
                                <m:t>17</m:t>
                              </m:r>
                            </m:e>
                            <m:e>
                              <m:r>
                                <a:rPr lang="en-US" sz="1600" i="0" smtClean="0">
                                  <a:solidFill>
                                    <a:schemeClr val="tx2">
                                      <a:lumMod val="10000"/>
                                    </a:schemeClr>
                                  </a:solidFill>
                                  <a:effectLst/>
                                  <a:latin typeface="Cambria Math" panose="02040503050406030204" pitchFamily="18" charset="0"/>
                                  <a:ea typeface="Calibri" panose="020F0502020204030204" pitchFamily="34" charset="0"/>
                                  <a:cs typeface="Times New Roman" panose="02020603050405020304" pitchFamily="18" charset="0"/>
                                </a:rPr>
                                <m:t>8</m:t>
                              </m:r>
                            </m:e>
                          </m:mr>
                          <m:mr>
                            <m:e>
                              <m:r>
                                <a:rPr lang="en-US" sz="1600" i="0" smtClean="0">
                                  <a:solidFill>
                                    <a:schemeClr val="tx2">
                                      <a:lumMod val="10000"/>
                                    </a:schemeClr>
                                  </a:solidFill>
                                  <a:effectLst/>
                                  <a:latin typeface="Cambria Math" panose="02040503050406030204" pitchFamily="18" charset="0"/>
                                  <a:ea typeface="Calibri" panose="020F0502020204030204" pitchFamily="34" charset="0"/>
                                  <a:cs typeface="Times New Roman" panose="02020603050405020304" pitchFamily="18" charset="0"/>
                                </a:rPr>
                                <m:t>8</m:t>
                              </m:r>
                            </m:e>
                            <m:e>
                              <m:r>
                                <a:rPr lang="en-US" sz="1600" i="0" smtClean="0">
                                  <a:solidFill>
                                    <a:schemeClr val="tx2">
                                      <a:lumMod val="10000"/>
                                    </a:schemeClr>
                                  </a:solidFill>
                                  <a:effectLst/>
                                  <a:latin typeface="Cambria Math" panose="02040503050406030204" pitchFamily="18" charset="0"/>
                                  <a:ea typeface="Calibri" panose="020F0502020204030204" pitchFamily="34" charset="0"/>
                                  <a:cs typeface="Times New Roman" panose="02020603050405020304" pitchFamily="18" charset="0"/>
                                </a:rPr>
                                <m:t>1</m:t>
                              </m:r>
                            </m:e>
                          </m:mr>
                        </m:m>
                      </m:e>
                    </m:d>
                  </m:oMath>
                </a14:m>
                <a:endParaRPr lang="en-IN" sz="16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spcAft>
                    <a:spcPts val="800"/>
                  </a:spcAft>
                  <a:buNone/>
                </a:pPr>
                <a:r>
                  <a:rPr lang="en-US" sz="1600" dirty="0">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Transition Probability Matrix, P </a:t>
                </a:r>
                <a14:m>
                  <m:oMath xmlns:m="http://schemas.openxmlformats.org/officeDocument/2006/math">
                    <m:r>
                      <a:rPr lang="en-US" sz="1600" b="0" i="0" smtClean="0">
                        <a:solidFill>
                          <a:schemeClr val="tx2">
                            <a:lumMod val="10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IN" sz="1600" i="1">
                            <a:solidFill>
                              <a:schemeClr val="tx2">
                                <a:lumMod val="1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0" smtClean="0">
                            <a:solidFill>
                              <a:schemeClr val="tx2">
                                <a:lumMod val="10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m>
                          <m:mPr>
                            <m:mcs>
                              <m:mc>
                                <m:mcPr>
                                  <m:count m:val="2"/>
                                  <m:mcJc m:val="center"/>
                                </m:mcPr>
                              </m:mc>
                            </m:mcs>
                            <m:ctrlPr>
                              <a:rPr lang="en-IN" sz="1600" i="1">
                                <a:solidFill>
                                  <a:schemeClr val="tx2">
                                    <a:lumMod val="1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US" sz="1600" i="0" smtClean="0">
                                  <a:solidFill>
                                    <a:schemeClr val="tx2">
                                      <a:lumMod val="10000"/>
                                    </a:schemeClr>
                                  </a:solidFill>
                                  <a:effectLst/>
                                  <a:latin typeface="Cambria Math" panose="02040503050406030204" pitchFamily="18" charset="0"/>
                                  <a:ea typeface="Times New Roman" panose="02020603050405020304" pitchFamily="18" charset="0"/>
                                  <a:cs typeface="Times New Roman" panose="02020603050405020304" pitchFamily="18" charset="0"/>
                                </a:rPr>
                                <m:t>0.68</m:t>
                              </m:r>
                            </m:e>
                            <m:e>
                              <m:r>
                                <a:rPr lang="en-US" sz="1600" i="0" smtClean="0">
                                  <a:solidFill>
                                    <a:schemeClr val="tx2">
                                      <a:lumMod val="10000"/>
                                    </a:schemeClr>
                                  </a:solidFill>
                                  <a:effectLst/>
                                  <a:latin typeface="Cambria Math" panose="02040503050406030204" pitchFamily="18" charset="0"/>
                                  <a:ea typeface="Times New Roman" panose="02020603050405020304" pitchFamily="18" charset="0"/>
                                  <a:cs typeface="Times New Roman" panose="02020603050405020304" pitchFamily="18" charset="0"/>
                                </a:rPr>
                                <m:t>0.32</m:t>
                              </m:r>
                            </m:e>
                          </m:mr>
                          <m:mr>
                            <m:e>
                              <m:r>
                                <a:rPr lang="en-US" sz="1600" i="0" smtClean="0">
                                  <a:solidFill>
                                    <a:schemeClr val="tx2">
                                      <a:lumMod val="10000"/>
                                    </a:schemeClr>
                                  </a:solidFill>
                                  <a:effectLst/>
                                  <a:latin typeface="Cambria Math" panose="02040503050406030204" pitchFamily="18" charset="0"/>
                                  <a:ea typeface="Times New Roman" panose="02020603050405020304" pitchFamily="18" charset="0"/>
                                  <a:cs typeface="Times New Roman" panose="02020603050405020304" pitchFamily="18" charset="0"/>
                                </a:rPr>
                                <m:t>0.889</m:t>
                              </m:r>
                            </m:e>
                            <m:e>
                              <m:r>
                                <a:rPr lang="en-US" sz="1600" i="0" smtClean="0">
                                  <a:solidFill>
                                    <a:schemeClr val="tx2">
                                      <a:lumMod val="10000"/>
                                    </a:schemeClr>
                                  </a:solidFill>
                                  <a:effectLst/>
                                  <a:latin typeface="Cambria Math" panose="02040503050406030204" pitchFamily="18" charset="0"/>
                                  <a:ea typeface="Times New Roman" panose="02020603050405020304" pitchFamily="18" charset="0"/>
                                  <a:cs typeface="Times New Roman" panose="02020603050405020304" pitchFamily="18" charset="0"/>
                                </a:rPr>
                                <m:t>0.111</m:t>
                              </m:r>
                            </m:e>
                          </m:mr>
                        </m:m>
                        <m:r>
                          <a:rPr lang="en-US" sz="1600" i="0" smtClean="0">
                            <a:solidFill>
                              <a:schemeClr val="tx2">
                                <a:lumMod val="10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e>
                    </m:d>
                  </m:oMath>
                </a14:m>
                <a:endParaRPr lang="en-IN" sz="16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spcAft>
                    <a:spcPts val="800"/>
                  </a:spcAft>
                  <a:buNone/>
                </a:pPr>
                <a:r>
                  <a:rPr lang="en-US" sz="1600" dirty="0">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Initial State </a:t>
                </a:r>
                <a14:m>
                  <m:oMath xmlns:m="http://schemas.openxmlformats.org/officeDocument/2006/math">
                    <m:r>
                      <a:rPr lang="en-US" sz="1600" b="0" i="0" smtClean="0">
                        <a:solidFill>
                          <a:schemeClr val="tx2">
                            <a:lumMod val="10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m>
                      <m:mPr>
                        <m:mcs>
                          <m:mc>
                            <m:mcPr>
                              <m:count m:val="2"/>
                              <m:mcJc m:val="center"/>
                            </m:mcPr>
                          </m:mc>
                        </m:mcs>
                        <m:ctrlPr>
                          <a:rPr lang="en-IN" sz="1600" i="1">
                            <a:solidFill>
                              <a:schemeClr val="tx2">
                                <a:lumMod val="1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US" sz="1600" i="0" smtClean="0">
                              <a:solidFill>
                                <a:schemeClr val="tx2">
                                  <a:lumMod val="10000"/>
                                </a:schemeClr>
                              </a:solidFill>
                              <a:effectLst/>
                              <a:latin typeface="Cambria Math" panose="02040503050406030204" pitchFamily="18" charset="0"/>
                              <a:ea typeface="Times New Roman" panose="02020603050405020304" pitchFamily="18" charset="0"/>
                              <a:cs typeface="Times New Roman" panose="02020603050405020304" pitchFamily="18" charset="0"/>
                            </a:rPr>
                            <m:t>[ 0</m:t>
                          </m:r>
                        </m:e>
                        <m:e>
                          <m:r>
                            <a:rPr lang="en-US" sz="1600" i="0" smtClean="0">
                              <a:solidFill>
                                <a:schemeClr val="tx2">
                                  <a:lumMod val="10000"/>
                                </a:schemeClr>
                              </a:solidFill>
                              <a:effectLst/>
                              <a:latin typeface="Cambria Math" panose="02040503050406030204" pitchFamily="18" charset="0"/>
                              <a:ea typeface="Times New Roman" panose="02020603050405020304" pitchFamily="18" charset="0"/>
                              <a:cs typeface="Times New Roman" panose="02020603050405020304" pitchFamily="18" charset="0"/>
                            </a:rPr>
                            <m:t>1 ]</m:t>
                          </m:r>
                        </m:e>
                      </m:mr>
                    </m:m>
                  </m:oMath>
                </a14:m>
                <a:endParaRPr lang="en-IN" sz="1600" dirty="0">
                  <a:solidFill>
                    <a:schemeClr val="tx2">
                      <a:lumMod val="10000"/>
                    </a:schemeClr>
                  </a:solidFill>
                  <a:latin typeface="Times New Roman" panose="02020603050405020304" pitchFamily="18" charset="0"/>
                  <a:cs typeface="Times New Roman" panose="02020603050405020304" pitchFamily="18" charset="0"/>
                </a:endParaRPr>
              </a:p>
              <a:p>
                <a:pPr marL="114300" indent="0">
                  <a:spcAft>
                    <a:spcPts val="800"/>
                  </a:spcAft>
                  <a:buNone/>
                </a:pPr>
                <a:r>
                  <a:rPr lang="en-IN" sz="1600" dirty="0">
                    <a:solidFill>
                      <a:schemeClr val="tx2">
                        <a:lumMod val="10000"/>
                      </a:schemeClr>
                    </a:solidFill>
                    <a:latin typeface="Times New Roman" panose="02020603050405020304" pitchFamily="18" charset="0"/>
                    <a:cs typeface="Times New Roman" panose="02020603050405020304" pitchFamily="18" charset="0"/>
                  </a:rPr>
                  <a:t>Probability after the 1</a:t>
                </a:r>
                <a:r>
                  <a:rPr lang="en-IN" sz="1600" baseline="30000" dirty="0">
                    <a:solidFill>
                      <a:schemeClr val="tx2">
                        <a:lumMod val="10000"/>
                      </a:schemeClr>
                    </a:solidFill>
                    <a:latin typeface="Times New Roman" panose="02020603050405020304" pitchFamily="18" charset="0"/>
                    <a:cs typeface="Times New Roman" panose="02020603050405020304" pitchFamily="18" charset="0"/>
                  </a:rPr>
                  <a:t>st</a:t>
                </a:r>
                <a:r>
                  <a:rPr lang="en-IN" sz="1600" dirty="0">
                    <a:solidFill>
                      <a:schemeClr val="tx2">
                        <a:lumMod val="10000"/>
                      </a:schemeClr>
                    </a:solidFill>
                    <a:latin typeface="Times New Roman" panose="02020603050405020304" pitchFamily="18" charset="0"/>
                    <a:cs typeface="Times New Roman" panose="02020603050405020304" pitchFamily="18" charset="0"/>
                  </a:rPr>
                  <a:t> step </a:t>
                </a:r>
                <a14:m>
                  <m:oMath xmlns:m="http://schemas.openxmlformats.org/officeDocument/2006/math">
                    <m:sSub>
                      <m:sSubPr>
                        <m:ctrlPr>
                          <a:rPr lang="en-IN" sz="1600" i="1" smtClean="0">
                            <a:solidFill>
                              <a:schemeClr val="tx2">
                                <a:lumMod val="10000"/>
                              </a:schemeClr>
                            </a:solidFill>
                            <a:latin typeface="Cambria Math" panose="02040503050406030204" pitchFamily="18" charset="0"/>
                            <a:cs typeface="Times New Roman" panose="02020603050405020304" pitchFamily="18" charset="0"/>
                          </a:rPr>
                        </m:ctrlPr>
                      </m:sSubPr>
                      <m:e>
                        <m:r>
                          <m:rPr>
                            <m:sty m:val="p"/>
                          </m:rPr>
                          <a:rPr lang="en-US" sz="1600" i="0" smtClean="0">
                            <a:solidFill>
                              <a:schemeClr val="tx2">
                                <a:lumMod val="10000"/>
                              </a:schemeClr>
                            </a:solidFill>
                            <a:latin typeface="Cambria Math" panose="02040503050406030204" pitchFamily="18" charset="0"/>
                            <a:cs typeface="Times New Roman" panose="02020603050405020304" pitchFamily="18" charset="0"/>
                          </a:rPr>
                          <m:t>P</m:t>
                        </m:r>
                      </m:e>
                      <m:sub>
                        <m:r>
                          <a:rPr lang="en-US" sz="1600" b="0" i="0" smtClean="0">
                            <a:solidFill>
                              <a:schemeClr val="tx2">
                                <a:lumMod val="10000"/>
                              </a:schemeClr>
                            </a:solidFill>
                            <a:latin typeface="Cambria Math" panose="02040503050406030204" pitchFamily="18" charset="0"/>
                            <a:cs typeface="Times New Roman" panose="02020603050405020304" pitchFamily="18" charset="0"/>
                          </a:rPr>
                          <m:t>1</m:t>
                        </m:r>
                      </m:sub>
                    </m:sSub>
                    <m:r>
                      <a:rPr lang="en-US" sz="1600" b="0" i="0" smtClean="0">
                        <a:solidFill>
                          <a:schemeClr val="tx2">
                            <a:lumMod val="10000"/>
                          </a:schemeClr>
                        </a:solidFill>
                        <a:latin typeface="Cambria Math" panose="02040503050406030204" pitchFamily="18" charset="0"/>
                        <a:cs typeface="Times New Roman" panose="02020603050405020304" pitchFamily="18" charset="0"/>
                      </a:rPr>
                      <m:t>=</m:t>
                    </m:r>
                  </m:oMath>
                </a14:m>
                <a:r>
                  <a:rPr lang="en-IN" sz="1600" dirty="0">
                    <a:solidFill>
                      <a:schemeClr val="tx2">
                        <a:lumMod val="10000"/>
                      </a:schemeClr>
                    </a:solidFill>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sz="1600" b="0" i="1" dirty="0" smtClean="0">
                            <a:solidFill>
                              <a:schemeClr val="tx2">
                                <a:lumMod val="10000"/>
                              </a:schemeClr>
                            </a:solidFill>
                            <a:latin typeface="Cambria Math" panose="02040503050406030204" pitchFamily="18" charset="0"/>
                            <a:cs typeface="Times New Roman" panose="02020603050405020304" pitchFamily="18" charset="0"/>
                          </a:rPr>
                        </m:ctrlPr>
                      </m:dPr>
                      <m:e>
                        <m:r>
                          <a:rPr lang="en-US" sz="1600" b="0" i="1" dirty="0" smtClean="0">
                            <a:solidFill>
                              <a:schemeClr val="tx2">
                                <a:lumMod val="10000"/>
                              </a:schemeClr>
                            </a:solidFill>
                            <a:latin typeface="Cambria Math" panose="02040503050406030204" pitchFamily="18" charset="0"/>
                            <a:cs typeface="Times New Roman" panose="02020603050405020304" pitchFamily="18" charset="0"/>
                          </a:rPr>
                          <m:t> </m:t>
                        </m:r>
                        <m:m>
                          <m:mPr>
                            <m:mcs>
                              <m:mc>
                                <m:mcPr>
                                  <m:count m:val="2"/>
                                  <m:mcJc m:val="center"/>
                                </m:mcPr>
                              </m:mc>
                            </m:mcs>
                            <m:ctrlPr>
                              <a:rPr lang="en-US" sz="1600" b="0" i="1" dirty="0" smtClean="0">
                                <a:solidFill>
                                  <a:schemeClr val="tx2">
                                    <a:lumMod val="10000"/>
                                  </a:schemeClr>
                                </a:solidFill>
                                <a:latin typeface="Cambria Math" panose="02040503050406030204" pitchFamily="18" charset="0"/>
                                <a:cs typeface="Times New Roman" panose="02020603050405020304" pitchFamily="18" charset="0"/>
                              </a:rPr>
                            </m:ctrlPr>
                          </m:mPr>
                          <m:mr>
                            <m:e>
                              <m:r>
                                <m:rPr>
                                  <m:brk m:alnAt="7"/>
                                </m:rPr>
                                <a:rPr lang="en-US" sz="1600" b="0" i="1" dirty="0" smtClean="0">
                                  <a:solidFill>
                                    <a:schemeClr val="tx2">
                                      <a:lumMod val="10000"/>
                                    </a:schemeClr>
                                  </a:solidFill>
                                  <a:latin typeface="Cambria Math" panose="02040503050406030204" pitchFamily="18" charset="0"/>
                                  <a:cs typeface="Times New Roman" panose="02020603050405020304" pitchFamily="18" charset="0"/>
                                </a:rPr>
                                <m:t>0</m:t>
                              </m:r>
                            </m:e>
                            <m:e>
                              <m:r>
                                <a:rPr lang="en-US" sz="1600" b="0" i="1" dirty="0" smtClean="0">
                                  <a:solidFill>
                                    <a:schemeClr val="tx2">
                                      <a:lumMod val="10000"/>
                                    </a:schemeClr>
                                  </a:solidFill>
                                  <a:latin typeface="Cambria Math" panose="02040503050406030204" pitchFamily="18" charset="0"/>
                                  <a:cs typeface="Times New Roman" panose="02020603050405020304" pitchFamily="18" charset="0"/>
                                </a:rPr>
                                <m:t>1</m:t>
                              </m:r>
                            </m:e>
                          </m:mr>
                        </m:m>
                        <m:r>
                          <a:rPr lang="en-US" sz="1600" b="0" i="1" dirty="0" smtClean="0">
                            <a:solidFill>
                              <a:schemeClr val="tx2">
                                <a:lumMod val="10000"/>
                              </a:schemeClr>
                            </a:solidFill>
                            <a:latin typeface="Cambria Math" panose="02040503050406030204" pitchFamily="18" charset="0"/>
                            <a:cs typeface="Times New Roman" panose="02020603050405020304" pitchFamily="18" charset="0"/>
                          </a:rPr>
                          <m:t> </m:t>
                        </m:r>
                      </m:e>
                    </m:d>
                    <m:r>
                      <a:rPr lang="en-US" sz="1600" b="0" i="1" dirty="0" smtClean="0">
                        <a:solidFill>
                          <a:schemeClr val="tx2">
                            <a:lumMod val="10000"/>
                          </a:schemeClr>
                        </a:solidFill>
                        <a:latin typeface="Cambria Math" panose="02040503050406030204" pitchFamily="18" charset="0"/>
                        <a:cs typeface="Times New Roman" panose="02020603050405020304" pitchFamily="18" charset="0"/>
                      </a:rPr>
                      <m:t> ∗ </m:t>
                    </m:r>
                    <m:d>
                      <m:dPr>
                        <m:begChr m:val="["/>
                        <m:endChr m:val="]"/>
                        <m:ctrlPr>
                          <a:rPr lang="en-US" sz="1600" b="0" i="1" dirty="0" smtClean="0">
                            <a:solidFill>
                              <a:schemeClr val="tx2">
                                <a:lumMod val="10000"/>
                              </a:schemeClr>
                            </a:solidFill>
                            <a:latin typeface="Cambria Math" panose="02040503050406030204" pitchFamily="18" charset="0"/>
                            <a:cs typeface="Times New Roman" panose="02020603050405020304" pitchFamily="18" charset="0"/>
                          </a:rPr>
                        </m:ctrlPr>
                      </m:dPr>
                      <m:e>
                        <m:m>
                          <m:mPr>
                            <m:mcs>
                              <m:mc>
                                <m:mcPr>
                                  <m:count m:val="2"/>
                                  <m:mcJc m:val="center"/>
                                </m:mcPr>
                              </m:mc>
                            </m:mcs>
                            <m:ctrlPr>
                              <a:rPr lang="en-US" sz="1600" b="0" i="1" dirty="0" smtClean="0">
                                <a:solidFill>
                                  <a:schemeClr val="tx2">
                                    <a:lumMod val="10000"/>
                                  </a:schemeClr>
                                </a:solidFill>
                                <a:latin typeface="Cambria Math" panose="02040503050406030204" pitchFamily="18" charset="0"/>
                                <a:cs typeface="Times New Roman" panose="02020603050405020304" pitchFamily="18" charset="0"/>
                              </a:rPr>
                            </m:ctrlPr>
                          </m:mPr>
                          <m:mr>
                            <m:e>
                              <m:r>
                                <m:rPr>
                                  <m:brk m:alnAt="7"/>
                                </m:rPr>
                                <a:rPr lang="en-US" sz="1600" b="0" i="1" dirty="0" smtClean="0">
                                  <a:solidFill>
                                    <a:schemeClr val="tx2">
                                      <a:lumMod val="10000"/>
                                    </a:schemeClr>
                                  </a:solidFill>
                                  <a:latin typeface="Cambria Math" panose="02040503050406030204" pitchFamily="18" charset="0"/>
                                  <a:cs typeface="Times New Roman" panose="02020603050405020304" pitchFamily="18" charset="0"/>
                                </a:rPr>
                                <m:t>0</m:t>
                              </m:r>
                              <m:r>
                                <a:rPr lang="en-US" sz="1600" b="0" i="1" dirty="0" smtClean="0">
                                  <a:solidFill>
                                    <a:schemeClr val="tx2">
                                      <a:lumMod val="10000"/>
                                    </a:schemeClr>
                                  </a:solidFill>
                                  <a:latin typeface="Cambria Math" panose="02040503050406030204" pitchFamily="18" charset="0"/>
                                  <a:cs typeface="Times New Roman" panose="02020603050405020304" pitchFamily="18" charset="0"/>
                                </a:rPr>
                                <m:t>.68</m:t>
                              </m:r>
                            </m:e>
                            <m:e>
                              <m:r>
                                <a:rPr lang="en-US" sz="1600" b="0" i="1" dirty="0" smtClean="0">
                                  <a:solidFill>
                                    <a:schemeClr val="tx2">
                                      <a:lumMod val="10000"/>
                                    </a:schemeClr>
                                  </a:solidFill>
                                  <a:latin typeface="Cambria Math" panose="02040503050406030204" pitchFamily="18" charset="0"/>
                                  <a:cs typeface="Times New Roman" panose="02020603050405020304" pitchFamily="18" charset="0"/>
                                </a:rPr>
                                <m:t>0.32</m:t>
                              </m:r>
                            </m:e>
                          </m:mr>
                          <m:mr>
                            <m:e>
                              <m:r>
                                <a:rPr lang="en-US" sz="1600" b="0" i="1" dirty="0" smtClean="0">
                                  <a:solidFill>
                                    <a:schemeClr val="tx2">
                                      <a:lumMod val="10000"/>
                                    </a:schemeClr>
                                  </a:solidFill>
                                  <a:latin typeface="Cambria Math" panose="02040503050406030204" pitchFamily="18" charset="0"/>
                                  <a:cs typeface="Times New Roman" panose="02020603050405020304" pitchFamily="18" charset="0"/>
                                </a:rPr>
                                <m:t>0.889</m:t>
                              </m:r>
                            </m:e>
                            <m:e>
                              <m:r>
                                <a:rPr lang="en-US" sz="1600" b="0" i="1" dirty="0" smtClean="0">
                                  <a:solidFill>
                                    <a:schemeClr val="tx2">
                                      <a:lumMod val="10000"/>
                                    </a:schemeClr>
                                  </a:solidFill>
                                  <a:latin typeface="Cambria Math" panose="02040503050406030204" pitchFamily="18" charset="0"/>
                                  <a:cs typeface="Times New Roman" panose="02020603050405020304" pitchFamily="18" charset="0"/>
                                </a:rPr>
                                <m:t>0.111</m:t>
                              </m:r>
                            </m:e>
                          </m:mr>
                        </m:m>
                      </m:e>
                    </m:d>
                    <m:r>
                      <a:rPr lang="en-US" sz="1600" b="0" i="1" dirty="0" smtClean="0">
                        <a:solidFill>
                          <a:schemeClr val="tx2">
                            <a:lumMod val="10000"/>
                          </a:schemeClr>
                        </a:solidFill>
                        <a:latin typeface="Cambria Math" panose="02040503050406030204" pitchFamily="18" charset="0"/>
                        <a:cs typeface="Times New Roman" panose="02020603050405020304" pitchFamily="18" charset="0"/>
                      </a:rPr>
                      <m:t>=[</m:t>
                    </m:r>
                    <m:m>
                      <m:mPr>
                        <m:mcs>
                          <m:mc>
                            <m:mcPr>
                              <m:count m:val="2"/>
                              <m:mcJc m:val="center"/>
                            </m:mcPr>
                          </m:mc>
                        </m:mcs>
                        <m:ctrlPr>
                          <a:rPr lang="en-US" sz="1600" b="0" i="1" dirty="0" smtClean="0">
                            <a:solidFill>
                              <a:schemeClr val="tx2">
                                <a:lumMod val="10000"/>
                              </a:schemeClr>
                            </a:solidFill>
                            <a:latin typeface="Cambria Math" panose="02040503050406030204" pitchFamily="18" charset="0"/>
                            <a:cs typeface="Times New Roman" panose="02020603050405020304" pitchFamily="18" charset="0"/>
                          </a:rPr>
                        </m:ctrlPr>
                      </m:mPr>
                      <m:mr>
                        <m:e>
                          <m:r>
                            <m:rPr>
                              <m:brk m:alnAt="7"/>
                            </m:rPr>
                            <a:rPr lang="en-US" sz="1600" b="0" i="1" dirty="0" smtClean="0">
                              <a:solidFill>
                                <a:schemeClr val="tx2">
                                  <a:lumMod val="10000"/>
                                </a:schemeClr>
                              </a:solidFill>
                              <a:latin typeface="Cambria Math" panose="02040503050406030204" pitchFamily="18" charset="0"/>
                              <a:cs typeface="Times New Roman" panose="02020603050405020304" pitchFamily="18" charset="0"/>
                            </a:rPr>
                            <m:t>0</m:t>
                          </m:r>
                          <m:r>
                            <a:rPr lang="en-US" sz="1600" b="0" i="1" dirty="0" smtClean="0">
                              <a:solidFill>
                                <a:schemeClr val="tx2">
                                  <a:lumMod val="10000"/>
                                </a:schemeClr>
                              </a:solidFill>
                              <a:latin typeface="Cambria Math" panose="02040503050406030204" pitchFamily="18" charset="0"/>
                              <a:cs typeface="Times New Roman" panose="02020603050405020304" pitchFamily="18" charset="0"/>
                            </a:rPr>
                            <m:t>.889</m:t>
                          </m:r>
                        </m:e>
                        <m:e>
                          <m:r>
                            <a:rPr lang="en-US" sz="1600" b="0" i="1" dirty="0" smtClean="0">
                              <a:solidFill>
                                <a:schemeClr val="tx2">
                                  <a:lumMod val="10000"/>
                                </a:schemeClr>
                              </a:solidFill>
                              <a:latin typeface="Cambria Math" panose="02040503050406030204" pitchFamily="18" charset="0"/>
                              <a:cs typeface="Times New Roman" panose="02020603050405020304" pitchFamily="18" charset="0"/>
                            </a:rPr>
                            <m:t>0.111 ]</m:t>
                          </m:r>
                        </m:e>
                      </m:mr>
                    </m:m>
                  </m:oMath>
                </a14:m>
                <a:endParaRPr lang="en-US" sz="1600" b="0" dirty="0">
                  <a:solidFill>
                    <a:schemeClr val="tx2">
                      <a:lumMod val="10000"/>
                    </a:schemeClr>
                  </a:solidFill>
                  <a:latin typeface="Times New Roman" panose="02020603050405020304" pitchFamily="18" charset="0"/>
                  <a:cs typeface="Times New Roman" panose="02020603050405020304" pitchFamily="18" charset="0"/>
                </a:endParaRPr>
              </a:p>
              <a:p>
                <a:pPr marL="114300" indent="0">
                  <a:spcAft>
                    <a:spcPts val="800"/>
                  </a:spcAft>
                  <a:buNone/>
                </a:pPr>
                <a:r>
                  <a:rPr lang="en-IN" sz="1600" dirty="0">
                    <a:solidFill>
                      <a:schemeClr val="tx2">
                        <a:lumMod val="10000"/>
                      </a:schemeClr>
                    </a:solidFill>
                    <a:latin typeface="Times New Roman" panose="02020603050405020304" pitchFamily="18" charset="0"/>
                    <a:cs typeface="Times New Roman" panose="02020603050405020304" pitchFamily="18" charset="0"/>
                  </a:rPr>
                  <a:t>Probability after the 2</a:t>
                </a:r>
                <a:r>
                  <a:rPr lang="en-IN" sz="1600" baseline="30000" dirty="0">
                    <a:solidFill>
                      <a:schemeClr val="tx2">
                        <a:lumMod val="10000"/>
                      </a:schemeClr>
                    </a:solidFill>
                    <a:latin typeface="Times New Roman" panose="02020603050405020304" pitchFamily="18" charset="0"/>
                    <a:cs typeface="Times New Roman" panose="02020603050405020304" pitchFamily="18" charset="0"/>
                  </a:rPr>
                  <a:t>nd</a:t>
                </a:r>
                <a:r>
                  <a:rPr lang="en-IN" sz="1600" dirty="0">
                    <a:solidFill>
                      <a:schemeClr val="tx2">
                        <a:lumMod val="10000"/>
                      </a:schemeClr>
                    </a:solidFill>
                    <a:latin typeface="Times New Roman" panose="02020603050405020304" pitchFamily="18" charset="0"/>
                    <a:cs typeface="Times New Roman" panose="02020603050405020304" pitchFamily="18" charset="0"/>
                  </a:rPr>
                  <a:t> step </a:t>
                </a:r>
                <a14:m>
                  <m:oMath xmlns:m="http://schemas.openxmlformats.org/officeDocument/2006/math">
                    <m:sSub>
                      <m:sSubPr>
                        <m:ctrlPr>
                          <a:rPr lang="en-IN" sz="1600" i="1" smtClean="0">
                            <a:solidFill>
                              <a:schemeClr val="tx2">
                                <a:lumMod val="10000"/>
                              </a:schemeClr>
                            </a:solidFill>
                            <a:latin typeface="Cambria Math" panose="02040503050406030204" pitchFamily="18" charset="0"/>
                            <a:cs typeface="Times New Roman" panose="02020603050405020304" pitchFamily="18" charset="0"/>
                          </a:rPr>
                        </m:ctrlPr>
                      </m:sSubPr>
                      <m:e>
                        <m:r>
                          <m:rPr>
                            <m:sty m:val="p"/>
                          </m:rPr>
                          <a:rPr lang="en-US" sz="1600" i="0" smtClean="0">
                            <a:solidFill>
                              <a:schemeClr val="tx2">
                                <a:lumMod val="10000"/>
                              </a:schemeClr>
                            </a:solidFill>
                            <a:latin typeface="Cambria Math" panose="02040503050406030204" pitchFamily="18" charset="0"/>
                            <a:cs typeface="Times New Roman" panose="02020603050405020304" pitchFamily="18" charset="0"/>
                          </a:rPr>
                          <m:t>P</m:t>
                        </m:r>
                      </m:e>
                      <m:sub>
                        <m:r>
                          <a:rPr lang="en-US" sz="1600" b="0" i="0" smtClean="0">
                            <a:solidFill>
                              <a:schemeClr val="tx2">
                                <a:lumMod val="10000"/>
                              </a:schemeClr>
                            </a:solidFill>
                            <a:latin typeface="Cambria Math" panose="02040503050406030204" pitchFamily="18" charset="0"/>
                            <a:cs typeface="Times New Roman" panose="02020603050405020304" pitchFamily="18" charset="0"/>
                          </a:rPr>
                          <m:t>2</m:t>
                        </m:r>
                      </m:sub>
                    </m:sSub>
                    <m:r>
                      <a:rPr lang="en-US" sz="1600" b="0" i="0" smtClean="0">
                        <a:solidFill>
                          <a:schemeClr val="tx2">
                            <a:lumMod val="10000"/>
                          </a:schemeClr>
                        </a:solidFill>
                        <a:latin typeface="Cambria Math" panose="02040503050406030204" pitchFamily="18" charset="0"/>
                        <a:cs typeface="Times New Roman" panose="02020603050405020304" pitchFamily="18" charset="0"/>
                      </a:rPr>
                      <m:t>=</m:t>
                    </m:r>
                  </m:oMath>
                </a14:m>
                <a:r>
                  <a:rPr lang="en-IN" sz="1600" dirty="0">
                    <a:solidFill>
                      <a:schemeClr val="tx2">
                        <a:lumMod val="10000"/>
                      </a:schemeClr>
                    </a:solidFill>
                    <a:latin typeface="Times New Roman" panose="02020603050405020304" pitchFamily="18" charset="0"/>
                    <a:cs typeface="Times New Roman" panose="02020603050405020304" pitchFamily="18" charset="0"/>
                  </a:rPr>
                  <a:t> [ </a:t>
                </a:r>
                <a14:m>
                  <m:oMath xmlns:m="http://schemas.openxmlformats.org/officeDocument/2006/math">
                    <m:m>
                      <m:mPr>
                        <m:mcs>
                          <m:mc>
                            <m:mcPr>
                              <m:count m:val="2"/>
                              <m:mcJc m:val="center"/>
                            </m:mcPr>
                          </m:mc>
                        </m:mcs>
                        <m:ctrlPr>
                          <a:rPr lang="en-IN" sz="1600" i="1" smtClean="0">
                            <a:solidFill>
                              <a:schemeClr val="tx2">
                                <a:lumMod val="10000"/>
                              </a:schemeClr>
                            </a:solidFill>
                            <a:latin typeface="Cambria Math" panose="02040503050406030204" pitchFamily="18" charset="0"/>
                            <a:cs typeface="Times New Roman" panose="02020603050405020304" pitchFamily="18" charset="0"/>
                          </a:rPr>
                        </m:ctrlPr>
                      </m:mPr>
                      <m:mr>
                        <m:e>
                          <m:r>
                            <m:rPr>
                              <m:brk m:alnAt="7"/>
                            </m:rPr>
                            <a:rPr lang="en-US" sz="1600" b="0" i="0" smtClean="0">
                              <a:solidFill>
                                <a:schemeClr val="tx2">
                                  <a:lumMod val="10000"/>
                                </a:schemeClr>
                              </a:solidFill>
                              <a:latin typeface="Cambria Math" panose="02040503050406030204" pitchFamily="18" charset="0"/>
                              <a:cs typeface="Times New Roman" panose="02020603050405020304" pitchFamily="18" charset="0"/>
                            </a:rPr>
                            <m:t>0</m:t>
                          </m:r>
                          <m:r>
                            <a:rPr lang="en-US" sz="1600" b="0" i="0" smtClean="0">
                              <a:solidFill>
                                <a:schemeClr val="tx2">
                                  <a:lumMod val="10000"/>
                                </a:schemeClr>
                              </a:solidFill>
                              <a:latin typeface="Cambria Math" panose="02040503050406030204" pitchFamily="18" charset="0"/>
                              <a:cs typeface="Times New Roman" panose="02020603050405020304" pitchFamily="18" charset="0"/>
                            </a:rPr>
                            <m:t>.703199</m:t>
                          </m:r>
                        </m:e>
                        <m:e>
                          <m:r>
                            <a:rPr lang="en-US" sz="1600" b="0" i="0" smtClean="0">
                              <a:solidFill>
                                <a:schemeClr val="tx2">
                                  <a:lumMod val="10000"/>
                                </a:schemeClr>
                              </a:solidFill>
                              <a:latin typeface="Cambria Math" panose="02040503050406030204" pitchFamily="18" charset="0"/>
                              <a:cs typeface="Times New Roman" panose="02020603050405020304" pitchFamily="18" charset="0"/>
                            </a:rPr>
                            <m:t>0. 296801 ]  </m:t>
                          </m:r>
                        </m:e>
                      </m:mr>
                    </m:m>
                  </m:oMath>
                </a14:m>
                <a:endParaRPr lang="en-IN" sz="1600" dirty="0">
                  <a:solidFill>
                    <a:schemeClr val="tx2">
                      <a:lumMod val="10000"/>
                    </a:schemeClr>
                  </a:solidFill>
                  <a:latin typeface="Times New Roman" panose="02020603050405020304" pitchFamily="18" charset="0"/>
                  <a:cs typeface="Times New Roman" panose="02020603050405020304" pitchFamily="18" charset="0"/>
                </a:endParaRPr>
              </a:p>
              <a:p>
                <a:pPr marL="114300" indent="0">
                  <a:spcAft>
                    <a:spcPts val="800"/>
                  </a:spcAft>
                  <a:buNone/>
                </a:pPr>
                <a:r>
                  <a:rPr lang="en-IN" sz="1600" dirty="0">
                    <a:solidFill>
                      <a:schemeClr val="tx2">
                        <a:lumMod val="10000"/>
                      </a:schemeClr>
                    </a:solidFill>
                    <a:latin typeface="Times New Roman" panose="02020603050405020304" pitchFamily="18" charset="0"/>
                    <a:cs typeface="Times New Roman" panose="02020603050405020304" pitchFamily="18" charset="0"/>
                  </a:rPr>
                  <a:t>Continuing further,</a:t>
                </a:r>
              </a:p>
              <a:p>
                <a:pPr marL="114300" indent="0">
                  <a:spcAft>
                    <a:spcPts val="800"/>
                  </a:spcAft>
                  <a:buNone/>
                </a:pPr>
                <a:r>
                  <a:rPr lang="en-IN" sz="1600" dirty="0">
                    <a:solidFill>
                      <a:schemeClr val="tx2">
                        <a:lumMod val="10000"/>
                      </a:schemeClr>
                    </a:solidFill>
                    <a:latin typeface="Times New Roman" panose="02020603050405020304" pitchFamily="18" charset="0"/>
                    <a:cs typeface="Times New Roman" panose="02020603050405020304" pitchFamily="18" charset="0"/>
                  </a:rPr>
                  <a:t>Probability after the 9</a:t>
                </a:r>
                <a:r>
                  <a:rPr lang="en-IN" sz="1600" baseline="30000" dirty="0">
                    <a:solidFill>
                      <a:schemeClr val="tx2">
                        <a:lumMod val="10000"/>
                      </a:schemeClr>
                    </a:solidFill>
                    <a:latin typeface="Times New Roman" panose="02020603050405020304" pitchFamily="18" charset="0"/>
                    <a:cs typeface="Times New Roman" panose="02020603050405020304" pitchFamily="18" charset="0"/>
                  </a:rPr>
                  <a:t>th</a:t>
                </a:r>
                <a:r>
                  <a:rPr lang="en-IN" sz="1600" dirty="0">
                    <a:solidFill>
                      <a:schemeClr val="tx2">
                        <a:lumMod val="10000"/>
                      </a:schemeClr>
                    </a:solidFill>
                    <a:latin typeface="Times New Roman" panose="02020603050405020304" pitchFamily="18" charset="0"/>
                    <a:cs typeface="Times New Roman" panose="02020603050405020304" pitchFamily="18" charset="0"/>
                  </a:rPr>
                  <a:t> step </a:t>
                </a:r>
                <a14:m>
                  <m:oMath xmlns:m="http://schemas.openxmlformats.org/officeDocument/2006/math">
                    <m:sSub>
                      <m:sSubPr>
                        <m:ctrlPr>
                          <a:rPr lang="en-IN" sz="1600" i="1">
                            <a:solidFill>
                              <a:schemeClr val="tx2">
                                <a:lumMod val="10000"/>
                              </a:schemeClr>
                            </a:solidFill>
                            <a:latin typeface="Cambria Math" panose="02040503050406030204" pitchFamily="18" charset="0"/>
                            <a:cs typeface="Times New Roman" panose="02020603050405020304" pitchFamily="18" charset="0"/>
                          </a:rPr>
                        </m:ctrlPr>
                      </m:sSubPr>
                      <m:e>
                        <m:r>
                          <m:rPr>
                            <m:sty m:val="p"/>
                          </m:rPr>
                          <a:rPr lang="en-US" sz="1600" i="0" smtClean="0">
                            <a:solidFill>
                              <a:schemeClr val="tx2">
                                <a:lumMod val="10000"/>
                              </a:schemeClr>
                            </a:solidFill>
                            <a:latin typeface="Cambria Math" panose="02040503050406030204" pitchFamily="18" charset="0"/>
                            <a:cs typeface="Times New Roman" panose="02020603050405020304" pitchFamily="18" charset="0"/>
                          </a:rPr>
                          <m:t>P</m:t>
                        </m:r>
                      </m:e>
                      <m:sub>
                        <m:r>
                          <a:rPr lang="en-US" sz="1600" b="0" i="0" smtClean="0">
                            <a:solidFill>
                              <a:schemeClr val="tx2">
                                <a:lumMod val="10000"/>
                              </a:schemeClr>
                            </a:solidFill>
                            <a:latin typeface="Cambria Math" panose="02040503050406030204" pitchFamily="18" charset="0"/>
                            <a:cs typeface="Times New Roman" panose="02020603050405020304" pitchFamily="18" charset="0"/>
                          </a:rPr>
                          <m:t>9</m:t>
                        </m:r>
                      </m:sub>
                    </m:sSub>
                    <m:r>
                      <a:rPr lang="en-US" sz="1600" b="0" i="0" smtClean="0">
                        <a:solidFill>
                          <a:schemeClr val="tx2">
                            <a:lumMod val="10000"/>
                          </a:schemeClr>
                        </a:solidFill>
                        <a:latin typeface="Cambria Math" panose="02040503050406030204" pitchFamily="18" charset="0"/>
                        <a:cs typeface="Times New Roman" panose="02020603050405020304" pitchFamily="18" charset="0"/>
                      </a:rPr>
                      <m:t>=</m:t>
                    </m:r>
                  </m:oMath>
                </a14:m>
                <a:r>
                  <a:rPr lang="en-IN" sz="1600" dirty="0">
                    <a:solidFill>
                      <a:schemeClr val="tx2">
                        <a:lumMod val="10000"/>
                      </a:schemeClr>
                    </a:solidFill>
                    <a:latin typeface="Times New Roman" panose="02020603050405020304" pitchFamily="18" charset="0"/>
                    <a:cs typeface="Times New Roman" panose="02020603050405020304" pitchFamily="18" charset="0"/>
                  </a:rPr>
                  <a:t> [ </a:t>
                </a:r>
                <a14:m>
                  <m:oMath xmlns:m="http://schemas.openxmlformats.org/officeDocument/2006/math">
                    <m:m>
                      <m:mPr>
                        <m:mcs>
                          <m:mc>
                            <m:mcPr>
                              <m:count m:val="2"/>
                              <m:mcJc m:val="center"/>
                            </m:mcPr>
                          </m:mc>
                        </m:mcs>
                        <m:ctrlPr>
                          <a:rPr lang="en-IN" sz="1600" i="1" smtClean="0">
                            <a:solidFill>
                              <a:schemeClr val="tx2">
                                <a:lumMod val="10000"/>
                              </a:schemeClr>
                            </a:solidFill>
                            <a:latin typeface="Cambria Math" panose="02040503050406030204" pitchFamily="18" charset="0"/>
                            <a:cs typeface="Times New Roman" panose="02020603050405020304" pitchFamily="18" charset="0"/>
                          </a:rPr>
                        </m:ctrlPr>
                      </m:mPr>
                      <m:mr>
                        <m:e>
                          <m:r>
                            <m:rPr>
                              <m:brk m:alnAt="7"/>
                            </m:rPr>
                            <a:rPr lang="en-US" sz="1600" b="0" i="0" smtClean="0">
                              <a:solidFill>
                                <a:schemeClr val="tx2">
                                  <a:lumMod val="10000"/>
                                </a:schemeClr>
                              </a:solidFill>
                              <a:latin typeface="Cambria Math" panose="02040503050406030204" pitchFamily="18" charset="0"/>
                              <a:cs typeface="Times New Roman" panose="02020603050405020304" pitchFamily="18" charset="0"/>
                            </a:rPr>
                            <m:t>0</m:t>
                          </m:r>
                          <m:r>
                            <a:rPr lang="en-US" sz="1600" b="0" i="0" smtClean="0">
                              <a:solidFill>
                                <a:schemeClr val="tx2">
                                  <a:lumMod val="10000"/>
                                </a:schemeClr>
                              </a:solidFill>
                              <a:latin typeface="Cambria Math" panose="02040503050406030204" pitchFamily="18" charset="0"/>
                              <a:cs typeface="Times New Roman" panose="02020603050405020304" pitchFamily="18" charset="0"/>
                            </a:rPr>
                            <m:t>.735319</m:t>
                          </m:r>
                        </m:e>
                        <m:e>
                          <m:r>
                            <a:rPr lang="en-US" sz="1600" b="0" i="0" smtClean="0">
                              <a:solidFill>
                                <a:schemeClr val="tx2">
                                  <a:lumMod val="10000"/>
                                </a:schemeClr>
                              </a:solidFill>
                              <a:latin typeface="Cambria Math" panose="02040503050406030204" pitchFamily="18" charset="0"/>
                              <a:cs typeface="Times New Roman" panose="02020603050405020304" pitchFamily="18" charset="0"/>
                            </a:rPr>
                            <m:t>0. 264681]</m:t>
                          </m:r>
                        </m:e>
                      </m:mr>
                    </m:m>
                  </m:oMath>
                </a14:m>
                <a:endParaRPr lang="en-IN" sz="1600" dirty="0">
                  <a:solidFill>
                    <a:schemeClr val="tx2">
                      <a:lumMod val="10000"/>
                    </a:schemeClr>
                  </a:solidFill>
                  <a:latin typeface="Times New Roman" panose="02020603050405020304" pitchFamily="18" charset="0"/>
                  <a:cs typeface="Times New Roman" panose="02020603050405020304" pitchFamily="18" charset="0"/>
                </a:endParaRPr>
              </a:p>
              <a:p>
                <a:pPr marL="114300" indent="0">
                  <a:spcAft>
                    <a:spcPts val="800"/>
                  </a:spcAft>
                  <a:buNone/>
                </a:pPr>
                <a:r>
                  <a:rPr lang="en-IN" sz="1600" dirty="0">
                    <a:solidFill>
                      <a:schemeClr val="tx2">
                        <a:lumMod val="10000"/>
                      </a:schemeClr>
                    </a:solidFill>
                    <a:latin typeface="Times New Roman" panose="02020603050405020304" pitchFamily="18" charset="0"/>
                    <a:cs typeface="Times New Roman" panose="02020603050405020304" pitchFamily="18" charset="0"/>
                  </a:rPr>
                  <a:t>Probability after the 10</a:t>
                </a:r>
                <a:r>
                  <a:rPr lang="en-IN" sz="1600" baseline="30000" dirty="0">
                    <a:solidFill>
                      <a:schemeClr val="tx2">
                        <a:lumMod val="10000"/>
                      </a:schemeClr>
                    </a:solidFill>
                    <a:latin typeface="Times New Roman" panose="02020603050405020304" pitchFamily="18" charset="0"/>
                    <a:cs typeface="Times New Roman" panose="02020603050405020304" pitchFamily="18" charset="0"/>
                  </a:rPr>
                  <a:t>th</a:t>
                </a:r>
                <a:r>
                  <a:rPr lang="en-IN" sz="1600" dirty="0">
                    <a:solidFill>
                      <a:schemeClr val="tx2">
                        <a:lumMod val="10000"/>
                      </a:schemeClr>
                    </a:solidFill>
                    <a:latin typeface="Times New Roman" panose="02020603050405020304" pitchFamily="18" charset="0"/>
                    <a:cs typeface="Times New Roman" panose="02020603050405020304" pitchFamily="18" charset="0"/>
                  </a:rPr>
                  <a:t> step </a:t>
                </a:r>
                <a14:m>
                  <m:oMath xmlns:m="http://schemas.openxmlformats.org/officeDocument/2006/math">
                    <m:sSub>
                      <m:sSubPr>
                        <m:ctrlPr>
                          <a:rPr lang="en-IN" sz="1600" i="1">
                            <a:solidFill>
                              <a:schemeClr val="tx2">
                                <a:lumMod val="10000"/>
                              </a:schemeClr>
                            </a:solidFill>
                            <a:latin typeface="Cambria Math" panose="02040503050406030204" pitchFamily="18" charset="0"/>
                            <a:cs typeface="Times New Roman" panose="02020603050405020304" pitchFamily="18" charset="0"/>
                          </a:rPr>
                        </m:ctrlPr>
                      </m:sSubPr>
                      <m:e>
                        <m:r>
                          <m:rPr>
                            <m:sty m:val="p"/>
                          </m:rPr>
                          <a:rPr lang="en-US" sz="1600" i="0" smtClean="0">
                            <a:solidFill>
                              <a:schemeClr val="tx2">
                                <a:lumMod val="10000"/>
                              </a:schemeClr>
                            </a:solidFill>
                            <a:latin typeface="Cambria Math" panose="02040503050406030204" pitchFamily="18" charset="0"/>
                            <a:cs typeface="Times New Roman" panose="02020603050405020304" pitchFamily="18" charset="0"/>
                          </a:rPr>
                          <m:t>P</m:t>
                        </m:r>
                      </m:e>
                      <m:sub>
                        <m:r>
                          <a:rPr lang="en-US" sz="1600" b="0" i="0" smtClean="0">
                            <a:solidFill>
                              <a:schemeClr val="tx2">
                                <a:lumMod val="10000"/>
                              </a:schemeClr>
                            </a:solidFill>
                            <a:latin typeface="Cambria Math" panose="02040503050406030204" pitchFamily="18" charset="0"/>
                            <a:cs typeface="Times New Roman" panose="02020603050405020304" pitchFamily="18" charset="0"/>
                          </a:rPr>
                          <m:t>10</m:t>
                        </m:r>
                      </m:sub>
                    </m:sSub>
                    <m:r>
                      <a:rPr lang="en-US" sz="1600" b="0" i="0" smtClean="0">
                        <a:solidFill>
                          <a:schemeClr val="tx2">
                            <a:lumMod val="10000"/>
                          </a:schemeClr>
                        </a:solidFill>
                        <a:latin typeface="Cambria Math" panose="02040503050406030204" pitchFamily="18" charset="0"/>
                        <a:cs typeface="Times New Roman" panose="02020603050405020304" pitchFamily="18" charset="0"/>
                      </a:rPr>
                      <m:t>=</m:t>
                    </m:r>
                  </m:oMath>
                </a14:m>
                <a:r>
                  <a:rPr lang="en-IN" sz="1600" dirty="0">
                    <a:solidFill>
                      <a:schemeClr val="tx2">
                        <a:lumMod val="10000"/>
                      </a:schemeClr>
                    </a:solidFill>
                    <a:latin typeface="Times New Roman" panose="02020603050405020304" pitchFamily="18" charset="0"/>
                    <a:cs typeface="Times New Roman" panose="02020603050405020304" pitchFamily="18" charset="0"/>
                  </a:rPr>
                  <a:t> [ </a:t>
                </a:r>
                <a14:m>
                  <m:oMath xmlns:m="http://schemas.openxmlformats.org/officeDocument/2006/math">
                    <m:m>
                      <m:mPr>
                        <m:mcs>
                          <m:mc>
                            <m:mcPr>
                              <m:count m:val="2"/>
                              <m:mcJc m:val="center"/>
                            </m:mcPr>
                          </m:mc>
                        </m:mcs>
                        <m:ctrlPr>
                          <a:rPr lang="en-IN" sz="1600" i="1" smtClean="0">
                            <a:solidFill>
                              <a:schemeClr val="tx2">
                                <a:lumMod val="10000"/>
                              </a:schemeClr>
                            </a:solidFill>
                            <a:latin typeface="Cambria Math" panose="02040503050406030204" pitchFamily="18" charset="0"/>
                            <a:cs typeface="Times New Roman" panose="02020603050405020304" pitchFamily="18" charset="0"/>
                          </a:rPr>
                        </m:ctrlPr>
                      </m:mPr>
                      <m:mr>
                        <m:e>
                          <m:r>
                            <m:rPr>
                              <m:brk m:alnAt="7"/>
                            </m:rPr>
                            <a:rPr lang="en-US" sz="1600" b="0" i="0" smtClean="0">
                              <a:solidFill>
                                <a:schemeClr val="tx2">
                                  <a:lumMod val="10000"/>
                                </a:schemeClr>
                              </a:solidFill>
                              <a:latin typeface="Cambria Math" panose="02040503050406030204" pitchFamily="18" charset="0"/>
                              <a:cs typeface="Times New Roman" panose="02020603050405020304" pitchFamily="18" charset="0"/>
                            </a:rPr>
                            <m:t>0</m:t>
                          </m:r>
                          <m:r>
                            <a:rPr lang="en-US" sz="1600" b="0" i="0" smtClean="0">
                              <a:solidFill>
                                <a:schemeClr val="tx2">
                                  <a:lumMod val="10000"/>
                                </a:schemeClr>
                              </a:solidFill>
                              <a:latin typeface="Cambria Math" panose="02040503050406030204" pitchFamily="18" charset="0"/>
                              <a:cs typeface="Times New Roman" panose="02020603050405020304" pitchFamily="18" charset="0"/>
                            </a:rPr>
                            <m:t>.735318</m:t>
                          </m:r>
                        </m:e>
                        <m:e>
                          <m:r>
                            <a:rPr lang="en-US" sz="1600" b="0" i="0" smtClean="0">
                              <a:solidFill>
                                <a:schemeClr val="tx2">
                                  <a:lumMod val="10000"/>
                                </a:schemeClr>
                              </a:solidFill>
                              <a:latin typeface="Cambria Math" panose="02040503050406030204" pitchFamily="18" charset="0"/>
                              <a:cs typeface="Times New Roman" panose="02020603050405020304" pitchFamily="18" charset="0"/>
                            </a:rPr>
                            <m:t>0. 264682]</m:t>
                          </m:r>
                        </m:e>
                      </m:mr>
                    </m:m>
                  </m:oMath>
                </a14:m>
                <a:endParaRPr lang="en-IN" sz="16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buNone/>
                </a:pPr>
                <a:endParaRPr lang="en-IN" sz="1600" dirty="0">
                  <a:solidFill>
                    <a:schemeClr val="tx2">
                      <a:lumMod val="10000"/>
                    </a:schemeClr>
                  </a:solidFill>
                  <a:latin typeface="Times New Roman" panose="02020603050405020304" pitchFamily="18" charset="0"/>
                  <a:cs typeface="Times New Roman" panose="02020603050405020304" pitchFamily="18" charset="0"/>
                </a:endParaRPr>
              </a:p>
              <a:p>
                <a:pPr marL="114300" indent="0">
                  <a:buNone/>
                </a:pPr>
                <a:endParaRPr lang="en-IN" sz="1600" dirty="0"/>
              </a:p>
            </p:txBody>
          </p:sp>
        </mc:Choice>
        <mc:Fallback xmlns="">
          <p:sp>
            <p:nvSpPr>
              <p:cNvPr id="2" name="Text Placeholder 1">
                <a:extLst>
                  <a:ext uri="{FF2B5EF4-FFF2-40B4-BE49-F238E27FC236}">
                    <a16:creationId xmlns:a16="http://schemas.microsoft.com/office/drawing/2014/main" id="{9F19698A-1811-44AE-892F-61029A543474}"/>
                  </a:ext>
                </a:extLst>
              </p:cNvPr>
              <p:cNvSpPr>
                <a:spLocks noGrp="1" noRot="1" noChangeAspect="1" noMove="1" noResize="1" noEditPoints="1" noAdjustHandles="1" noChangeArrowheads="1" noChangeShapeType="1" noTextEdit="1"/>
              </p:cNvSpPr>
              <p:nvPr>
                <p:ph type="body" idx="1"/>
              </p:nvPr>
            </p:nvSpPr>
            <p:spPr>
              <a:xfrm>
                <a:off x="829159" y="1340726"/>
                <a:ext cx="7594170" cy="3255300"/>
              </a:xfrm>
              <a:blipFill>
                <a:blip r:embed="rId2"/>
                <a:stretch>
                  <a:fillRect b="-3371"/>
                </a:stretch>
              </a:blipFill>
            </p:spPr>
            <p:txBody>
              <a:bodyPr/>
              <a:lstStyle/>
              <a:p>
                <a:r>
                  <a:rPr lang="en-IN">
                    <a:noFill/>
                  </a:rPr>
                  <a:t> </a:t>
                </a:r>
              </a:p>
            </p:txBody>
          </p:sp>
        </mc:Fallback>
      </mc:AlternateContent>
      <p:sp>
        <p:nvSpPr>
          <p:cNvPr id="3" name="Title 2">
            <a:extLst>
              <a:ext uri="{FF2B5EF4-FFF2-40B4-BE49-F238E27FC236}">
                <a16:creationId xmlns:a16="http://schemas.microsoft.com/office/drawing/2014/main" id="{1461AB9E-C70D-46D7-B9D7-3B97EE36F5A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Analysis</a:t>
            </a:r>
            <a:endParaRPr lang="en-IN"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9B002A9-8DED-4181-8186-6ED13016D792}"/>
                  </a:ext>
                </a:extLst>
              </p:cNvPr>
              <p:cNvSpPr txBox="1"/>
              <p:nvPr/>
            </p:nvSpPr>
            <p:spPr>
              <a:xfrm>
                <a:off x="3143723" y="1216785"/>
                <a:ext cx="52681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     </m:t>
                      </m:r>
                      <m:r>
                        <a:rPr lang="en-US" b="0" i="1" smtClean="0">
                          <a:latin typeface="Cambria Math" panose="02040503050406030204" pitchFamily="18" charset="0"/>
                        </a:rPr>
                        <m:t>𝐿</m:t>
                      </m:r>
                    </m:oMath>
                  </m:oMathPara>
                </a14:m>
                <a:endParaRPr lang="en-IN" dirty="0"/>
              </a:p>
            </p:txBody>
          </p:sp>
        </mc:Choice>
        <mc:Fallback xmlns="">
          <p:sp>
            <p:nvSpPr>
              <p:cNvPr id="6" name="TextBox 5">
                <a:extLst>
                  <a:ext uri="{FF2B5EF4-FFF2-40B4-BE49-F238E27FC236}">
                    <a16:creationId xmlns:a16="http://schemas.microsoft.com/office/drawing/2014/main" id="{A9B002A9-8DED-4181-8186-6ED13016D792}"/>
                  </a:ext>
                </a:extLst>
              </p:cNvPr>
              <p:cNvSpPr txBox="1">
                <a:spLocks noRot="1" noChangeAspect="1" noMove="1" noResize="1" noEditPoints="1" noAdjustHandles="1" noChangeArrowheads="1" noChangeShapeType="1" noTextEdit="1"/>
              </p:cNvSpPr>
              <p:nvPr/>
            </p:nvSpPr>
            <p:spPr>
              <a:xfrm>
                <a:off x="3143723" y="1216785"/>
                <a:ext cx="526811" cy="215444"/>
              </a:xfrm>
              <a:prstGeom prst="rect">
                <a:avLst/>
              </a:prstGeom>
              <a:blipFill>
                <a:blip r:embed="rId4"/>
                <a:stretch>
                  <a:fillRect l="-6977" r="-5814" b="-857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383AD9D-49CC-4DF1-9E11-5521D25492A4}"/>
                  </a:ext>
                </a:extLst>
              </p:cNvPr>
              <p:cNvSpPr txBox="1"/>
              <p:nvPr/>
            </p:nvSpPr>
            <p:spPr>
              <a:xfrm>
                <a:off x="2774546" y="1432229"/>
                <a:ext cx="29360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oMath>
                  </m:oMathPara>
                </a14:m>
                <a:endParaRPr lang="en-US" b="0" dirty="0"/>
              </a:p>
              <a:p>
                <a:r>
                  <a:rPr lang="en-IN" dirty="0"/>
                  <a:t>  L</a:t>
                </a:r>
              </a:p>
            </p:txBody>
          </p:sp>
        </mc:Choice>
        <mc:Fallback xmlns="">
          <p:sp>
            <p:nvSpPr>
              <p:cNvPr id="8" name="TextBox 7">
                <a:extLst>
                  <a:ext uri="{FF2B5EF4-FFF2-40B4-BE49-F238E27FC236}">
                    <a16:creationId xmlns:a16="http://schemas.microsoft.com/office/drawing/2014/main" id="{8383AD9D-49CC-4DF1-9E11-5521D25492A4}"/>
                  </a:ext>
                </a:extLst>
              </p:cNvPr>
              <p:cNvSpPr txBox="1">
                <a:spLocks noRot="1" noChangeAspect="1" noMove="1" noResize="1" noEditPoints="1" noAdjustHandles="1" noChangeArrowheads="1" noChangeShapeType="1" noTextEdit="1"/>
              </p:cNvSpPr>
              <p:nvPr/>
            </p:nvSpPr>
            <p:spPr>
              <a:xfrm>
                <a:off x="2774546" y="1432229"/>
                <a:ext cx="293607" cy="430887"/>
              </a:xfrm>
              <a:prstGeom prst="rect">
                <a:avLst/>
              </a:prstGeom>
              <a:blipFill>
                <a:blip r:embed="rId5"/>
                <a:stretch>
                  <a:fillRect l="-4167" r="-4167" b="-2394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E8B338B-A431-47AD-BC99-0A3413B53E5E}"/>
                  </a:ext>
                </a:extLst>
              </p:cNvPr>
              <p:cNvSpPr txBox="1"/>
              <p:nvPr/>
            </p:nvSpPr>
            <p:spPr>
              <a:xfrm>
                <a:off x="5697997" y="1223983"/>
                <a:ext cx="2778809" cy="138499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114300" indent="0">
                  <a:spcAft>
                    <a:spcPts val="800"/>
                  </a:spcAft>
                  <a:buNone/>
                </a:pPr>
                <a:r>
                  <a:rPr lang="en-IN" sz="1600" i="1" u="sng" dirty="0">
                    <a:solidFill>
                      <a:schemeClr val="tx2">
                        <a:lumMod val="10000"/>
                      </a:schemeClr>
                    </a:solidFill>
                    <a:latin typeface="Times New Roman" panose="02020603050405020304" pitchFamily="18" charset="0"/>
                    <a:cs typeface="Times New Roman" panose="02020603050405020304" pitchFamily="18" charset="0"/>
                  </a:rPr>
                  <a:t>Formula:</a:t>
                </a:r>
              </a:p>
              <a:p>
                <a:pPr marL="114300" indent="0">
                  <a:spcAft>
                    <a:spcPts val="800"/>
                  </a:spcAft>
                  <a:buNone/>
                </a:pPr>
                <a:r>
                  <a:rPr lang="en-IN" sz="1600" i="1" dirty="0">
                    <a:solidFill>
                      <a:schemeClr val="tx2">
                        <a:lumMod val="10000"/>
                      </a:schemeClr>
                    </a:solidFill>
                    <a:latin typeface="Times New Roman" panose="02020603050405020304" pitchFamily="18" charset="0"/>
                    <a:cs typeface="Times New Roman" panose="02020603050405020304" pitchFamily="18" charset="0"/>
                  </a:rPr>
                  <a:t>Steady State Probabilities,</a:t>
                </a:r>
              </a:p>
              <a:p>
                <a:pPr marL="114300" indent="0">
                  <a:spcAft>
                    <a:spcPts val="800"/>
                  </a:spcAft>
                  <a:buNone/>
                </a:pPr>
                <a14:m>
                  <m:oMath xmlns:m="http://schemas.openxmlformats.org/officeDocument/2006/math">
                    <m:r>
                      <a:rPr lang="el-GR" sz="1600" i="1" smtClean="0">
                        <a:latin typeface="Cambria Math" panose="02040503050406030204" pitchFamily="18" charset="0"/>
                        <a:ea typeface="Cambria Math" panose="02040503050406030204" pitchFamily="18" charset="0"/>
                        <a:cs typeface="Times New Roman" panose="02020603050405020304" pitchFamily="18" charset="0"/>
                      </a:rPr>
                      <m:t>𝜋</m:t>
                    </m:r>
                    <m:r>
                      <a:rPr lang="el-GR" sz="160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l-GR" sz="1600" i="1" dirty="0">
                    <a:latin typeface="Times New Roman" panose="02020603050405020304" pitchFamily="18" charset="0"/>
                    <a:cs typeface="Times New Roman" panose="02020603050405020304" pitchFamily="18" charset="0"/>
                  </a:rPr>
                  <a:t>= </a:t>
                </a:r>
                <a14:m>
                  <m:oMath xmlns:m="http://schemas.openxmlformats.org/officeDocument/2006/math">
                    <m:r>
                      <a:rPr lang="el-GR" sz="1600" i="1" smtClean="0">
                        <a:latin typeface="Cambria Math" panose="02040503050406030204" pitchFamily="18" charset="0"/>
                        <a:ea typeface="Cambria Math" panose="02040503050406030204" pitchFamily="18" charset="0"/>
                        <a:cs typeface="Times New Roman" panose="02020603050405020304" pitchFamily="18" charset="0"/>
                      </a:rPr>
                      <m:t>𝜋</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𝑃</m:t>
                    </m:r>
                  </m:oMath>
                </a14:m>
                <a:r>
                  <a:rPr lang="en-IN" sz="1600" i="1" dirty="0">
                    <a:solidFill>
                      <a:schemeClr val="tx2">
                        <a:lumMod val="10000"/>
                      </a:schemeClr>
                    </a:solidFill>
                    <a:latin typeface="Times New Roman" panose="02020603050405020304" pitchFamily="18" charset="0"/>
                    <a:cs typeface="Times New Roman" panose="02020603050405020304" pitchFamily="18" charset="0"/>
                  </a:rPr>
                  <a:t> </a:t>
                </a:r>
              </a:p>
              <a:p>
                <a:pPr marL="114300" indent="0">
                  <a:spcAft>
                    <a:spcPts val="800"/>
                  </a:spcAft>
                  <a:buNone/>
                </a:pPr>
                <a:r>
                  <a:rPr lang="en-IN" sz="1600" i="1" dirty="0">
                    <a:latin typeface="Times New Roman" panose="02020603050405020304" pitchFamily="18" charset="0"/>
                    <a:cs typeface="Times New Roman" panose="02020603050405020304" pitchFamily="18" charset="0"/>
                  </a:rPr>
                  <a:t>Given, </a:t>
                </a:r>
                <a14:m>
                  <m:oMath xmlns:m="http://schemas.openxmlformats.org/officeDocument/2006/math">
                    <m:r>
                      <a:rPr lang="en-US" sz="1600" b="0" i="1" smtClean="0">
                        <a:latin typeface="Cambria Math" panose="02040503050406030204" pitchFamily="18" charset="0"/>
                        <a:cs typeface="Times New Roman" panose="02020603050405020304" pitchFamily="18" charset="0"/>
                      </a:rPr>
                      <m:t>   </m:t>
                    </m:r>
                    <m:sSub>
                      <m:sSubPr>
                        <m:ctrlPr>
                          <a:rPr lang="en-IN" sz="1600" i="1" smtClean="0">
                            <a:latin typeface="Cambria Math" panose="02040503050406030204" pitchFamily="18" charset="0"/>
                            <a:cs typeface="Times New Roman" panose="02020603050405020304" pitchFamily="18" charset="0"/>
                          </a:rPr>
                        </m:ctrlPr>
                      </m:sSubPr>
                      <m:e>
                        <m:r>
                          <a:rPr lang="en-IN" sz="1600" i="1" smtClean="0">
                            <a:latin typeface="Cambria Math" panose="02040503050406030204" pitchFamily="18" charset="0"/>
                            <a:ea typeface="Cambria Math" panose="02040503050406030204" pitchFamily="18" charset="0"/>
                            <a:cs typeface="Times New Roman" panose="02020603050405020304" pitchFamily="18" charset="0"/>
                          </a:rPr>
                          <m:t>𝜋</m:t>
                        </m:r>
                      </m:e>
                      <m:sub>
                        <m:r>
                          <a:rPr lang="en-US" sz="1600" b="0" i="1" smtClean="0">
                            <a:latin typeface="Cambria Math" panose="02040503050406030204" pitchFamily="18" charset="0"/>
                            <a:cs typeface="Times New Roman" panose="02020603050405020304" pitchFamily="18" charset="0"/>
                          </a:rPr>
                          <m:t>𝑛</m:t>
                        </m:r>
                        <m:r>
                          <a:rPr lang="en-US" sz="1600" b="0" i="1" smtClean="0">
                            <a:latin typeface="Cambria Math" panose="02040503050406030204" pitchFamily="18" charset="0"/>
                            <a:cs typeface="Times New Roman" panose="02020603050405020304" pitchFamily="18" charset="0"/>
                          </a:rPr>
                          <m:t>+1</m:t>
                        </m:r>
                      </m:sub>
                    </m:sSub>
                  </m:oMath>
                </a14:m>
                <a:r>
                  <a:rPr lang="el-GR" sz="1600" i="1"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l-GR" sz="1600" i="1" smtClean="0">
                            <a:latin typeface="Cambria Math" panose="02040503050406030204" pitchFamily="18" charset="0"/>
                            <a:cs typeface="Times New Roman" panose="02020603050405020304" pitchFamily="18" charset="0"/>
                          </a:rPr>
                        </m:ctrlPr>
                      </m:sSubPr>
                      <m:e>
                        <m:r>
                          <a:rPr lang="el-GR" sz="1600" i="1" smtClean="0">
                            <a:latin typeface="Cambria Math" panose="02040503050406030204" pitchFamily="18" charset="0"/>
                            <a:ea typeface="Cambria Math" panose="02040503050406030204" pitchFamily="18" charset="0"/>
                            <a:cs typeface="Times New Roman" panose="02020603050405020304" pitchFamily="18" charset="0"/>
                          </a:rPr>
                          <m:t>𝜋</m:t>
                        </m:r>
                      </m:e>
                      <m:sub>
                        <m:r>
                          <a:rPr lang="en-US" sz="1600" b="0" i="1" smtClean="0">
                            <a:latin typeface="Cambria Math" panose="02040503050406030204" pitchFamily="18" charset="0"/>
                            <a:cs typeface="Times New Roman" panose="02020603050405020304" pitchFamily="18" charset="0"/>
                          </a:rPr>
                          <m:t>𝑛</m:t>
                        </m:r>
                      </m:sub>
                    </m:sSub>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𝑃</m:t>
                    </m:r>
                  </m:oMath>
                </a14:m>
                <a:endParaRPr lang="en-IN" sz="1600" i="1" dirty="0">
                  <a:latin typeface="Times New Roman" panose="02020603050405020304" pitchFamily="18" charset="0"/>
                  <a:cs typeface="Times New Roman" panose="02020603050405020304" pitchFamily="18" charset="0"/>
                </a:endParaRPr>
              </a:p>
            </p:txBody>
          </p:sp>
        </mc:Choice>
        <mc:Fallback>
          <p:sp>
            <p:nvSpPr>
              <p:cNvPr id="7" name="TextBox 6">
                <a:extLst>
                  <a:ext uri="{FF2B5EF4-FFF2-40B4-BE49-F238E27FC236}">
                    <a16:creationId xmlns:a16="http://schemas.microsoft.com/office/drawing/2014/main" id="{AE8B338B-A431-47AD-BC99-0A3413B53E5E}"/>
                  </a:ext>
                </a:extLst>
              </p:cNvPr>
              <p:cNvSpPr txBox="1">
                <a:spLocks noRot="1" noChangeAspect="1" noMove="1" noResize="1" noEditPoints="1" noAdjustHandles="1" noChangeArrowheads="1" noChangeShapeType="1" noTextEdit="1"/>
              </p:cNvSpPr>
              <p:nvPr/>
            </p:nvSpPr>
            <p:spPr>
              <a:xfrm>
                <a:off x="5697997" y="1223983"/>
                <a:ext cx="2778809" cy="1384995"/>
              </a:xfrm>
              <a:prstGeom prst="rect">
                <a:avLst/>
              </a:prstGeom>
              <a:blipFill>
                <a:blip r:embed="rId6"/>
                <a:stretch>
                  <a:fillRect t="-433" b="-3896"/>
                </a:stretch>
              </a:blipFill>
            </p:spPr>
            <p:txBody>
              <a:bodyPr/>
              <a:lstStyle/>
              <a:p>
                <a:r>
                  <a:rPr lang="en-IN">
                    <a:noFill/>
                  </a:rPr>
                  <a:t> </a:t>
                </a:r>
              </a:p>
            </p:txBody>
          </p:sp>
        </mc:Fallback>
      </mc:AlternateContent>
    </p:spTree>
    <p:extLst>
      <p:ext uri="{BB962C8B-B14F-4D97-AF65-F5344CB8AC3E}">
        <p14:creationId xmlns:p14="http://schemas.microsoft.com/office/powerpoint/2010/main" val="3307864488"/>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1C19E849-0641-45EE-A6C5-1F2FD6D8662B}"/>
                  </a:ext>
                </a:extLst>
              </p:cNvPr>
              <p:cNvSpPr>
                <a:spLocks noGrp="1"/>
              </p:cNvSpPr>
              <p:nvPr>
                <p:ph type="body" idx="1"/>
              </p:nvPr>
            </p:nvSpPr>
            <p:spPr>
              <a:xfrm>
                <a:off x="999944" y="1348475"/>
                <a:ext cx="7717500" cy="3255300"/>
              </a:xfrm>
            </p:spPr>
            <p:txBody>
              <a:bodyPr/>
              <a:lstStyle/>
              <a:p>
                <a:pPr marL="114300" indent="0">
                  <a:buNone/>
                </a:pPr>
                <a:r>
                  <a:rPr lang="en-US" sz="1600" b="1" spc="50" dirty="0">
                    <a:ln w="0"/>
                    <a:solidFill>
                      <a:schemeClr val="tx1"/>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For T20Is</a:t>
                </a:r>
                <a:r>
                  <a:rPr lang="en-US" sz="1600" spc="50" dirty="0">
                    <a:ln w="0"/>
                    <a:solidFill>
                      <a:schemeClr val="tx1"/>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a:t>
                </a:r>
              </a:p>
              <a:p>
                <a:pPr marL="114300" indent="0">
                  <a:buNone/>
                </a:pPr>
                <a14:m>
                  <m:oMath xmlns:m="http://schemas.openxmlformats.org/officeDocument/2006/math">
                    <m:r>
                      <m:rPr>
                        <m:sty m:val="p"/>
                      </m:rPr>
                      <a:rPr lang="en-US" sz="1600" b="0" i="0" smtClean="0">
                        <a:solidFill>
                          <a:schemeClr val="tx2">
                            <a:lumMod val="10000"/>
                          </a:schemeClr>
                        </a:solidFill>
                        <a:latin typeface="Cambria Math" panose="02040503050406030204" pitchFamily="18" charset="0"/>
                      </a:rPr>
                      <m:t>Accuracy</m:t>
                    </m:r>
                    <m:r>
                      <a:rPr lang="en-US" sz="1600" b="0" i="0" smtClean="0">
                        <a:solidFill>
                          <a:schemeClr val="tx2">
                            <a:lumMod val="10000"/>
                          </a:schemeClr>
                        </a:solidFill>
                        <a:latin typeface="Cambria Math" panose="02040503050406030204" pitchFamily="18" charset="0"/>
                      </a:rPr>
                      <m:t> %=100−[ | </m:t>
                    </m:r>
                    <m:f>
                      <m:fPr>
                        <m:ctrlPr>
                          <a:rPr lang="en-US" sz="1600" i="1" smtClean="0">
                            <a:solidFill>
                              <a:schemeClr val="tx2">
                                <a:lumMod val="10000"/>
                              </a:schemeClr>
                            </a:solidFill>
                            <a:latin typeface="Cambria Math" panose="02040503050406030204" pitchFamily="18" charset="0"/>
                          </a:rPr>
                        </m:ctrlPr>
                      </m:fPr>
                      <m:num>
                        <m:r>
                          <m:rPr>
                            <m:sty m:val="p"/>
                          </m:rPr>
                          <a:rPr lang="en-US" sz="1600" b="0" i="0" smtClean="0">
                            <a:solidFill>
                              <a:schemeClr val="tx2">
                                <a:lumMod val="10000"/>
                              </a:schemeClr>
                            </a:solidFill>
                            <a:latin typeface="Cambria Math" panose="02040503050406030204" pitchFamily="18" charset="0"/>
                          </a:rPr>
                          <m:t>TV</m:t>
                        </m:r>
                        <m:r>
                          <a:rPr lang="en-US" sz="1600" b="0" i="0" smtClean="0">
                            <a:solidFill>
                              <a:schemeClr val="tx2">
                                <a:lumMod val="10000"/>
                              </a:schemeClr>
                            </a:solidFill>
                            <a:latin typeface="Cambria Math" panose="02040503050406030204" pitchFamily="18" charset="0"/>
                          </a:rPr>
                          <m:t>−</m:t>
                        </m:r>
                        <m:r>
                          <m:rPr>
                            <m:sty m:val="p"/>
                          </m:rPr>
                          <a:rPr lang="en-US" sz="1600" b="0" i="0" smtClean="0">
                            <a:solidFill>
                              <a:schemeClr val="tx2">
                                <a:lumMod val="10000"/>
                              </a:schemeClr>
                            </a:solidFill>
                            <a:latin typeface="Cambria Math" panose="02040503050406030204" pitchFamily="18" charset="0"/>
                          </a:rPr>
                          <m:t>OV</m:t>
                        </m:r>
                      </m:num>
                      <m:den>
                        <m:r>
                          <m:rPr>
                            <m:sty m:val="p"/>
                          </m:rPr>
                          <a:rPr lang="en-US" sz="1600" b="0" i="0" smtClean="0">
                            <a:solidFill>
                              <a:schemeClr val="tx2">
                                <a:lumMod val="10000"/>
                              </a:schemeClr>
                            </a:solidFill>
                            <a:latin typeface="Cambria Math" panose="02040503050406030204" pitchFamily="18" charset="0"/>
                          </a:rPr>
                          <m:t>TV</m:t>
                        </m:r>
                      </m:den>
                    </m:f>
                    <m:r>
                      <a:rPr lang="en-US" sz="1600" b="0" i="0" smtClean="0">
                        <a:solidFill>
                          <a:schemeClr val="tx2">
                            <a:lumMod val="10000"/>
                          </a:schemeClr>
                        </a:solidFill>
                        <a:latin typeface="Cambria Math" panose="02040503050406030204" pitchFamily="18" charset="0"/>
                      </a:rPr>
                      <m:t> |∗100</m:t>
                    </m:r>
                  </m:oMath>
                </a14:m>
                <a:r>
                  <a:rPr lang="en-IN" sz="1600" dirty="0">
                    <a:solidFill>
                      <a:schemeClr val="tx2">
                        <a:lumMod val="10000"/>
                      </a:schemeClr>
                    </a:solidFill>
                    <a:latin typeface="Times New Roman" panose="02020603050405020304" pitchFamily="18" charset="0"/>
                    <a:cs typeface="Times New Roman" panose="02020603050405020304" pitchFamily="18" charset="0"/>
                  </a:rPr>
                  <a:t> ] </a:t>
                </a:r>
              </a:p>
              <a:p>
                <a:pPr marL="114300" indent="0">
                  <a:buNone/>
                </a:pPr>
                <a:r>
                  <a:rPr lang="en-IN" sz="1600" dirty="0">
                    <a:latin typeface="Times New Roman" panose="02020603050405020304" pitchFamily="18" charset="0"/>
                    <a:cs typeface="Times New Roman" panose="02020603050405020304" pitchFamily="18" charset="0"/>
                  </a:rPr>
                  <a:t>Here, TV = True Value </a:t>
                </a:r>
              </a:p>
              <a:p>
                <a:pPr marL="114300" indent="0">
                  <a:buNone/>
                </a:pPr>
                <a:r>
                  <a:rPr lang="en-IN" sz="1600" dirty="0">
                    <a:latin typeface="Times New Roman" panose="02020603050405020304" pitchFamily="18" charset="0"/>
                    <a:cs typeface="Times New Roman" panose="02020603050405020304" pitchFamily="18" charset="0"/>
                  </a:rPr>
                  <a:t>          OV= Observed/Calculated Value</a:t>
                </a:r>
              </a:p>
              <a:p>
                <a:pPr marL="114300" indent="0">
                  <a:buNone/>
                </a:pPr>
                <a:endParaRPr lang="en-IN" sz="1600" dirty="0">
                  <a:latin typeface="Times New Roman" panose="02020603050405020304" pitchFamily="18" charset="0"/>
                  <a:cs typeface="Times New Roman" panose="02020603050405020304" pitchFamily="18" charset="0"/>
                </a:endParaRPr>
              </a:p>
              <a:p>
                <a:pPr marL="114300" indent="0">
                  <a:buNone/>
                </a:pPr>
                <a:r>
                  <a:rPr lang="en-IN" sz="1600" dirty="0">
                    <a:latin typeface="Times New Roman" panose="02020603050405020304" pitchFamily="18" charset="0"/>
                    <a:cs typeface="Times New Roman" panose="02020603050405020304" pitchFamily="18" charset="0"/>
                  </a:rPr>
                  <a:t>Therefore,</a:t>
                </a:r>
              </a:p>
              <a:p>
                <a:pPr marL="114300" indent="0">
                  <a:buNone/>
                </a:pPr>
                <a14:m>
                  <m:oMath xmlns:m="http://schemas.openxmlformats.org/officeDocument/2006/math">
                    <m:r>
                      <m:rPr>
                        <m:sty m:val="p"/>
                      </m:rPr>
                      <a:rPr lang="en-US" sz="1600" b="0" i="0" smtClean="0">
                        <a:solidFill>
                          <a:schemeClr val="tx2">
                            <a:lumMod val="10000"/>
                          </a:schemeClr>
                        </a:solidFill>
                        <a:latin typeface="Cambria Math" panose="02040503050406030204" pitchFamily="18" charset="0"/>
                      </a:rPr>
                      <m:t>Accuracy</m:t>
                    </m:r>
                    <m:r>
                      <a:rPr lang="en-US" sz="1600" b="0" i="0" smtClean="0">
                        <a:solidFill>
                          <a:schemeClr val="tx2">
                            <a:lumMod val="10000"/>
                          </a:schemeClr>
                        </a:solidFill>
                        <a:latin typeface="Cambria Math" panose="02040503050406030204" pitchFamily="18" charset="0"/>
                      </a:rPr>
                      <m:t> %=100−</m:t>
                    </m:r>
                    <m:d>
                      <m:dPr>
                        <m:begChr m:val="["/>
                        <m:endChr m:val="|"/>
                        <m:ctrlPr>
                          <a:rPr lang="en-US" sz="1600" i="1" smtClean="0">
                            <a:solidFill>
                              <a:schemeClr val="tx2">
                                <a:lumMod val="10000"/>
                              </a:schemeClr>
                            </a:solidFill>
                            <a:latin typeface="Cambria Math" panose="02040503050406030204" pitchFamily="18" charset="0"/>
                          </a:rPr>
                        </m:ctrlPr>
                      </m:dPr>
                      <m:e>
                        <m:r>
                          <a:rPr lang="en-US" sz="1600" b="0" i="0" smtClean="0">
                            <a:solidFill>
                              <a:schemeClr val="tx2">
                                <a:lumMod val="10000"/>
                              </a:schemeClr>
                            </a:solidFill>
                            <a:latin typeface="Cambria Math" panose="02040503050406030204" pitchFamily="18" charset="0"/>
                          </a:rPr>
                          <m:t> </m:t>
                        </m:r>
                      </m:e>
                    </m:d>
                    <m:r>
                      <a:rPr lang="en-US" sz="1600" b="0" i="0" smtClean="0">
                        <a:solidFill>
                          <a:schemeClr val="tx2">
                            <a:lumMod val="10000"/>
                          </a:schemeClr>
                        </a:solidFill>
                        <a:latin typeface="Cambria Math" panose="02040503050406030204" pitchFamily="18" charset="0"/>
                      </a:rPr>
                      <m:t> </m:t>
                    </m:r>
                    <m:f>
                      <m:fPr>
                        <m:ctrlPr>
                          <a:rPr lang="en-US" sz="1600" i="1" smtClean="0">
                            <a:solidFill>
                              <a:schemeClr val="tx2">
                                <a:lumMod val="10000"/>
                              </a:schemeClr>
                            </a:solidFill>
                            <a:latin typeface="Cambria Math" panose="02040503050406030204" pitchFamily="18" charset="0"/>
                          </a:rPr>
                        </m:ctrlPr>
                      </m:fPr>
                      <m:num>
                        <m:r>
                          <a:rPr lang="en-US" sz="1600" b="0" i="0" smtClean="0">
                            <a:solidFill>
                              <a:schemeClr val="tx2">
                                <a:lumMod val="10000"/>
                              </a:schemeClr>
                            </a:solidFill>
                            <a:latin typeface="Cambria Math" panose="02040503050406030204" pitchFamily="18" charset="0"/>
                          </a:rPr>
                          <m:t>13−12.43</m:t>
                        </m:r>
                      </m:num>
                      <m:den>
                        <m:r>
                          <a:rPr lang="en-US" sz="1600" b="0" i="0" smtClean="0">
                            <a:solidFill>
                              <a:schemeClr val="tx2">
                                <a:lumMod val="10000"/>
                              </a:schemeClr>
                            </a:solidFill>
                            <a:latin typeface="Cambria Math" panose="02040503050406030204" pitchFamily="18" charset="0"/>
                          </a:rPr>
                          <m:t>13</m:t>
                        </m:r>
                      </m:den>
                    </m:f>
                    <m:r>
                      <a:rPr lang="en-US" sz="1600" b="0" i="0" smtClean="0">
                        <a:solidFill>
                          <a:schemeClr val="tx2">
                            <a:lumMod val="10000"/>
                          </a:schemeClr>
                        </a:solidFill>
                        <a:latin typeface="Cambria Math" panose="02040503050406030204" pitchFamily="18" charset="0"/>
                      </a:rPr>
                      <m:t> |∗100</m:t>
                    </m:r>
                  </m:oMath>
                </a14:m>
                <a:r>
                  <a:rPr lang="en-IN" sz="1600" dirty="0">
                    <a:solidFill>
                      <a:schemeClr val="tx2">
                        <a:lumMod val="10000"/>
                      </a:schemeClr>
                    </a:solidFill>
                    <a:latin typeface="Times New Roman" panose="02020603050405020304" pitchFamily="18" charset="0"/>
                    <a:cs typeface="Times New Roman" panose="02020603050405020304" pitchFamily="18" charset="0"/>
                  </a:rPr>
                  <a:t> ] </a:t>
                </a:r>
              </a:p>
              <a:p>
                <a:pPr marL="114300" indent="0">
                  <a:buNone/>
                </a:pPr>
                <a:endParaRPr lang="en-IN" sz="1600" dirty="0">
                  <a:solidFill>
                    <a:schemeClr val="tx2">
                      <a:lumMod val="10000"/>
                    </a:schemeClr>
                  </a:solidFill>
                  <a:latin typeface="Times New Roman" panose="02020603050405020304" pitchFamily="18" charset="0"/>
                  <a:cs typeface="Times New Roman" panose="02020603050405020304" pitchFamily="18" charset="0"/>
                </a:endParaRPr>
              </a:p>
              <a:p>
                <a:pPr marL="114300" indent="0">
                  <a:buNone/>
                </a:pPr>
                <a:endParaRPr lang="en-IN" sz="1600" dirty="0">
                  <a:solidFill>
                    <a:schemeClr val="tx2">
                      <a:lumMod val="10000"/>
                    </a:schemeClr>
                  </a:solidFill>
                  <a:latin typeface="Times New Roman" panose="02020603050405020304" pitchFamily="18" charset="0"/>
                  <a:cs typeface="Times New Roman" panose="02020603050405020304" pitchFamily="18" charset="0"/>
                </a:endParaRPr>
              </a:p>
            </p:txBody>
          </p:sp>
        </mc:Choice>
        <mc:Fallback xmlns="">
          <p:sp>
            <p:nvSpPr>
              <p:cNvPr id="2" name="Text Placeholder 1">
                <a:extLst>
                  <a:ext uri="{FF2B5EF4-FFF2-40B4-BE49-F238E27FC236}">
                    <a16:creationId xmlns:a16="http://schemas.microsoft.com/office/drawing/2014/main" id="{1C19E849-0641-45EE-A6C5-1F2FD6D8662B}"/>
                  </a:ext>
                </a:extLst>
              </p:cNvPr>
              <p:cNvSpPr>
                <a:spLocks noGrp="1" noRot="1" noChangeAspect="1" noMove="1" noResize="1" noEditPoints="1" noAdjustHandles="1" noChangeArrowheads="1" noChangeShapeType="1" noTextEdit="1"/>
              </p:cNvSpPr>
              <p:nvPr>
                <p:ph type="body" idx="1"/>
              </p:nvPr>
            </p:nvSpPr>
            <p:spPr>
              <a:xfrm>
                <a:off x="999944" y="1348475"/>
                <a:ext cx="7717500" cy="3255300"/>
              </a:xfrm>
              <a:blipFill>
                <a:blip r:embed="rId2"/>
                <a:stretch>
                  <a:fillRect/>
                </a:stretch>
              </a:blipFill>
            </p:spPr>
            <p:txBody>
              <a:bodyPr/>
              <a:lstStyle/>
              <a:p>
                <a:r>
                  <a:rPr lang="en-IN">
                    <a:noFill/>
                  </a:rPr>
                  <a:t> </a:t>
                </a:r>
              </a:p>
            </p:txBody>
          </p:sp>
        </mc:Fallback>
      </mc:AlternateContent>
      <p:sp>
        <p:nvSpPr>
          <p:cNvPr id="3" name="Title 2">
            <a:extLst>
              <a:ext uri="{FF2B5EF4-FFF2-40B4-BE49-F238E27FC236}">
                <a16:creationId xmlns:a16="http://schemas.microsoft.com/office/drawing/2014/main" id="{E085A73E-40FA-4E18-893C-B29738D68BC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 and Interpretation</a:t>
            </a:r>
            <a:endParaRPr lang="en-IN"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8517AD6-1018-4338-883A-9D1847FE8EC1}"/>
                  </a:ext>
                </a:extLst>
              </p:cNvPr>
              <p:cNvSpPr txBox="1"/>
              <p:nvPr/>
            </p:nvSpPr>
            <p:spPr>
              <a:xfrm>
                <a:off x="2213635" y="3462806"/>
                <a:ext cx="98674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0" smtClean="0">
                          <a:solidFill>
                            <a:schemeClr val="tx2">
                              <a:lumMod val="10000"/>
                            </a:schemeClr>
                          </a:solidFill>
                          <a:latin typeface="Cambria Math" panose="02040503050406030204" pitchFamily="18" charset="0"/>
                        </a:rPr>
                        <m:t>=95.62 %</m:t>
                      </m:r>
                    </m:oMath>
                  </m:oMathPara>
                </a14:m>
                <a:endParaRPr lang="en-IN" sz="1600" dirty="0">
                  <a:solidFill>
                    <a:schemeClr val="tx2">
                      <a:lumMod val="10000"/>
                    </a:schemeClr>
                  </a:solidFill>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F8517AD6-1018-4338-883A-9D1847FE8EC1}"/>
                  </a:ext>
                </a:extLst>
              </p:cNvPr>
              <p:cNvSpPr txBox="1">
                <a:spLocks noRot="1" noChangeAspect="1" noMove="1" noResize="1" noEditPoints="1" noAdjustHandles="1" noChangeArrowheads="1" noChangeShapeType="1" noTextEdit="1"/>
              </p:cNvSpPr>
              <p:nvPr/>
            </p:nvSpPr>
            <p:spPr>
              <a:xfrm>
                <a:off x="2213635" y="3462806"/>
                <a:ext cx="986745" cy="246221"/>
              </a:xfrm>
              <a:prstGeom prst="rect">
                <a:avLst/>
              </a:prstGeom>
              <a:blipFill>
                <a:blip r:embed="rId3"/>
                <a:stretch>
                  <a:fillRect l="-1235" r="-4321" b="-17500"/>
                </a:stretch>
              </a:blipFill>
            </p:spPr>
            <p:txBody>
              <a:bodyPr/>
              <a:lstStyle/>
              <a:p>
                <a:r>
                  <a:rPr lang="en-IN">
                    <a:noFill/>
                  </a:rPr>
                  <a:t> </a:t>
                </a:r>
              </a:p>
            </p:txBody>
          </p:sp>
        </mc:Fallback>
      </mc:AlternateContent>
      <p:graphicFrame>
        <p:nvGraphicFramePr>
          <p:cNvPr id="5" name="Diagram 4">
            <a:extLst>
              <a:ext uri="{FF2B5EF4-FFF2-40B4-BE49-F238E27FC236}">
                <a16:creationId xmlns:a16="http://schemas.microsoft.com/office/drawing/2014/main" id="{49E2A742-C40A-4AD6-AB81-30BA505B32E4}"/>
              </a:ext>
            </a:extLst>
          </p:cNvPr>
          <p:cNvGraphicFramePr/>
          <p:nvPr>
            <p:extLst>
              <p:ext uri="{D42A27DB-BD31-4B8C-83A1-F6EECF244321}">
                <p14:modId xmlns:p14="http://schemas.microsoft.com/office/powerpoint/2010/main" val="3059805727"/>
              </p:ext>
            </p:extLst>
          </p:nvPr>
        </p:nvGraphicFramePr>
        <p:xfrm>
          <a:off x="5343419" y="1348475"/>
          <a:ext cx="3652562" cy="26438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40543433"/>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FA2E668B-722C-4C6E-B29C-0B70EFD494BB}"/>
                  </a:ext>
                </a:extLst>
              </p:cNvPr>
              <p:cNvSpPr>
                <a:spLocks noGrp="1"/>
              </p:cNvSpPr>
              <p:nvPr>
                <p:ph type="body" idx="1"/>
              </p:nvPr>
            </p:nvSpPr>
            <p:spPr>
              <a:xfrm>
                <a:off x="1023191" y="1348475"/>
                <a:ext cx="7717500" cy="3255300"/>
              </a:xfrm>
            </p:spPr>
            <p:txBody>
              <a:bodyPr/>
              <a:lstStyle/>
              <a:p>
                <a:pPr marL="114300" indent="0">
                  <a:buNone/>
                </a:pPr>
                <a:r>
                  <a:rPr lang="en-US" sz="1600" b="1" spc="50" dirty="0">
                    <a:ln w="0"/>
                    <a:solidFill>
                      <a:schemeClr val="tx1"/>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For ODIs</a:t>
                </a:r>
                <a:r>
                  <a:rPr lang="en-US" sz="1600" spc="50" dirty="0">
                    <a:ln w="0"/>
                    <a:solidFill>
                      <a:schemeClr val="tx1"/>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a:t>
                </a:r>
              </a:p>
              <a:p>
                <a:pPr marL="114300" indent="0">
                  <a:buNone/>
                </a:pPr>
                <a14:m>
                  <m:oMath xmlns:m="http://schemas.openxmlformats.org/officeDocument/2006/math">
                    <m:r>
                      <m:rPr>
                        <m:sty m:val="p"/>
                      </m:rPr>
                      <a:rPr lang="en-US" sz="1600" b="0" i="0" smtClean="0">
                        <a:solidFill>
                          <a:schemeClr val="tx2">
                            <a:lumMod val="10000"/>
                          </a:schemeClr>
                        </a:solidFill>
                        <a:latin typeface="Cambria Math" panose="02040503050406030204" pitchFamily="18" charset="0"/>
                      </a:rPr>
                      <m:t>Accuracy</m:t>
                    </m:r>
                    <m:r>
                      <a:rPr lang="en-US" sz="1600" b="0" i="0" smtClean="0">
                        <a:solidFill>
                          <a:schemeClr val="tx2">
                            <a:lumMod val="10000"/>
                          </a:schemeClr>
                        </a:solidFill>
                        <a:latin typeface="Cambria Math" panose="02040503050406030204" pitchFamily="18" charset="0"/>
                      </a:rPr>
                      <m:t> %=100−[ | </m:t>
                    </m:r>
                    <m:f>
                      <m:fPr>
                        <m:ctrlPr>
                          <a:rPr lang="en-US" sz="1600" i="1">
                            <a:solidFill>
                              <a:schemeClr val="tx2">
                                <a:lumMod val="10000"/>
                              </a:schemeClr>
                            </a:solidFill>
                            <a:latin typeface="Cambria Math" panose="02040503050406030204" pitchFamily="18" charset="0"/>
                          </a:rPr>
                        </m:ctrlPr>
                      </m:fPr>
                      <m:num>
                        <m:r>
                          <m:rPr>
                            <m:sty m:val="p"/>
                          </m:rPr>
                          <a:rPr lang="en-US" sz="1600" b="0" i="0" smtClean="0">
                            <a:solidFill>
                              <a:schemeClr val="tx2">
                                <a:lumMod val="10000"/>
                              </a:schemeClr>
                            </a:solidFill>
                            <a:latin typeface="Cambria Math" panose="02040503050406030204" pitchFamily="18" charset="0"/>
                          </a:rPr>
                          <m:t>TV</m:t>
                        </m:r>
                        <m:r>
                          <a:rPr lang="en-US" sz="1600" b="0" i="0" smtClean="0">
                            <a:solidFill>
                              <a:schemeClr val="tx2">
                                <a:lumMod val="10000"/>
                              </a:schemeClr>
                            </a:solidFill>
                            <a:latin typeface="Cambria Math" panose="02040503050406030204" pitchFamily="18" charset="0"/>
                          </a:rPr>
                          <m:t>−</m:t>
                        </m:r>
                        <m:r>
                          <m:rPr>
                            <m:sty m:val="p"/>
                          </m:rPr>
                          <a:rPr lang="en-US" sz="1600" b="0" i="0" smtClean="0">
                            <a:solidFill>
                              <a:schemeClr val="tx2">
                                <a:lumMod val="10000"/>
                              </a:schemeClr>
                            </a:solidFill>
                            <a:latin typeface="Cambria Math" panose="02040503050406030204" pitchFamily="18" charset="0"/>
                          </a:rPr>
                          <m:t>OV</m:t>
                        </m:r>
                      </m:num>
                      <m:den>
                        <m:r>
                          <m:rPr>
                            <m:sty m:val="p"/>
                          </m:rPr>
                          <a:rPr lang="en-US" sz="1600" b="0" i="0" smtClean="0">
                            <a:solidFill>
                              <a:schemeClr val="tx2">
                                <a:lumMod val="10000"/>
                              </a:schemeClr>
                            </a:solidFill>
                            <a:latin typeface="Cambria Math" panose="02040503050406030204" pitchFamily="18" charset="0"/>
                          </a:rPr>
                          <m:t>TV</m:t>
                        </m:r>
                      </m:den>
                    </m:f>
                    <m:r>
                      <a:rPr lang="en-US" sz="1600" b="0" i="0" smtClean="0">
                        <a:solidFill>
                          <a:schemeClr val="tx2">
                            <a:lumMod val="10000"/>
                          </a:schemeClr>
                        </a:solidFill>
                        <a:latin typeface="Cambria Math" panose="02040503050406030204" pitchFamily="18" charset="0"/>
                      </a:rPr>
                      <m:t> |∗100</m:t>
                    </m:r>
                  </m:oMath>
                </a14:m>
                <a:r>
                  <a:rPr lang="en-IN" sz="1600" dirty="0">
                    <a:solidFill>
                      <a:schemeClr val="tx2">
                        <a:lumMod val="10000"/>
                      </a:schemeClr>
                    </a:solidFill>
                    <a:latin typeface="Times New Roman" panose="02020603050405020304" pitchFamily="18" charset="0"/>
                    <a:cs typeface="Times New Roman" panose="02020603050405020304" pitchFamily="18" charset="0"/>
                  </a:rPr>
                  <a:t> ] </a:t>
                </a:r>
              </a:p>
              <a:p>
                <a:pPr marL="114300" indent="0">
                  <a:buNone/>
                </a:pPr>
                <a:r>
                  <a:rPr lang="en-IN" sz="1600" dirty="0">
                    <a:latin typeface="Times New Roman" panose="02020603050405020304" pitchFamily="18" charset="0"/>
                    <a:cs typeface="Times New Roman" panose="02020603050405020304" pitchFamily="18" charset="0"/>
                  </a:rPr>
                  <a:t>Here, TV = True Value </a:t>
                </a:r>
              </a:p>
              <a:p>
                <a:pPr marL="114300" indent="0">
                  <a:buNone/>
                </a:pPr>
                <a:r>
                  <a:rPr lang="en-IN" sz="1600" dirty="0">
                    <a:latin typeface="Times New Roman" panose="02020603050405020304" pitchFamily="18" charset="0"/>
                    <a:cs typeface="Times New Roman" panose="02020603050405020304" pitchFamily="18" charset="0"/>
                  </a:rPr>
                  <a:t>          OV= Observed/Calculated Value</a:t>
                </a:r>
              </a:p>
              <a:p>
                <a:pPr marL="114300" indent="0">
                  <a:buNone/>
                </a:pPr>
                <a:endParaRPr lang="en-IN" sz="1600" dirty="0">
                  <a:latin typeface="Times New Roman" panose="02020603050405020304" pitchFamily="18" charset="0"/>
                  <a:cs typeface="Times New Roman" panose="02020603050405020304" pitchFamily="18" charset="0"/>
                </a:endParaRPr>
              </a:p>
              <a:p>
                <a:pPr marL="114300" indent="0">
                  <a:buNone/>
                </a:pPr>
                <a:r>
                  <a:rPr lang="en-IN" sz="1600" dirty="0">
                    <a:latin typeface="Times New Roman" panose="02020603050405020304" pitchFamily="18" charset="0"/>
                    <a:cs typeface="Times New Roman" panose="02020603050405020304" pitchFamily="18" charset="0"/>
                  </a:rPr>
                  <a:t>Therefore,</a:t>
                </a:r>
              </a:p>
              <a:p>
                <a:pPr marL="114300" indent="0">
                  <a:buNone/>
                </a:pPr>
                <a14:m>
                  <m:oMath xmlns:m="http://schemas.openxmlformats.org/officeDocument/2006/math">
                    <m:r>
                      <m:rPr>
                        <m:sty m:val="p"/>
                      </m:rPr>
                      <a:rPr lang="en-US" sz="1600" b="0" i="0" smtClean="0">
                        <a:solidFill>
                          <a:schemeClr val="tx2">
                            <a:lumMod val="10000"/>
                          </a:schemeClr>
                        </a:solidFill>
                        <a:latin typeface="Cambria Math" panose="02040503050406030204" pitchFamily="18" charset="0"/>
                      </a:rPr>
                      <m:t>Accuracy</m:t>
                    </m:r>
                    <m:r>
                      <a:rPr lang="en-US" sz="1600" b="0" i="0" smtClean="0">
                        <a:solidFill>
                          <a:schemeClr val="tx2">
                            <a:lumMod val="10000"/>
                          </a:schemeClr>
                        </a:solidFill>
                        <a:latin typeface="Cambria Math" panose="02040503050406030204" pitchFamily="18" charset="0"/>
                      </a:rPr>
                      <m:t> %=100−[ | </m:t>
                    </m:r>
                    <m:f>
                      <m:fPr>
                        <m:ctrlPr>
                          <a:rPr lang="en-US" sz="1600" i="1">
                            <a:solidFill>
                              <a:schemeClr val="tx2">
                                <a:lumMod val="10000"/>
                              </a:schemeClr>
                            </a:solidFill>
                            <a:latin typeface="Cambria Math" panose="02040503050406030204" pitchFamily="18" charset="0"/>
                          </a:rPr>
                        </m:ctrlPr>
                      </m:fPr>
                      <m:num>
                        <m:r>
                          <a:rPr lang="en-US" sz="1600" b="0" i="0" smtClean="0">
                            <a:solidFill>
                              <a:schemeClr val="tx2">
                                <a:lumMod val="10000"/>
                              </a:schemeClr>
                            </a:solidFill>
                            <a:latin typeface="Cambria Math" panose="02040503050406030204" pitchFamily="18" charset="0"/>
                          </a:rPr>
                          <m:t>26−25.74</m:t>
                        </m:r>
                      </m:num>
                      <m:den>
                        <m:r>
                          <a:rPr lang="en-US" sz="1600" b="0" i="0" smtClean="0">
                            <a:solidFill>
                              <a:schemeClr val="tx2">
                                <a:lumMod val="10000"/>
                              </a:schemeClr>
                            </a:solidFill>
                            <a:latin typeface="Cambria Math" panose="02040503050406030204" pitchFamily="18" charset="0"/>
                          </a:rPr>
                          <m:t>26</m:t>
                        </m:r>
                      </m:den>
                    </m:f>
                    <m:r>
                      <a:rPr lang="en-US" sz="1600" b="0" i="0" smtClean="0">
                        <a:solidFill>
                          <a:schemeClr val="tx2">
                            <a:lumMod val="10000"/>
                          </a:schemeClr>
                        </a:solidFill>
                        <a:latin typeface="Cambria Math" panose="02040503050406030204" pitchFamily="18" charset="0"/>
                      </a:rPr>
                      <m:t> |∗100</m:t>
                    </m:r>
                  </m:oMath>
                </a14:m>
                <a:r>
                  <a:rPr lang="en-IN" sz="1600" dirty="0">
                    <a:solidFill>
                      <a:schemeClr val="tx2">
                        <a:lumMod val="10000"/>
                      </a:schemeClr>
                    </a:solidFill>
                    <a:latin typeface="Times New Roman" panose="02020603050405020304" pitchFamily="18" charset="0"/>
                    <a:cs typeface="Times New Roman" panose="02020603050405020304" pitchFamily="18" charset="0"/>
                  </a:rPr>
                  <a:t> ] </a:t>
                </a:r>
              </a:p>
              <a:p>
                <a:pPr marL="114300" indent="0">
                  <a:buNone/>
                </a:pPr>
                <a:endParaRPr lang="en-IN" sz="1600" dirty="0">
                  <a:latin typeface="Times New Roman" panose="02020603050405020304" pitchFamily="18" charset="0"/>
                  <a:cs typeface="Times New Roman" panose="02020603050405020304" pitchFamily="18" charset="0"/>
                </a:endParaRPr>
              </a:p>
              <a:p>
                <a:pPr marL="114300" indent="0">
                  <a:buNone/>
                </a:pPr>
                <a:endParaRPr lang="en-IN" sz="1600" dirty="0">
                  <a:latin typeface="Times New Roman" panose="02020603050405020304" pitchFamily="18" charset="0"/>
                  <a:cs typeface="Times New Roman" panose="02020603050405020304" pitchFamily="18" charset="0"/>
                </a:endParaRPr>
              </a:p>
            </p:txBody>
          </p:sp>
        </mc:Choice>
        <mc:Fallback xmlns="">
          <p:sp>
            <p:nvSpPr>
              <p:cNvPr id="2" name="Text Placeholder 1">
                <a:extLst>
                  <a:ext uri="{FF2B5EF4-FFF2-40B4-BE49-F238E27FC236}">
                    <a16:creationId xmlns:a16="http://schemas.microsoft.com/office/drawing/2014/main" id="{FA2E668B-722C-4C6E-B29C-0B70EFD494BB}"/>
                  </a:ext>
                </a:extLst>
              </p:cNvPr>
              <p:cNvSpPr>
                <a:spLocks noGrp="1" noRot="1" noChangeAspect="1" noMove="1" noResize="1" noEditPoints="1" noAdjustHandles="1" noChangeArrowheads="1" noChangeShapeType="1" noTextEdit="1"/>
              </p:cNvSpPr>
              <p:nvPr>
                <p:ph type="body" idx="1"/>
              </p:nvPr>
            </p:nvSpPr>
            <p:spPr>
              <a:xfrm>
                <a:off x="1023191" y="1348475"/>
                <a:ext cx="7717500" cy="3255300"/>
              </a:xfrm>
              <a:blipFill>
                <a:blip r:embed="rId3"/>
                <a:stretch>
                  <a:fillRect/>
                </a:stretch>
              </a:blipFill>
            </p:spPr>
            <p:txBody>
              <a:bodyPr/>
              <a:lstStyle/>
              <a:p>
                <a:r>
                  <a:rPr lang="en-IN">
                    <a:noFill/>
                  </a:rPr>
                  <a:t> </a:t>
                </a:r>
              </a:p>
            </p:txBody>
          </p:sp>
        </mc:Fallback>
      </mc:AlternateContent>
      <p:sp>
        <p:nvSpPr>
          <p:cNvPr id="3" name="Title 2">
            <a:extLst>
              <a:ext uri="{FF2B5EF4-FFF2-40B4-BE49-F238E27FC236}">
                <a16:creationId xmlns:a16="http://schemas.microsoft.com/office/drawing/2014/main" id="{9214ECAE-FF93-418F-A0CE-9AB60FB2BBE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 and Interpretation</a:t>
            </a:r>
            <a:endParaRPr lang="en-IN" b="1" dirty="0">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1431D166-E1E8-4F1F-BCB6-E3FFF8F36225}"/>
              </a:ext>
            </a:extLst>
          </p:cNvPr>
          <p:cNvGraphicFramePr/>
          <p:nvPr>
            <p:extLst>
              <p:ext uri="{D42A27DB-BD31-4B8C-83A1-F6EECF244321}">
                <p14:modId xmlns:p14="http://schemas.microsoft.com/office/powerpoint/2010/main" val="1756244921"/>
              </p:ext>
            </p:extLst>
          </p:nvPr>
        </p:nvGraphicFramePr>
        <p:xfrm>
          <a:off x="5343419" y="1348475"/>
          <a:ext cx="3652562" cy="26438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0AEE776-2B1E-4DF3-9742-7C7E341B7340}"/>
                  </a:ext>
                </a:extLst>
              </p:cNvPr>
              <p:cNvSpPr txBox="1"/>
              <p:nvPr/>
            </p:nvSpPr>
            <p:spPr>
              <a:xfrm>
                <a:off x="2282608" y="3478305"/>
                <a:ext cx="72385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0" smtClean="0">
                          <a:solidFill>
                            <a:schemeClr val="tx2">
                              <a:lumMod val="10000"/>
                            </a:schemeClr>
                          </a:solidFill>
                          <a:latin typeface="Cambria Math" panose="02040503050406030204" pitchFamily="18" charset="0"/>
                        </a:rPr>
                        <m:t>=99 %</m:t>
                      </m:r>
                    </m:oMath>
                  </m:oMathPara>
                </a14:m>
                <a:endParaRPr lang="en-IN" sz="1600" dirty="0">
                  <a:solidFill>
                    <a:schemeClr val="tx2">
                      <a:lumMod val="10000"/>
                    </a:schemeClr>
                  </a:solidFill>
                </a:endParaRPr>
              </a:p>
            </p:txBody>
          </p:sp>
        </mc:Choice>
        <mc:Fallback xmlns="">
          <p:sp>
            <p:nvSpPr>
              <p:cNvPr id="5" name="TextBox 4">
                <a:extLst>
                  <a:ext uri="{FF2B5EF4-FFF2-40B4-BE49-F238E27FC236}">
                    <a16:creationId xmlns:a16="http://schemas.microsoft.com/office/drawing/2014/main" id="{B0AEE776-2B1E-4DF3-9742-7C7E341B7340}"/>
                  </a:ext>
                </a:extLst>
              </p:cNvPr>
              <p:cNvSpPr txBox="1">
                <a:spLocks noRot="1" noChangeAspect="1" noMove="1" noResize="1" noEditPoints="1" noAdjustHandles="1" noChangeArrowheads="1" noChangeShapeType="1" noTextEdit="1"/>
              </p:cNvSpPr>
              <p:nvPr/>
            </p:nvSpPr>
            <p:spPr>
              <a:xfrm>
                <a:off x="2282608" y="3478305"/>
                <a:ext cx="723851" cy="246221"/>
              </a:xfrm>
              <a:prstGeom prst="rect">
                <a:avLst/>
              </a:prstGeom>
              <a:blipFill>
                <a:blip r:embed="rId9"/>
                <a:stretch>
                  <a:fillRect l="-1681" r="-5882" b="-15000"/>
                </a:stretch>
              </a:blipFill>
            </p:spPr>
            <p:txBody>
              <a:bodyPr/>
              <a:lstStyle/>
              <a:p>
                <a:r>
                  <a:rPr lang="en-IN">
                    <a:noFill/>
                  </a:rPr>
                  <a:t> </a:t>
                </a:r>
              </a:p>
            </p:txBody>
          </p:sp>
        </mc:Fallback>
      </mc:AlternateContent>
    </p:spTree>
    <p:extLst>
      <p:ext uri="{BB962C8B-B14F-4D97-AF65-F5344CB8AC3E}">
        <p14:creationId xmlns:p14="http://schemas.microsoft.com/office/powerpoint/2010/main" val="4030426253"/>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E71971E-690E-4E88-8E57-1822EA2D634C}"/>
              </a:ext>
            </a:extLst>
          </p:cNvPr>
          <p:cNvSpPr>
            <a:spLocks noGrp="1"/>
          </p:cNvSpPr>
          <p:nvPr>
            <p:ph type="body" idx="1"/>
          </p:nvPr>
        </p:nvSpPr>
        <p:spPr/>
        <p:txBody>
          <a:bodyPr/>
          <a:lstStyle/>
          <a:p>
            <a:pPr marL="400050" indent="-285750">
              <a:lnSpc>
                <a:spcPct val="150000"/>
              </a:lnSpc>
              <a:buFont typeface="Arial" panose="020B0604020202020204" pitchFamily="34" charset="0"/>
              <a:buChar char="•"/>
            </a:pPr>
            <a:r>
              <a:rPr lang="en-IN" sz="1600" dirty="0">
                <a:solidFill>
                  <a:schemeClr val="tx2">
                    <a:lumMod val="10000"/>
                  </a:schemeClr>
                </a:solidFill>
                <a:latin typeface="Times New Roman" panose="02020603050405020304" pitchFamily="18" charset="0"/>
                <a:cs typeface="Times New Roman" panose="02020603050405020304" pitchFamily="18" charset="0"/>
              </a:rPr>
              <a:t>For T20Is, we can conclude with 95.62 % accuracy that the probability of India winning the next match against Australia is 56.52%. </a:t>
            </a:r>
          </a:p>
          <a:p>
            <a:pPr marL="4000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For ODIs, we can conclude with 99% accuracy that the probability of India winning the next match against West Indies is </a:t>
            </a:r>
            <a:r>
              <a:rPr lang="en-IN" sz="1600" dirty="0">
                <a:solidFill>
                  <a:schemeClr val="tx2">
                    <a:lumMod val="10000"/>
                  </a:schemeClr>
                </a:solidFill>
                <a:latin typeface="Times New Roman" panose="02020603050405020304" pitchFamily="18" charset="0"/>
                <a:cs typeface="Times New Roman" panose="02020603050405020304" pitchFamily="18" charset="0"/>
              </a:rPr>
              <a:t>73.53%.</a:t>
            </a:r>
          </a:p>
          <a:p>
            <a:pPr marL="400050" indent="-285750">
              <a:lnSpc>
                <a:spcPct val="150000"/>
              </a:lnSpc>
              <a:buFont typeface="Arial" panose="020B0604020202020204" pitchFamily="34" charset="0"/>
              <a:buChar char="•"/>
            </a:pPr>
            <a:r>
              <a:rPr lang="en-IN" sz="1600" dirty="0">
                <a:solidFill>
                  <a:schemeClr val="tx2">
                    <a:lumMod val="10000"/>
                  </a:schemeClr>
                </a:solidFill>
                <a:latin typeface="Times New Roman" panose="02020603050405020304" pitchFamily="18" charset="0"/>
                <a:cs typeface="Times New Roman" panose="02020603050405020304" pitchFamily="18" charset="0"/>
              </a:rPr>
              <a:t>Consistent to our prediction, India won the next ODI match against West Indies during the West Indies tour of India in February 2022.</a:t>
            </a:r>
          </a:p>
          <a:p>
            <a:pPr marL="400050" indent="-285750">
              <a:lnSpc>
                <a:spcPct val="150000"/>
              </a:lnSpc>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IN" sz="1600" dirty="0"/>
          </a:p>
        </p:txBody>
      </p:sp>
      <p:sp>
        <p:nvSpPr>
          <p:cNvPr id="3" name="Title 2">
            <a:extLst>
              <a:ext uri="{FF2B5EF4-FFF2-40B4-BE49-F238E27FC236}">
                <a16:creationId xmlns:a16="http://schemas.microsoft.com/office/drawing/2014/main" id="{ABF2AF8E-F910-4018-9CC7-4ACC0CEFE307}"/>
              </a:ext>
            </a:extLst>
          </p:cNvPr>
          <p:cNvSpPr>
            <a:spLocks noGrp="1"/>
          </p:cNvSpPr>
          <p:nvPr>
            <p:ph type="title"/>
          </p:nvPr>
        </p:nvSpPr>
        <p:spPr/>
        <p:txBody>
          <a:bodyPr/>
          <a:lstStyle/>
          <a:p>
            <a:r>
              <a:rPr lang="en-US" sz="3000" b="1" dirty="0">
                <a:latin typeface="Times New Roman" panose="02020603050405020304" pitchFamily="18" charset="0"/>
                <a:cs typeface="Times New Roman" panose="02020603050405020304" pitchFamily="18" charset="0"/>
              </a:rPr>
              <a:t>Conclusion</a:t>
            </a:r>
            <a:endParaRPr lang="en-I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4984857"/>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6AAAB5-5FDB-478B-8C11-5AD49214B62F}"/>
              </a:ext>
            </a:extLst>
          </p:cNvPr>
          <p:cNvSpPr>
            <a:spLocks noGrp="1"/>
          </p:cNvSpPr>
          <p:nvPr>
            <p:ph type="body" idx="1"/>
          </p:nvPr>
        </p:nvSpPr>
        <p:spPr/>
        <p:txBody>
          <a:bodyPr/>
          <a:lstStyle/>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model makes a prediction based on only one factor.</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number of matches played by India against these opponents are limited.</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While using Markov Chain, we have assumed that the result of the next match depends only on the current match’s outcome, which may not be true.</a:t>
            </a:r>
          </a:p>
          <a:p>
            <a:pPr>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DD9E04B8-93C6-4877-ADDA-A0628DCA6C8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Limitations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249535"/>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344DE9-73DA-4820-917C-63610559D42D}"/>
              </a:ext>
            </a:extLst>
          </p:cNvPr>
          <p:cNvSpPr>
            <a:spLocks noGrp="1"/>
          </p:cNvSpPr>
          <p:nvPr>
            <p:ph type="ctrTitle"/>
          </p:nvPr>
        </p:nvSpPr>
        <p:spPr>
          <a:xfrm>
            <a:off x="3860288" y="2463364"/>
            <a:ext cx="1423424" cy="511121"/>
          </a:xfrm>
        </p:spPr>
        <p:txBody>
          <a:bodyPr/>
          <a:lstStyle/>
          <a:p>
            <a:r>
              <a:rPr lang="en-US" sz="2000" dirty="0">
                <a:latin typeface="Times New Roman" panose="02020603050405020304" pitchFamily="18" charset="0"/>
                <a:cs typeface="Times New Roman" panose="02020603050405020304" pitchFamily="18" charset="0"/>
              </a:rPr>
              <a:t>Approach 2</a:t>
            </a:r>
            <a:endParaRPr lang="en-IN"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25DC197-0855-40C2-B5CD-F19306F4B339}"/>
              </a:ext>
            </a:extLst>
          </p:cNvPr>
          <p:cNvSpPr txBox="1"/>
          <p:nvPr/>
        </p:nvSpPr>
        <p:spPr>
          <a:xfrm>
            <a:off x="1259234" y="1632367"/>
            <a:ext cx="6625532" cy="830997"/>
          </a:xfrm>
          <a:prstGeom prst="rect">
            <a:avLst/>
          </a:prstGeom>
          <a:noFill/>
        </p:spPr>
        <p:txBody>
          <a:bodyPr wrap="none" rtlCol="0">
            <a:spAutoFit/>
          </a:bodyPr>
          <a:lstStyle/>
          <a:p>
            <a:r>
              <a:rPr lang="en-IN" sz="4800" dirty="0">
                <a:latin typeface="Times New Roman" panose="02020603050405020304" pitchFamily="18" charset="0"/>
                <a:cs typeface="Times New Roman" panose="02020603050405020304" pitchFamily="18" charset="0"/>
              </a:rPr>
              <a:t>Wiener Process in Cricket</a:t>
            </a:r>
          </a:p>
        </p:txBody>
      </p:sp>
    </p:spTree>
    <p:extLst>
      <p:ext uri="{BB962C8B-B14F-4D97-AF65-F5344CB8AC3E}">
        <p14:creationId xmlns:p14="http://schemas.microsoft.com/office/powerpoint/2010/main" val="1369000695"/>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0DDCFDB-7683-44C5-BDD2-5FE7627A30CD}"/>
              </a:ext>
            </a:extLst>
          </p:cNvPr>
          <p:cNvSpPr>
            <a:spLocks noGrp="1"/>
          </p:cNvSpPr>
          <p:nvPr>
            <p:ph type="body" idx="1"/>
          </p:nvPr>
        </p:nvSpPr>
        <p:spPr>
          <a:xfrm>
            <a:off x="798163" y="1348475"/>
            <a:ext cx="7563173" cy="3255300"/>
          </a:xfrm>
        </p:spPr>
        <p:txBody>
          <a:bodyPr/>
          <a:lstStyle/>
          <a:p>
            <a:pPr>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new model focuses on finding the probability of winning the match based on the data points of the same match using the Wiener Process.</a:t>
            </a:r>
          </a:p>
          <a:p>
            <a:pPr>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Wiener process is a variable whose value changes over a time in an uncertain way. </a:t>
            </a:r>
          </a:p>
          <a:p>
            <a:pPr>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Usually represented by </a:t>
            </a:r>
            <a:r>
              <a:rPr lang="en-IN" sz="1600" dirty="0" err="1">
                <a:latin typeface="Times New Roman" panose="02020603050405020304" pitchFamily="18" charset="0"/>
                <a:cs typeface="Times New Roman" panose="02020603050405020304" pitchFamily="18" charset="0"/>
              </a:rPr>
              <a:t>W</a:t>
            </a:r>
            <a:r>
              <a:rPr lang="en-IN" sz="1600" baseline="-25000" dirty="0" err="1">
                <a:latin typeface="Times New Roman" panose="02020603050405020304" pitchFamily="18" charset="0"/>
                <a:cs typeface="Times New Roman" panose="02020603050405020304" pitchFamily="18" charset="0"/>
              </a:rPr>
              <a:t>t</a:t>
            </a:r>
            <a:r>
              <a:rPr lang="en-IN" sz="1600" baseline="-250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which is a linear combination of normal variables.</a:t>
            </a:r>
          </a:p>
        </p:txBody>
      </p:sp>
      <p:sp>
        <p:nvSpPr>
          <p:cNvPr id="7" name="Title 2">
            <a:extLst>
              <a:ext uri="{FF2B5EF4-FFF2-40B4-BE49-F238E27FC236}">
                <a16:creationId xmlns:a16="http://schemas.microsoft.com/office/drawing/2014/main" id="{4042DE1C-0506-4070-AB42-0CA197612C63}"/>
              </a:ext>
            </a:extLst>
          </p:cNvPr>
          <p:cNvSpPr txBox="1">
            <a:spLocks/>
          </p:cNvSpPr>
          <p:nvPr/>
        </p:nvSpPr>
        <p:spPr>
          <a:xfrm>
            <a:off x="1974300" y="606925"/>
            <a:ext cx="5195400" cy="52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hlink"/>
              </a:buClr>
              <a:buSzPts val="2700"/>
              <a:buFont typeface="Rozha One"/>
              <a:buNone/>
              <a:defRPr sz="2700" b="0" i="0" u="none" strike="noStrike" cap="none">
                <a:solidFill>
                  <a:schemeClr val="hlink"/>
                </a:solidFill>
                <a:latin typeface="Rozha One"/>
                <a:ea typeface="Rozha One"/>
                <a:cs typeface="Rozha One"/>
                <a:sym typeface="Rozha One"/>
              </a:defRPr>
            </a:lvl1pPr>
            <a:lvl2pPr marR="0" lvl="1"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2pPr>
            <a:lvl3pPr marR="0" lvl="2"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3pPr>
            <a:lvl4pPr marR="0" lvl="3"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4pPr>
            <a:lvl5pPr marR="0" lvl="4"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5pPr>
            <a:lvl6pPr marR="0" lvl="5"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6pPr>
            <a:lvl7pPr marR="0" lvl="6"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7pPr>
            <a:lvl8pPr marR="0" lvl="7"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8pPr>
            <a:lvl9pPr marR="0" lvl="8"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9pPr>
          </a:lstStyle>
          <a:p>
            <a:r>
              <a:rPr lang="en-US" sz="30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1267941769"/>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0DDCFDB-7683-44C5-BDD2-5FE7627A30CD}"/>
              </a:ext>
            </a:extLst>
          </p:cNvPr>
          <p:cNvSpPr>
            <a:spLocks noGrp="1"/>
          </p:cNvSpPr>
          <p:nvPr>
            <p:ph type="body" idx="1"/>
          </p:nvPr>
        </p:nvSpPr>
        <p:spPr>
          <a:xfrm>
            <a:off x="805912" y="1348475"/>
            <a:ext cx="7563174" cy="3255300"/>
          </a:xfrm>
        </p:spPr>
        <p:txBody>
          <a:bodyPr/>
          <a:lstStyle/>
          <a:p>
            <a:pPr marL="400050" indent="-285750">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W</a:t>
            </a:r>
            <a:r>
              <a:rPr lang="en-US" sz="1600" baseline="-25000">
                <a:latin typeface="Times New Roman" panose="02020603050405020304" pitchFamily="18" charset="0"/>
                <a:cs typeface="Times New Roman" panose="02020603050405020304" pitchFamily="18" charset="0"/>
              </a:rPr>
              <a:t>0</a:t>
            </a:r>
            <a:r>
              <a:rPr lang="en-US" sz="160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0</a:t>
            </a:r>
          </a:p>
          <a:p>
            <a:pPr marL="4000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With probability 1, the function t → </a:t>
            </a:r>
            <a:r>
              <a:rPr lang="en-US" sz="1600" dirty="0" err="1">
                <a:latin typeface="Times New Roman" panose="02020603050405020304" pitchFamily="18" charset="0"/>
                <a:cs typeface="Times New Roman" panose="02020603050405020304" pitchFamily="18" charset="0"/>
              </a:rPr>
              <a:t>W</a:t>
            </a:r>
            <a:r>
              <a:rPr lang="en-US" sz="1600" baseline="-25000" dirty="0" err="1">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 is continuous in t </a:t>
            </a:r>
          </a:p>
          <a:p>
            <a:pPr marL="4000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process (</a:t>
            </a:r>
            <a:r>
              <a:rPr lang="en-US" sz="1600" dirty="0" err="1">
                <a:latin typeface="Times New Roman" panose="02020603050405020304" pitchFamily="18" charset="0"/>
                <a:cs typeface="Times New Roman" panose="02020603050405020304" pitchFamily="18" charset="0"/>
              </a:rPr>
              <a:t>W</a:t>
            </a:r>
            <a:r>
              <a:rPr lang="en-US" sz="1600" baseline="-25000" dirty="0" err="1">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a:t>
            </a:r>
            <a:r>
              <a:rPr lang="en-US" sz="1600" baseline="-25000" dirty="0">
                <a:latin typeface="Times New Roman" panose="02020603050405020304" pitchFamily="18" charset="0"/>
                <a:cs typeface="Times New Roman" panose="02020603050405020304" pitchFamily="18" charset="0"/>
              </a:rPr>
              <a:t>t≥0+ </a:t>
            </a:r>
            <a:r>
              <a:rPr lang="en-US" sz="1600" dirty="0">
                <a:latin typeface="Times New Roman" panose="02020603050405020304" pitchFamily="18" charset="0"/>
                <a:cs typeface="Times New Roman" panose="02020603050405020304" pitchFamily="18" charset="0"/>
              </a:rPr>
              <a:t>has stationary, independent increments  </a:t>
            </a:r>
          </a:p>
          <a:p>
            <a:pPr marL="4000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increment </a:t>
            </a:r>
            <a:r>
              <a:rPr lang="en-US" sz="1600" dirty="0" err="1">
                <a:latin typeface="Times New Roman" panose="02020603050405020304" pitchFamily="18" charset="0"/>
                <a:cs typeface="Times New Roman" panose="02020603050405020304" pitchFamily="18" charset="0"/>
              </a:rPr>
              <a:t>W</a:t>
            </a:r>
            <a:r>
              <a:rPr lang="en-US" sz="1600" baseline="-25000" dirty="0" err="1">
                <a:latin typeface="Times New Roman" panose="02020603050405020304" pitchFamily="18" charset="0"/>
                <a:cs typeface="Times New Roman" panose="02020603050405020304" pitchFamily="18" charset="0"/>
              </a:rPr>
              <a:t>t+s</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W</a:t>
            </a:r>
            <a:r>
              <a:rPr lang="en-US" sz="1600" baseline="-25000" dirty="0" err="1">
                <a:latin typeface="Times New Roman" panose="02020603050405020304" pitchFamily="18" charset="0"/>
                <a:cs typeface="Times New Roman" panose="02020603050405020304" pitchFamily="18" charset="0"/>
              </a:rPr>
              <a:t>s</a:t>
            </a:r>
            <a:r>
              <a:rPr lang="en-US" sz="1600" dirty="0">
                <a:latin typeface="Times New Roman" panose="02020603050405020304" pitchFamily="18" charset="0"/>
                <a:cs typeface="Times New Roman" panose="02020603050405020304" pitchFamily="18" charset="0"/>
              </a:rPr>
              <a:t> = N (0, t)</a:t>
            </a:r>
            <a:endParaRPr lang="en-IN" sz="1600" dirty="0">
              <a:latin typeface="Times New Roman" panose="02020603050405020304" pitchFamily="18" charset="0"/>
              <a:cs typeface="Times New Roman" panose="02020603050405020304" pitchFamily="18" charset="0"/>
            </a:endParaRPr>
          </a:p>
        </p:txBody>
      </p:sp>
      <p:sp>
        <p:nvSpPr>
          <p:cNvPr id="7" name="Title 2">
            <a:extLst>
              <a:ext uri="{FF2B5EF4-FFF2-40B4-BE49-F238E27FC236}">
                <a16:creationId xmlns:a16="http://schemas.microsoft.com/office/drawing/2014/main" id="{4042DE1C-0506-4070-AB42-0CA197612C63}"/>
              </a:ext>
            </a:extLst>
          </p:cNvPr>
          <p:cNvSpPr txBox="1">
            <a:spLocks/>
          </p:cNvSpPr>
          <p:nvPr/>
        </p:nvSpPr>
        <p:spPr>
          <a:xfrm>
            <a:off x="1974300" y="606925"/>
            <a:ext cx="5195400" cy="52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hlink"/>
              </a:buClr>
              <a:buSzPts val="2700"/>
              <a:buFont typeface="Rozha One"/>
              <a:buNone/>
              <a:defRPr sz="2700" b="0" i="0" u="none" strike="noStrike" cap="none">
                <a:solidFill>
                  <a:schemeClr val="hlink"/>
                </a:solidFill>
                <a:latin typeface="Rozha One"/>
                <a:ea typeface="Rozha One"/>
                <a:cs typeface="Rozha One"/>
                <a:sym typeface="Rozha One"/>
              </a:defRPr>
            </a:lvl1pPr>
            <a:lvl2pPr marR="0" lvl="1"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2pPr>
            <a:lvl3pPr marR="0" lvl="2"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3pPr>
            <a:lvl4pPr marR="0" lvl="3"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4pPr>
            <a:lvl5pPr marR="0" lvl="4"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5pPr>
            <a:lvl6pPr marR="0" lvl="5"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6pPr>
            <a:lvl7pPr marR="0" lvl="6"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7pPr>
            <a:lvl8pPr marR="0" lvl="7"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8pPr>
            <a:lvl9pPr marR="0" lvl="8"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9pPr>
          </a:lstStyle>
          <a:p>
            <a:r>
              <a:rPr lang="en-US" sz="3000" b="1" dirty="0">
                <a:latin typeface="Times New Roman" panose="02020603050405020304" pitchFamily="18" charset="0"/>
                <a:cs typeface="Times New Roman" panose="02020603050405020304" pitchFamily="18" charset="0"/>
              </a:rPr>
              <a:t>Weiner Process</a:t>
            </a:r>
          </a:p>
        </p:txBody>
      </p:sp>
      <p:pic>
        <p:nvPicPr>
          <p:cNvPr id="3" name="Picture 2" descr="Shape&#10;&#10;Description automatically generated with medium confidence">
            <a:extLst>
              <a:ext uri="{FF2B5EF4-FFF2-40B4-BE49-F238E27FC236}">
                <a16:creationId xmlns:a16="http://schemas.microsoft.com/office/drawing/2014/main" id="{41E7CE52-9461-4413-976C-F0D1B53DF26E}"/>
              </a:ext>
            </a:extLst>
          </p:cNvPr>
          <p:cNvPicPr>
            <a:picLocks noChangeAspect="1"/>
          </p:cNvPicPr>
          <p:nvPr/>
        </p:nvPicPr>
        <p:blipFill>
          <a:blip r:embed="rId2"/>
          <a:stretch>
            <a:fillRect/>
          </a:stretch>
        </p:blipFill>
        <p:spPr>
          <a:xfrm>
            <a:off x="5374864" y="3355780"/>
            <a:ext cx="3311956" cy="1052033"/>
          </a:xfrm>
          <a:prstGeom prst="rect">
            <a:avLst/>
          </a:prstGeom>
        </p:spPr>
      </p:pic>
      <p:sp>
        <p:nvSpPr>
          <p:cNvPr id="5" name="TextBox 4">
            <a:extLst>
              <a:ext uri="{FF2B5EF4-FFF2-40B4-BE49-F238E27FC236}">
                <a16:creationId xmlns:a16="http://schemas.microsoft.com/office/drawing/2014/main" id="{ED2C42DA-103D-4AA3-8D75-50F72E134F8B}"/>
              </a:ext>
            </a:extLst>
          </p:cNvPr>
          <p:cNvSpPr txBox="1"/>
          <p:nvPr/>
        </p:nvSpPr>
        <p:spPr>
          <a:xfrm>
            <a:off x="5385664" y="3084163"/>
            <a:ext cx="2069797" cy="276999"/>
          </a:xfrm>
          <a:prstGeom prst="rect">
            <a:avLst/>
          </a:prstGeom>
          <a:noFill/>
        </p:spPr>
        <p:txBody>
          <a:bodyPr wrap="none" rtlCol="0">
            <a:spAutoFit/>
          </a:bodyPr>
          <a:lstStyle/>
          <a:p>
            <a:r>
              <a:rPr lang="en-IN" sz="1200" dirty="0">
                <a:latin typeface="Times New Roman" panose="02020603050405020304" pitchFamily="18" charset="0"/>
                <a:cs typeface="Times New Roman" panose="02020603050405020304" pitchFamily="18" charset="0"/>
              </a:rPr>
              <a:t>A generalised Wiener process.</a:t>
            </a:r>
          </a:p>
        </p:txBody>
      </p:sp>
    </p:spTree>
    <p:extLst>
      <p:ext uri="{BB962C8B-B14F-4D97-AF65-F5344CB8AC3E}">
        <p14:creationId xmlns:p14="http://schemas.microsoft.com/office/powerpoint/2010/main" val="2179046913"/>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C775C8-AB8E-F14E-9AE8-970DB4C3463A}"/>
              </a:ext>
            </a:extLst>
          </p:cNvPr>
          <p:cNvSpPr>
            <a:spLocks noGrp="1"/>
          </p:cNvSpPr>
          <p:nvPr>
            <p:ph type="body" idx="1"/>
          </p:nvPr>
        </p:nvSpPr>
        <p:spPr>
          <a:xfrm>
            <a:off x="798163" y="1387098"/>
            <a:ext cx="7570922" cy="3216676"/>
          </a:xfrm>
        </p:spPr>
        <p:txBody>
          <a:bodyPr/>
          <a:lstStyle/>
          <a:p>
            <a:pPr fontAlgn="base">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Stochastic processes are used in mathematical models and phenomena that appear to vary in random manner.</a:t>
            </a:r>
          </a:p>
          <a:p>
            <a:pPr fontAlgn="base">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Stochastic models are used in sports to predict outcomes of games based on past events. It is useful in strategy planning. </a:t>
            </a:r>
          </a:p>
          <a:p>
            <a:pPr fontAlgn="base">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In the project, we have used Markov chains and Weiner Process to analyse data and predict the outcome of a game or multiple games based on the previous data.</a:t>
            </a:r>
          </a:p>
          <a:p>
            <a:pPr fontAlgn="base">
              <a:lnSpc>
                <a:spcPct val="150000"/>
              </a:lnSpc>
              <a:buFont typeface="Arial" panose="020B0604020202020204" pitchFamily="34" charset="0"/>
              <a:buChar char="•"/>
            </a:pPr>
            <a:r>
              <a:rPr lang="en-IN" sz="1600">
                <a:latin typeface="Times New Roman" panose="02020603050405020304" pitchFamily="18" charset="0"/>
                <a:cs typeface="Times New Roman" panose="02020603050405020304" pitchFamily="18" charset="0"/>
              </a:rPr>
              <a:t>Basic </a:t>
            </a:r>
            <a:r>
              <a:rPr lang="en-IN" sz="1600" dirty="0">
                <a:latin typeface="Times New Roman" panose="02020603050405020304" pitchFamily="18" charset="0"/>
                <a:cs typeface="Times New Roman" panose="02020603050405020304" pitchFamily="18" charset="0"/>
              </a:rPr>
              <a:t>rules and regulations of cricket are taken into consideration.</a:t>
            </a:r>
          </a:p>
          <a:p>
            <a:pPr fontAlgn="base">
              <a:lnSpc>
                <a:spcPct val="150000"/>
              </a:lnSpc>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dirty="0"/>
          </a:p>
          <a:p>
            <a:pPr fontAlgn="base">
              <a:lnSpc>
                <a:spcPct val="150000"/>
              </a:lnSpc>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dirty="0"/>
          </a:p>
        </p:txBody>
      </p:sp>
      <p:sp>
        <p:nvSpPr>
          <p:cNvPr id="3" name="Title 2">
            <a:extLst>
              <a:ext uri="{FF2B5EF4-FFF2-40B4-BE49-F238E27FC236}">
                <a16:creationId xmlns:a16="http://schemas.microsoft.com/office/drawing/2014/main" id="{ABBE6BE9-FC65-014B-A379-ECDF3CA456B0}"/>
              </a:ext>
            </a:extLst>
          </p:cNvPr>
          <p:cNvSpPr>
            <a:spLocks noGrp="1"/>
          </p:cNvSpPr>
          <p:nvPr>
            <p:ph type="title"/>
          </p:nvPr>
        </p:nvSpPr>
        <p:spPr/>
        <p:txBody>
          <a:bodyPr/>
          <a:lstStyle/>
          <a:p>
            <a:r>
              <a:rPr lang="en-US" sz="30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669691167"/>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C7E13DA2-0FD9-4BF1-A415-44FD38470842}"/>
              </a:ext>
            </a:extLst>
          </p:cNvPr>
          <p:cNvSpPr>
            <a:spLocks noGrp="1"/>
          </p:cNvSpPr>
          <p:nvPr>
            <p:ph type="body" idx="1"/>
          </p:nvPr>
        </p:nvSpPr>
        <p:spPr>
          <a:xfrm>
            <a:off x="805912" y="1427316"/>
            <a:ext cx="7555424" cy="3255300"/>
          </a:xfrm>
        </p:spPr>
        <p:txBody>
          <a:bodyPr/>
          <a:lstStyle/>
          <a:p>
            <a:pPr marL="342900" indent="-342900"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Secondary data.</a:t>
            </a:r>
          </a:p>
          <a:p>
            <a:pPr marL="342900" indent="-342900"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Ball to ball data.</a:t>
            </a:r>
          </a:p>
          <a:p>
            <a:pPr marL="342900" indent="-342900"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2019 World Cup where India played in the second innings.</a:t>
            </a:r>
          </a:p>
          <a:p>
            <a:pPr marL="342900" indent="-342900"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Historical data from year 1992 to 2015 where </a:t>
            </a:r>
            <a:r>
              <a:rPr lang="en-US" sz="1600" dirty="0">
                <a:solidFill>
                  <a:srgbClr val="000000"/>
                </a:solidFill>
                <a:latin typeface="Times New Roman" panose="02020603050405020304" pitchFamily="18" charset="0"/>
              </a:rPr>
              <a:t>I</a:t>
            </a:r>
            <a:r>
              <a:rPr lang="en-US" sz="1600" b="0" i="0" u="none" strike="noStrike" dirty="0">
                <a:solidFill>
                  <a:srgbClr val="000000"/>
                </a:solidFill>
                <a:effectLst/>
                <a:latin typeface="Times New Roman" panose="02020603050405020304" pitchFamily="18" charset="0"/>
              </a:rPr>
              <a:t>ndia played in the second innings in the World Cup. Value of the last ball of the second innings from 1992 to 2015.</a:t>
            </a:r>
          </a:p>
          <a:p>
            <a:pPr marL="342900" indent="-342900" rtl="0" fontAlgn="base">
              <a:spcBef>
                <a:spcPts val="0"/>
              </a:spcBef>
              <a:spcAft>
                <a:spcPts val="0"/>
              </a:spcAft>
              <a:buFont typeface="Arial" panose="020B0604020202020204" pitchFamily="34" charset="0"/>
              <a:buChar char="•"/>
            </a:pPr>
            <a:endParaRPr lang="en-US" sz="1600" dirty="0">
              <a:solidFill>
                <a:srgbClr val="000000"/>
              </a:solidFill>
              <a:latin typeface="Times New Roman" panose="02020603050405020304" pitchFamily="18" charset="0"/>
            </a:endParaRPr>
          </a:p>
          <a:p>
            <a:pPr marL="342900" indent="-342900" rtl="0" fontAlgn="base">
              <a:spcBef>
                <a:spcPts val="0"/>
              </a:spcBef>
              <a:spcAft>
                <a:spcPts val="0"/>
              </a:spcAft>
              <a:buFont typeface="Arial" panose="020B0604020202020204" pitchFamily="34" charset="0"/>
              <a:buChar char="•"/>
            </a:pPr>
            <a:endParaRPr lang="en-US" sz="1600" b="0" i="0" u="none" strike="noStrike" dirty="0">
              <a:solidFill>
                <a:srgbClr val="000000"/>
              </a:solidFill>
              <a:effectLst/>
              <a:latin typeface="Times New Roman" panose="02020603050405020304" pitchFamily="18" charset="0"/>
            </a:endParaRPr>
          </a:p>
          <a:p>
            <a:pPr marL="0" indent="0" rtl="0" fontAlgn="base">
              <a:spcBef>
                <a:spcPts val="0"/>
              </a:spcBef>
              <a:spcAft>
                <a:spcPts val="0"/>
              </a:spcAft>
              <a:buNone/>
            </a:pPr>
            <a:r>
              <a:rPr lang="en-US" sz="1600" dirty="0">
                <a:solidFill>
                  <a:srgbClr val="000000"/>
                </a:solidFill>
                <a:latin typeface="Times New Roman" panose="02020603050405020304" pitchFamily="18" charset="0"/>
              </a:rPr>
              <a:t>Inconsistencies:</a:t>
            </a:r>
            <a:endParaRPr lang="en-IN" sz="1600" dirty="0">
              <a:solidFill>
                <a:srgbClr val="000000"/>
              </a:solidFill>
              <a:latin typeface="Times New Roman" panose="02020603050405020304" pitchFamily="18" charset="0"/>
              <a:cs typeface="Times New Roman" panose="02020603050405020304" pitchFamily="18" charset="0"/>
            </a:endParaRPr>
          </a:p>
          <a:p>
            <a:pPr marL="342900" fontAlgn="base">
              <a:buFont typeface="Arial" panose="020B0604020202020204" pitchFamily="34" charset="0"/>
              <a:buChar char="•"/>
            </a:pPr>
            <a:r>
              <a:rPr lang="en-US" sz="1600" dirty="0">
                <a:solidFill>
                  <a:srgbClr val="000000"/>
                </a:solidFill>
                <a:latin typeface="Times New Roman" panose="02020603050405020304" pitchFamily="18" charset="0"/>
              </a:rPr>
              <a:t>Wide balls, no balls and extras have been merged together. </a:t>
            </a:r>
          </a:p>
          <a:p>
            <a:pPr marL="342900" fontAlgn="base">
              <a:buFont typeface="Arial" panose="020B0604020202020204" pitchFamily="34" charset="0"/>
              <a:buChar char="•"/>
            </a:pPr>
            <a:r>
              <a:rPr lang="en-US" sz="1600" dirty="0">
                <a:solidFill>
                  <a:srgbClr val="000000"/>
                </a:solidFill>
                <a:latin typeface="Times New Roman" panose="02020603050405020304" pitchFamily="18" charset="0"/>
              </a:rPr>
              <a:t>Tied matches were not considered.</a:t>
            </a:r>
            <a:endParaRPr lang="en-US" sz="1600" b="0" i="0" u="none" strike="noStrike" dirty="0">
              <a:solidFill>
                <a:srgbClr val="000000"/>
              </a:solidFill>
              <a:effectLst/>
              <a:latin typeface="Times New Roman" panose="02020603050405020304" pitchFamily="18" charset="0"/>
            </a:endParaRPr>
          </a:p>
        </p:txBody>
      </p:sp>
      <p:sp>
        <p:nvSpPr>
          <p:cNvPr id="7" name="Title 2">
            <a:extLst>
              <a:ext uri="{FF2B5EF4-FFF2-40B4-BE49-F238E27FC236}">
                <a16:creationId xmlns:a16="http://schemas.microsoft.com/office/drawing/2014/main" id="{394BC18D-567B-48E3-950C-AAF418044CFC}"/>
              </a:ext>
            </a:extLst>
          </p:cNvPr>
          <p:cNvSpPr txBox="1">
            <a:spLocks/>
          </p:cNvSpPr>
          <p:nvPr/>
        </p:nvSpPr>
        <p:spPr>
          <a:xfrm>
            <a:off x="1974300" y="606925"/>
            <a:ext cx="5195400" cy="52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hlink"/>
              </a:buClr>
              <a:buSzPts val="2700"/>
              <a:buFont typeface="Rozha One"/>
              <a:buNone/>
              <a:defRPr sz="2700" b="0" i="0" u="none" strike="noStrike" cap="none">
                <a:solidFill>
                  <a:schemeClr val="hlink"/>
                </a:solidFill>
                <a:latin typeface="Rozha One"/>
                <a:ea typeface="Rozha One"/>
                <a:cs typeface="Rozha One"/>
                <a:sym typeface="Rozha One"/>
              </a:defRPr>
            </a:lvl1pPr>
            <a:lvl2pPr marR="0" lvl="1"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2pPr>
            <a:lvl3pPr marR="0" lvl="2"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3pPr>
            <a:lvl4pPr marR="0" lvl="3"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4pPr>
            <a:lvl5pPr marR="0" lvl="4"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5pPr>
            <a:lvl6pPr marR="0" lvl="5"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6pPr>
            <a:lvl7pPr marR="0" lvl="6"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7pPr>
            <a:lvl8pPr marR="0" lvl="7"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8pPr>
            <a:lvl9pPr marR="0" lvl="8" algn="l" rtl="0">
              <a:lnSpc>
                <a:spcPct val="100000"/>
              </a:lnSpc>
              <a:spcBef>
                <a:spcPts val="0"/>
              </a:spcBef>
              <a:spcAft>
                <a:spcPts val="0"/>
              </a:spcAft>
              <a:buClr>
                <a:schemeClr val="hlink"/>
              </a:buClr>
              <a:buSzPts val="3000"/>
              <a:buFont typeface="Barlow Condensed Light"/>
              <a:buNone/>
              <a:defRPr sz="3000" b="0" i="0" u="none" strike="noStrike" cap="none">
                <a:solidFill>
                  <a:schemeClr val="hlink"/>
                </a:solidFill>
                <a:latin typeface="Barlow Condensed Light"/>
                <a:ea typeface="Barlow Condensed Light"/>
                <a:cs typeface="Barlow Condensed Light"/>
                <a:sym typeface="Barlow Condensed Light"/>
              </a:defRPr>
            </a:lvl9pPr>
          </a:lstStyle>
          <a:p>
            <a:r>
              <a:rPr lang="en-US" sz="3000" b="1" dirty="0">
                <a:latin typeface="Times New Roman" panose="02020603050405020304" pitchFamily="18" charset="0"/>
                <a:cs typeface="Times New Roman" panose="02020603050405020304" pitchFamily="18" charset="0"/>
              </a:rPr>
              <a:t>Data</a:t>
            </a:r>
          </a:p>
        </p:txBody>
      </p:sp>
    </p:spTree>
    <p:extLst>
      <p:ext uri="{BB962C8B-B14F-4D97-AF65-F5344CB8AC3E}">
        <p14:creationId xmlns:p14="http://schemas.microsoft.com/office/powerpoint/2010/main" val="2089601389"/>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E101D0-9149-0B46-B71B-5DEB983DE8B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a:t>
            </a:r>
          </a:p>
        </p:txBody>
      </p:sp>
      <p:sp>
        <p:nvSpPr>
          <p:cNvPr id="2" name="Rectangle 1">
            <a:extLst>
              <a:ext uri="{FF2B5EF4-FFF2-40B4-BE49-F238E27FC236}">
                <a16:creationId xmlns:a16="http://schemas.microsoft.com/office/drawing/2014/main" id="{FC50EFF3-0EE2-4420-9996-FED980D7E9B6}"/>
              </a:ext>
            </a:extLst>
          </p:cNvPr>
          <p:cNvSpPr/>
          <p:nvPr/>
        </p:nvSpPr>
        <p:spPr>
          <a:xfrm>
            <a:off x="1074575" y="1135524"/>
            <a:ext cx="7263882" cy="3665075"/>
          </a:xfrm>
          <a:prstGeom prst="rect">
            <a:avLst/>
          </a:prstGeom>
        </p:spPr>
        <p:txBody>
          <a:bodyPr/>
          <a:lstStyle/>
          <a:p>
            <a:pPr lvl="0">
              <a:buChar char="•"/>
            </a:pPr>
            <a:endParaRPr lang="en-IN" dirty="0"/>
          </a:p>
        </p:txBody>
      </p:sp>
      <p:graphicFrame>
        <p:nvGraphicFramePr>
          <p:cNvPr id="5" name="Diagram 4">
            <a:extLst>
              <a:ext uri="{FF2B5EF4-FFF2-40B4-BE49-F238E27FC236}">
                <a16:creationId xmlns:a16="http://schemas.microsoft.com/office/drawing/2014/main" id="{346EBCF1-081C-48F2-ACA7-067A90127E71}"/>
              </a:ext>
            </a:extLst>
          </p:cNvPr>
          <p:cNvGraphicFramePr/>
          <p:nvPr>
            <p:extLst>
              <p:ext uri="{D42A27DB-BD31-4B8C-83A1-F6EECF244321}">
                <p14:modId xmlns:p14="http://schemas.microsoft.com/office/powerpoint/2010/main" val="2854616677"/>
              </p:ext>
            </p:extLst>
          </p:nvPr>
        </p:nvGraphicFramePr>
        <p:xfrm>
          <a:off x="805543" y="1135523"/>
          <a:ext cx="5441156" cy="3457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6289629"/>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E101D0-9149-0B46-B71B-5DEB983DE8B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FEA0E98E-C670-4E59-B339-D8AEE9C25F27}"/>
                  </a:ext>
                </a:extLst>
              </p:cNvPr>
              <p:cNvGraphicFramePr/>
              <p:nvPr/>
            </p:nvGraphicFramePr>
            <p:xfrm>
              <a:off x="836527" y="1135525"/>
              <a:ext cx="5621193" cy="3457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9" name="Diagram 8">
                <a:extLst>
                  <a:ext uri="{FF2B5EF4-FFF2-40B4-BE49-F238E27FC236}">
                    <a16:creationId xmlns:a16="http://schemas.microsoft.com/office/drawing/2014/main" id="{FEA0E98E-C670-4E59-B339-D8AEE9C25F27}"/>
                  </a:ext>
                </a:extLst>
              </p:cNvPr>
              <p:cNvGraphicFramePr/>
              <p:nvPr>
                <p:extLst/>
              </p:nvPr>
            </p:nvGraphicFramePr>
            <p:xfrm>
              <a:off x="836527" y="1135525"/>
              <a:ext cx="5621193" cy="34573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335845770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E101D0-9149-0B46-B71B-5DEB983DE8B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a:t>
            </a:r>
          </a:p>
        </p:txBody>
      </p:sp>
      <mc:AlternateContent xmlns:mc="http://schemas.openxmlformats.org/markup-compatibility/2006" xmlns:a14="http://schemas.microsoft.com/office/drawing/2010/main">
        <mc:Choice Requires="a14">
          <p:graphicFrame>
            <p:nvGraphicFramePr>
              <p:cNvPr id="6" name="Diagram 5">
                <a:extLst>
                  <a:ext uri="{FF2B5EF4-FFF2-40B4-BE49-F238E27FC236}">
                    <a16:creationId xmlns:a16="http://schemas.microsoft.com/office/drawing/2014/main" id="{48CF3837-B9B4-4259-94FA-2898328EC913}"/>
                  </a:ext>
                </a:extLst>
              </p:cNvPr>
              <p:cNvGraphicFramePr/>
              <p:nvPr/>
            </p:nvGraphicFramePr>
            <p:xfrm>
              <a:off x="857958" y="1121237"/>
              <a:ext cx="4233235" cy="3457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6" name="Diagram 5">
                <a:extLst>
                  <a:ext uri="{FF2B5EF4-FFF2-40B4-BE49-F238E27FC236}">
                    <a16:creationId xmlns:a16="http://schemas.microsoft.com/office/drawing/2014/main" id="{48CF3837-B9B4-4259-94FA-2898328EC913}"/>
                  </a:ext>
                </a:extLst>
              </p:cNvPr>
              <p:cNvGraphicFramePr/>
              <p:nvPr>
                <p:extLst>
                  <p:ext uri="{D42A27DB-BD31-4B8C-83A1-F6EECF244321}">
                    <p14:modId xmlns:p14="http://schemas.microsoft.com/office/powerpoint/2010/main" val="2034228590"/>
                  </p:ext>
                </p:extLst>
              </p:nvPr>
            </p:nvGraphicFramePr>
            <p:xfrm>
              <a:off x="857958" y="1121237"/>
              <a:ext cx="4233235" cy="34573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pic>
        <p:nvPicPr>
          <p:cNvPr id="3" name="Picture 2">
            <a:extLst>
              <a:ext uri="{FF2B5EF4-FFF2-40B4-BE49-F238E27FC236}">
                <a16:creationId xmlns:a16="http://schemas.microsoft.com/office/drawing/2014/main" id="{0C42E173-250D-42F4-9166-9EB0CD51F39F}"/>
              </a:ext>
            </a:extLst>
          </p:cNvPr>
          <p:cNvPicPr>
            <a:picLocks noChangeAspect="1"/>
          </p:cNvPicPr>
          <p:nvPr/>
        </p:nvPicPr>
        <p:blipFill>
          <a:blip r:embed="rId11"/>
          <a:stretch>
            <a:fillRect/>
          </a:stretch>
        </p:blipFill>
        <p:spPr>
          <a:xfrm>
            <a:off x="5206495" y="1442706"/>
            <a:ext cx="3364449" cy="2665282"/>
          </a:xfrm>
          <a:prstGeom prst="rect">
            <a:avLst/>
          </a:prstGeom>
        </p:spPr>
      </p:pic>
    </p:spTree>
    <p:extLst>
      <p:ext uri="{BB962C8B-B14F-4D97-AF65-F5344CB8AC3E}">
        <p14:creationId xmlns:p14="http://schemas.microsoft.com/office/powerpoint/2010/main" val="1166463854"/>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E101D0-9149-0B46-B71B-5DEB983DE8B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Analysis</a:t>
            </a:r>
          </a:p>
        </p:txBody>
      </p:sp>
      <p:pic>
        <p:nvPicPr>
          <p:cNvPr id="5" name="Picture 4">
            <a:extLst>
              <a:ext uri="{FF2B5EF4-FFF2-40B4-BE49-F238E27FC236}">
                <a16:creationId xmlns:a16="http://schemas.microsoft.com/office/drawing/2014/main" id="{1FD60D4A-9279-DF46-99F9-F8045DB0AF92}"/>
              </a:ext>
            </a:extLst>
          </p:cNvPr>
          <p:cNvPicPr>
            <a:picLocks noChangeAspect="1"/>
          </p:cNvPicPr>
          <p:nvPr/>
        </p:nvPicPr>
        <p:blipFill rotWithShape="1">
          <a:blip r:embed="rId2"/>
          <a:srcRect l="884" t="1644"/>
          <a:stretch/>
        </p:blipFill>
        <p:spPr>
          <a:xfrm>
            <a:off x="4393769" y="1681565"/>
            <a:ext cx="4151903" cy="2358283"/>
          </a:xfrm>
          <a:prstGeom prst="rect">
            <a:avLst/>
          </a:prstGeom>
          <a:ln>
            <a:solidFill>
              <a:schemeClr val="tx2">
                <a:lumMod val="10000"/>
              </a:schemeClr>
            </a:solidFill>
          </a:ln>
        </p:spPr>
      </p:pic>
      <p:pic>
        <p:nvPicPr>
          <p:cNvPr id="6" name="Picture 5">
            <a:extLst>
              <a:ext uri="{FF2B5EF4-FFF2-40B4-BE49-F238E27FC236}">
                <a16:creationId xmlns:a16="http://schemas.microsoft.com/office/drawing/2014/main" id="{3561F264-BE60-8543-A643-D2B9D3909D8D}"/>
              </a:ext>
            </a:extLst>
          </p:cNvPr>
          <p:cNvPicPr>
            <a:picLocks noChangeAspect="1"/>
          </p:cNvPicPr>
          <p:nvPr/>
        </p:nvPicPr>
        <p:blipFill>
          <a:blip r:embed="rId3"/>
          <a:stretch>
            <a:fillRect/>
          </a:stretch>
        </p:blipFill>
        <p:spPr>
          <a:xfrm>
            <a:off x="666427" y="1681564"/>
            <a:ext cx="3634353" cy="1704815"/>
          </a:xfrm>
          <a:prstGeom prst="rect">
            <a:avLst/>
          </a:prstGeom>
          <a:ln>
            <a:solidFill>
              <a:schemeClr val="tx2">
                <a:lumMod val="10000"/>
              </a:schemeClr>
            </a:solidFill>
          </a:ln>
        </p:spPr>
      </p:pic>
      <p:sp>
        <p:nvSpPr>
          <p:cNvPr id="7" name="TextBox 6">
            <a:extLst>
              <a:ext uri="{FF2B5EF4-FFF2-40B4-BE49-F238E27FC236}">
                <a16:creationId xmlns:a16="http://schemas.microsoft.com/office/drawing/2014/main" id="{ADDD74A0-EAF1-FB4A-A298-E73A980724F7}"/>
              </a:ext>
            </a:extLst>
          </p:cNvPr>
          <p:cNvSpPr txBox="1"/>
          <p:nvPr/>
        </p:nvSpPr>
        <p:spPr>
          <a:xfrm>
            <a:off x="805911" y="4201897"/>
            <a:ext cx="4276165"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*229 being the target received</a:t>
            </a:r>
          </a:p>
        </p:txBody>
      </p:sp>
      <p:sp>
        <p:nvSpPr>
          <p:cNvPr id="3" name="TextBox 2">
            <a:extLst>
              <a:ext uri="{FF2B5EF4-FFF2-40B4-BE49-F238E27FC236}">
                <a16:creationId xmlns:a16="http://schemas.microsoft.com/office/drawing/2014/main" id="{90A6455F-EA87-4660-8281-683366ABF740}"/>
              </a:ext>
            </a:extLst>
          </p:cNvPr>
          <p:cNvSpPr txBox="1"/>
          <p:nvPr/>
        </p:nvSpPr>
        <p:spPr>
          <a:xfrm>
            <a:off x="805911" y="3624861"/>
            <a:ext cx="2603715"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Software used – R Studio</a:t>
            </a:r>
          </a:p>
        </p:txBody>
      </p:sp>
    </p:spTree>
    <p:extLst>
      <p:ext uri="{BB962C8B-B14F-4D97-AF65-F5344CB8AC3E}">
        <p14:creationId xmlns:p14="http://schemas.microsoft.com/office/powerpoint/2010/main" val="2051027452"/>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E101D0-9149-0B46-B71B-5DEB983DE8B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Interpretation</a:t>
            </a:r>
          </a:p>
        </p:txBody>
      </p:sp>
      <p:pic>
        <p:nvPicPr>
          <p:cNvPr id="8" name="Picture 7">
            <a:extLst>
              <a:ext uri="{FF2B5EF4-FFF2-40B4-BE49-F238E27FC236}">
                <a16:creationId xmlns:a16="http://schemas.microsoft.com/office/drawing/2014/main" id="{996535FE-D45E-6B43-8654-CEF3454D6525}"/>
              </a:ext>
            </a:extLst>
          </p:cNvPr>
          <p:cNvPicPr>
            <a:picLocks noChangeAspect="1"/>
          </p:cNvPicPr>
          <p:nvPr/>
        </p:nvPicPr>
        <p:blipFill>
          <a:blip r:embed="rId3"/>
          <a:srcRect/>
          <a:stretch/>
        </p:blipFill>
        <p:spPr>
          <a:xfrm>
            <a:off x="652072" y="1192800"/>
            <a:ext cx="7667469" cy="3343775"/>
          </a:xfrm>
          <a:prstGeom prst="rect">
            <a:avLst/>
          </a:prstGeom>
        </p:spPr>
      </p:pic>
      <p:sp>
        <p:nvSpPr>
          <p:cNvPr id="2" name="TextBox 1">
            <a:extLst>
              <a:ext uri="{FF2B5EF4-FFF2-40B4-BE49-F238E27FC236}">
                <a16:creationId xmlns:a16="http://schemas.microsoft.com/office/drawing/2014/main" id="{FA26F01B-CFA8-40E0-AE78-8D67DE7C3A69}"/>
              </a:ext>
            </a:extLst>
          </p:cNvPr>
          <p:cNvSpPr txBox="1"/>
          <p:nvPr/>
        </p:nvSpPr>
        <p:spPr>
          <a:xfrm>
            <a:off x="7195279" y="4530162"/>
            <a:ext cx="1124262" cy="307777"/>
          </a:xfrm>
          <a:prstGeom prst="rect">
            <a:avLst/>
          </a:prstGeom>
          <a:noFill/>
        </p:spPr>
        <p:txBody>
          <a:bodyPr wrap="square" rtlCol="0">
            <a:spAutoFit/>
          </a:bodyPr>
          <a:lstStyle/>
          <a:p>
            <a:r>
              <a:rPr lang="en-IN" dirty="0"/>
              <a:t>Target: 229</a:t>
            </a:r>
          </a:p>
        </p:txBody>
      </p:sp>
    </p:spTree>
    <p:extLst>
      <p:ext uri="{BB962C8B-B14F-4D97-AF65-F5344CB8AC3E}">
        <p14:creationId xmlns:p14="http://schemas.microsoft.com/office/powerpoint/2010/main" val="3412559363"/>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E101D0-9149-0B46-B71B-5DEB983DE8B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Interpretation</a:t>
            </a:r>
          </a:p>
        </p:txBody>
      </p:sp>
      <p:pic>
        <p:nvPicPr>
          <p:cNvPr id="5" name="Picture 4">
            <a:extLst>
              <a:ext uri="{FF2B5EF4-FFF2-40B4-BE49-F238E27FC236}">
                <a16:creationId xmlns:a16="http://schemas.microsoft.com/office/drawing/2014/main" id="{4ACDE602-E8A7-C740-A2A8-DD3B75A5D5AB}"/>
              </a:ext>
            </a:extLst>
          </p:cNvPr>
          <p:cNvPicPr>
            <a:picLocks noChangeAspect="1"/>
          </p:cNvPicPr>
          <p:nvPr/>
        </p:nvPicPr>
        <p:blipFill>
          <a:blip r:embed="rId2"/>
          <a:srcRect/>
          <a:stretch/>
        </p:blipFill>
        <p:spPr>
          <a:xfrm>
            <a:off x="667062" y="1245533"/>
            <a:ext cx="7802381" cy="3309941"/>
          </a:xfrm>
          <a:prstGeom prst="rect">
            <a:avLst/>
          </a:prstGeom>
        </p:spPr>
      </p:pic>
      <p:sp>
        <p:nvSpPr>
          <p:cNvPr id="6" name="TextBox 5">
            <a:extLst>
              <a:ext uri="{FF2B5EF4-FFF2-40B4-BE49-F238E27FC236}">
                <a16:creationId xmlns:a16="http://schemas.microsoft.com/office/drawing/2014/main" id="{531CAC7B-F1C5-41FE-966B-0982D6AE2FF7}"/>
              </a:ext>
            </a:extLst>
          </p:cNvPr>
          <p:cNvSpPr txBox="1"/>
          <p:nvPr/>
        </p:nvSpPr>
        <p:spPr>
          <a:xfrm>
            <a:off x="7195279" y="4530162"/>
            <a:ext cx="1124262" cy="307777"/>
          </a:xfrm>
          <a:prstGeom prst="rect">
            <a:avLst/>
          </a:prstGeom>
          <a:noFill/>
        </p:spPr>
        <p:txBody>
          <a:bodyPr wrap="square" rtlCol="0">
            <a:spAutoFit/>
          </a:bodyPr>
          <a:lstStyle/>
          <a:p>
            <a:r>
              <a:rPr lang="en-IN" dirty="0"/>
              <a:t>Target: 240</a:t>
            </a:r>
          </a:p>
        </p:txBody>
      </p:sp>
    </p:spTree>
    <p:extLst>
      <p:ext uri="{BB962C8B-B14F-4D97-AF65-F5344CB8AC3E}">
        <p14:creationId xmlns:p14="http://schemas.microsoft.com/office/powerpoint/2010/main" val="623520031"/>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E101D0-9149-0B46-B71B-5DEB983DE8B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Interpretation</a:t>
            </a:r>
          </a:p>
        </p:txBody>
      </p:sp>
      <p:pic>
        <p:nvPicPr>
          <p:cNvPr id="3" name="Picture 2">
            <a:extLst>
              <a:ext uri="{FF2B5EF4-FFF2-40B4-BE49-F238E27FC236}">
                <a16:creationId xmlns:a16="http://schemas.microsoft.com/office/drawing/2014/main" id="{7B18216B-EC7E-784B-8481-CF1FC0B2E1C5}"/>
              </a:ext>
            </a:extLst>
          </p:cNvPr>
          <p:cNvPicPr>
            <a:picLocks noChangeAspect="1"/>
          </p:cNvPicPr>
          <p:nvPr/>
        </p:nvPicPr>
        <p:blipFill>
          <a:blip r:embed="rId2"/>
          <a:srcRect/>
          <a:stretch/>
        </p:blipFill>
        <p:spPr>
          <a:xfrm>
            <a:off x="667062" y="1124835"/>
            <a:ext cx="7809876" cy="3405327"/>
          </a:xfrm>
          <a:prstGeom prst="rect">
            <a:avLst/>
          </a:prstGeom>
        </p:spPr>
      </p:pic>
      <p:sp>
        <p:nvSpPr>
          <p:cNvPr id="5" name="TextBox 4">
            <a:extLst>
              <a:ext uri="{FF2B5EF4-FFF2-40B4-BE49-F238E27FC236}">
                <a16:creationId xmlns:a16="http://schemas.microsoft.com/office/drawing/2014/main" id="{F305CC68-D001-415C-BEE7-6BB569B40A7F}"/>
              </a:ext>
            </a:extLst>
          </p:cNvPr>
          <p:cNvSpPr txBox="1"/>
          <p:nvPr/>
        </p:nvSpPr>
        <p:spPr>
          <a:xfrm>
            <a:off x="7195279" y="4530162"/>
            <a:ext cx="1124262" cy="307777"/>
          </a:xfrm>
          <a:prstGeom prst="rect">
            <a:avLst/>
          </a:prstGeom>
          <a:noFill/>
        </p:spPr>
        <p:txBody>
          <a:bodyPr wrap="square" rtlCol="0">
            <a:spAutoFit/>
          </a:bodyPr>
          <a:lstStyle/>
          <a:p>
            <a:r>
              <a:rPr lang="en-IN" dirty="0"/>
              <a:t>Target: 265</a:t>
            </a:r>
          </a:p>
        </p:txBody>
      </p:sp>
    </p:spTree>
    <p:extLst>
      <p:ext uri="{BB962C8B-B14F-4D97-AF65-F5344CB8AC3E}">
        <p14:creationId xmlns:p14="http://schemas.microsoft.com/office/powerpoint/2010/main" val="409402729"/>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E101D0-9149-0B46-B71B-5DEB983DE8B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Interpretation</a:t>
            </a:r>
          </a:p>
        </p:txBody>
      </p:sp>
      <p:pic>
        <p:nvPicPr>
          <p:cNvPr id="3" name="Picture 2">
            <a:extLst>
              <a:ext uri="{FF2B5EF4-FFF2-40B4-BE49-F238E27FC236}">
                <a16:creationId xmlns:a16="http://schemas.microsoft.com/office/drawing/2014/main" id="{5E3838F4-0A5E-F044-A6BB-4AC28007610F}"/>
              </a:ext>
            </a:extLst>
          </p:cNvPr>
          <p:cNvPicPr>
            <a:picLocks noChangeAspect="1"/>
          </p:cNvPicPr>
          <p:nvPr/>
        </p:nvPicPr>
        <p:blipFill>
          <a:blip r:embed="rId2"/>
          <a:srcRect/>
          <a:stretch/>
        </p:blipFill>
        <p:spPr>
          <a:xfrm>
            <a:off x="824460" y="1118759"/>
            <a:ext cx="7495082" cy="3417816"/>
          </a:xfrm>
          <a:prstGeom prst="rect">
            <a:avLst/>
          </a:prstGeom>
        </p:spPr>
      </p:pic>
      <p:sp>
        <p:nvSpPr>
          <p:cNvPr id="5" name="TextBox 4">
            <a:extLst>
              <a:ext uri="{FF2B5EF4-FFF2-40B4-BE49-F238E27FC236}">
                <a16:creationId xmlns:a16="http://schemas.microsoft.com/office/drawing/2014/main" id="{A7D8AB50-FCB0-4114-B020-C81EFFD8736B}"/>
              </a:ext>
            </a:extLst>
          </p:cNvPr>
          <p:cNvSpPr txBox="1"/>
          <p:nvPr/>
        </p:nvSpPr>
        <p:spPr>
          <a:xfrm>
            <a:off x="7195279" y="4530162"/>
            <a:ext cx="1124262" cy="307777"/>
          </a:xfrm>
          <a:prstGeom prst="rect">
            <a:avLst/>
          </a:prstGeom>
          <a:noFill/>
        </p:spPr>
        <p:txBody>
          <a:bodyPr wrap="square" rtlCol="0">
            <a:spAutoFit/>
          </a:bodyPr>
          <a:lstStyle/>
          <a:p>
            <a:r>
              <a:rPr lang="en-IN" dirty="0"/>
              <a:t>Target: 315</a:t>
            </a:r>
          </a:p>
        </p:txBody>
      </p:sp>
    </p:spTree>
    <p:extLst>
      <p:ext uri="{BB962C8B-B14F-4D97-AF65-F5344CB8AC3E}">
        <p14:creationId xmlns:p14="http://schemas.microsoft.com/office/powerpoint/2010/main" val="1434964232"/>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E101D0-9149-0B46-B71B-5DEB983DE8B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Interpretation</a:t>
            </a:r>
          </a:p>
        </p:txBody>
      </p:sp>
      <p:pic>
        <p:nvPicPr>
          <p:cNvPr id="3" name="Picture 2">
            <a:extLst>
              <a:ext uri="{FF2B5EF4-FFF2-40B4-BE49-F238E27FC236}">
                <a16:creationId xmlns:a16="http://schemas.microsoft.com/office/drawing/2014/main" id="{447AE2A7-794D-EC44-9579-0724DE18C30E}"/>
              </a:ext>
            </a:extLst>
          </p:cNvPr>
          <p:cNvPicPr>
            <a:picLocks noChangeAspect="1"/>
          </p:cNvPicPr>
          <p:nvPr/>
        </p:nvPicPr>
        <p:blipFill>
          <a:blip r:embed="rId2"/>
          <a:srcRect/>
          <a:stretch/>
        </p:blipFill>
        <p:spPr>
          <a:xfrm>
            <a:off x="757003" y="1101943"/>
            <a:ext cx="7562538" cy="3434632"/>
          </a:xfrm>
          <a:prstGeom prst="rect">
            <a:avLst/>
          </a:prstGeom>
        </p:spPr>
      </p:pic>
      <p:sp>
        <p:nvSpPr>
          <p:cNvPr id="6" name="TextBox 5">
            <a:extLst>
              <a:ext uri="{FF2B5EF4-FFF2-40B4-BE49-F238E27FC236}">
                <a16:creationId xmlns:a16="http://schemas.microsoft.com/office/drawing/2014/main" id="{45F7D504-B624-43F8-8797-BBFBF3D621E7}"/>
              </a:ext>
            </a:extLst>
          </p:cNvPr>
          <p:cNvSpPr txBox="1"/>
          <p:nvPr/>
        </p:nvSpPr>
        <p:spPr>
          <a:xfrm>
            <a:off x="7195279" y="4530162"/>
            <a:ext cx="1124262" cy="307777"/>
          </a:xfrm>
          <a:prstGeom prst="rect">
            <a:avLst/>
          </a:prstGeom>
          <a:noFill/>
        </p:spPr>
        <p:txBody>
          <a:bodyPr wrap="square" rtlCol="0">
            <a:spAutoFit/>
          </a:bodyPr>
          <a:lstStyle/>
          <a:p>
            <a:r>
              <a:rPr lang="en-IN" dirty="0"/>
              <a:t>Target: 315</a:t>
            </a:r>
          </a:p>
        </p:txBody>
      </p:sp>
    </p:spTree>
    <p:extLst>
      <p:ext uri="{BB962C8B-B14F-4D97-AF65-F5344CB8AC3E}">
        <p14:creationId xmlns:p14="http://schemas.microsoft.com/office/powerpoint/2010/main" val="3246307364"/>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C775C8-AB8E-F14E-9AE8-970DB4C3463A}"/>
              </a:ext>
            </a:extLst>
          </p:cNvPr>
          <p:cNvSpPr>
            <a:spLocks noGrp="1"/>
          </p:cNvSpPr>
          <p:nvPr>
            <p:ph type="body" idx="1"/>
          </p:nvPr>
        </p:nvSpPr>
        <p:spPr>
          <a:xfrm>
            <a:off x="805911" y="1348475"/>
            <a:ext cx="7555425" cy="3255300"/>
          </a:xfrm>
        </p:spPr>
        <p:txBody>
          <a:bodyPr/>
          <a:lstStyle/>
          <a:p>
            <a:pPr marL="400050" indent="-285750" fontAlgn="base">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Approach 1</a:t>
            </a:r>
          </a:p>
          <a:p>
            <a:pPr marL="114300" indent="0" fontAlgn="base">
              <a:lnSpc>
                <a:spcPct val="150000"/>
              </a:lnSpc>
              <a:buNone/>
            </a:pPr>
            <a:r>
              <a:rPr lang="en-IN" sz="1600" dirty="0">
                <a:latin typeface="Times New Roman" panose="02020603050405020304" pitchFamily="18" charset="0"/>
                <a:cs typeface="Times New Roman" panose="02020603050405020304" pitchFamily="18" charset="0"/>
              </a:rPr>
              <a:t>To predict the match outcome against a particular opponent given the previous match result using Markov chains.</a:t>
            </a:r>
          </a:p>
          <a:p>
            <a:pPr marL="114300" indent="0" fontAlgn="base">
              <a:lnSpc>
                <a:spcPct val="150000"/>
              </a:lnSpc>
              <a:buNone/>
            </a:pPr>
            <a:endParaRPr lang="en-IN" sz="1600" dirty="0">
              <a:latin typeface="Times New Roman" panose="02020603050405020304" pitchFamily="18" charset="0"/>
              <a:cs typeface="Times New Roman" panose="02020603050405020304" pitchFamily="18" charset="0"/>
            </a:endParaRPr>
          </a:p>
          <a:p>
            <a:pPr marL="400050" indent="-285750" fontAlgn="base">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Approach 2</a:t>
            </a:r>
          </a:p>
          <a:p>
            <a:pPr marL="114300" indent="0" fontAlgn="base">
              <a:lnSpc>
                <a:spcPct val="150000"/>
              </a:lnSpc>
              <a:buNone/>
            </a:pPr>
            <a:r>
              <a:rPr lang="en-IN" sz="1600" dirty="0">
                <a:latin typeface="Times New Roman" panose="02020603050405020304" pitchFamily="18" charset="0"/>
                <a:cs typeface="Times New Roman" panose="02020603050405020304" pitchFamily="18" charset="0"/>
              </a:rPr>
              <a:t>To predict the match outcome during the course of the 2</a:t>
            </a:r>
            <a:r>
              <a:rPr lang="en-IN" sz="1600" baseline="30000" dirty="0">
                <a:latin typeface="Times New Roman" panose="02020603050405020304" pitchFamily="18" charset="0"/>
                <a:cs typeface="Times New Roman" panose="02020603050405020304" pitchFamily="18" charset="0"/>
              </a:rPr>
              <a:t>nd</a:t>
            </a:r>
            <a:r>
              <a:rPr lang="en-IN" sz="1600" dirty="0">
                <a:latin typeface="Times New Roman" panose="02020603050405020304" pitchFamily="18" charset="0"/>
                <a:cs typeface="Times New Roman" panose="02020603050405020304" pitchFamily="18" charset="0"/>
              </a:rPr>
              <a:t> innings using Weiner Process.</a:t>
            </a: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114300" indent="0">
              <a:buNone/>
            </a:pPr>
            <a:endParaRPr lang="en-US" sz="1600" dirty="0"/>
          </a:p>
        </p:txBody>
      </p:sp>
      <p:sp>
        <p:nvSpPr>
          <p:cNvPr id="3" name="Title 2">
            <a:extLst>
              <a:ext uri="{FF2B5EF4-FFF2-40B4-BE49-F238E27FC236}">
                <a16:creationId xmlns:a16="http://schemas.microsoft.com/office/drawing/2014/main" id="{ABBE6BE9-FC65-014B-A379-ECDF3CA456B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1080872"/>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111F1A1D-3B8A-4F35-B132-909542E453D2}"/>
              </a:ext>
            </a:extLst>
          </p:cNvPr>
          <p:cNvSpPr>
            <a:spLocks noGrp="1"/>
          </p:cNvSpPr>
          <p:nvPr>
            <p:ph type="title"/>
          </p:nvPr>
        </p:nvSpPr>
        <p:spPr>
          <a:xfrm>
            <a:off x="1974300" y="606925"/>
            <a:ext cx="5195400" cy="528600"/>
          </a:xfrm>
        </p:spPr>
        <p:txBody>
          <a:bodyPr/>
          <a:lstStyle/>
          <a:p>
            <a:r>
              <a:rPr lang="en-US" b="1" dirty="0">
                <a:latin typeface="Times New Roman" panose="02020603050405020304" pitchFamily="18" charset="0"/>
                <a:cs typeface="Times New Roman" panose="02020603050405020304" pitchFamily="18" charset="0"/>
              </a:rPr>
              <a:t>Limitations</a:t>
            </a:r>
            <a:endParaRPr lang="en-IN" b="1" dirty="0">
              <a:latin typeface="Times New Roman" panose="02020603050405020304" pitchFamily="18" charset="0"/>
              <a:cs typeface="Times New Roman" panose="02020603050405020304" pitchFamily="18" charset="0"/>
            </a:endParaRPr>
          </a:p>
        </p:txBody>
      </p:sp>
      <p:sp>
        <p:nvSpPr>
          <p:cNvPr id="5" name="Text Placeholder 1">
            <a:extLst>
              <a:ext uri="{FF2B5EF4-FFF2-40B4-BE49-F238E27FC236}">
                <a16:creationId xmlns:a16="http://schemas.microsoft.com/office/drawing/2014/main" id="{B93DB29A-26E0-421B-A08D-62F11C370F72}"/>
              </a:ext>
            </a:extLst>
          </p:cNvPr>
          <p:cNvSpPr>
            <a:spLocks noGrp="1"/>
          </p:cNvSpPr>
          <p:nvPr>
            <p:ph type="body" idx="1"/>
          </p:nvPr>
        </p:nvSpPr>
        <p:spPr>
          <a:xfrm>
            <a:off x="798163" y="1348475"/>
            <a:ext cx="7555423" cy="3255300"/>
          </a:xfrm>
        </p:spPr>
        <p:txBody>
          <a:bodyPr/>
          <a:lstStyle/>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model makes a prediction based on only one factor.</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Impact of wickets are not taken into consideration directly.</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Prediction cannot be made in first innings.</a:t>
            </a:r>
          </a:p>
          <a:p>
            <a:pPr marL="114300" indent="0">
              <a:lnSpc>
                <a:spcPct val="150000"/>
              </a:lnSpc>
              <a:buNone/>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4333050"/>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15805D-914D-4C35-B7BE-984D85DF405C}"/>
              </a:ext>
            </a:extLst>
          </p:cNvPr>
          <p:cNvSpPr>
            <a:spLocks noGrp="1"/>
          </p:cNvSpPr>
          <p:nvPr>
            <p:ph type="body" idx="1"/>
          </p:nvPr>
        </p:nvSpPr>
        <p:spPr>
          <a:xfrm>
            <a:off x="805911" y="1348475"/>
            <a:ext cx="7547675" cy="3255300"/>
          </a:xfrm>
        </p:spPr>
        <p:txBody>
          <a:bodyPr/>
          <a:lstStyle/>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More variables can be considered in order to predict the outcome at an earlier stage of the match.</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With an advanced model, prediction can be made in the first innings of the match.</a:t>
            </a:r>
          </a:p>
          <a:p>
            <a:pPr>
              <a:lnSpc>
                <a:spcPct val="150000"/>
              </a:lnSpc>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Focus can also be put on looking at Markov chains objectively- finding/predicting the final game scores based on a few parameters. </a:t>
            </a:r>
          </a:p>
          <a:p>
            <a:pPr>
              <a:lnSpc>
                <a:spcPct val="150000"/>
              </a:lnSpc>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BEF225B-2698-4A44-8753-856C49610AF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Scope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7335593"/>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061F7C-C6DD-4FAE-AA93-C2CFA1F6F588}"/>
              </a:ext>
            </a:extLst>
          </p:cNvPr>
          <p:cNvSpPr>
            <a:spLocks noGrp="1"/>
          </p:cNvSpPr>
          <p:nvPr>
            <p:ph type="body" idx="1"/>
          </p:nvPr>
        </p:nvSpPr>
        <p:spPr>
          <a:xfrm>
            <a:off x="798163" y="1348475"/>
            <a:ext cx="7570922" cy="3255300"/>
          </a:xfrm>
        </p:spPr>
        <p:txBody>
          <a:bodyPr/>
          <a:lstStyle/>
          <a:p>
            <a:pPr>
              <a:lnSpc>
                <a:spcPct val="15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Approach 1: </a:t>
            </a:r>
            <a:r>
              <a:rPr lang="en-US" sz="1400" dirty="0">
                <a:latin typeface="Times New Roman" panose="02020603050405020304" pitchFamily="18" charset="0"/>
                <a:cs typeface="Times New Roman" panose="02020603050405020304" pitchFamily="18" charset="0"/>
              </a:rPr>
              <a:t>Colwell, D., Jones, B., &amp; Gillett, J. (1991). 75.7 A Markov Chain in Cricket (MCC!). The Mathematical Gazette, 75(472), 183–185. </a:t>
            </a:r>
            <a:r>
              <a:rPr lang="en-US" sz="1400" dirty="0">
                <a:latin typeface="Times New Roman" panose="02020603050405020304" pitchFamily="18" charset="0"/>
                <a:cs typeface="Times New Roman" panose="02020603050405020304" pitchFamily="18" charset="0"/>
                <a:hlinkClick r:id="rId2"/>
              </a:rPr>
              <a:t>https://doi.org/10.2307/3620249</a:t>
            </a:r>
            <a:endParaRPr lang="en-US" sz="1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Approach 2: Kumar, Santosh. (2019). Stochastic differential theory of cricket. </a:t>
            </a:r>
            <a:r>
              <a:rPr lang="en-US" sz="1400" dirty="0">
                <a:latin typeface="Times New Roman" panose="02020603050405020304" pitchFamily="18" charset="0"/>
                <a:cs typeface="Times New Roman" panose="02020603050405020304" pitchFamily="18" charset="0"/>
                <a:hlinkClick r:id="rId3"/>
              </a:rPr>
              <a:t>Stochastic Differential Theory in Cricket</a:t>
            </a:r>
            <a:endParaRPr lang="en-US" sz="1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E7B60418-7A67-4873-AFC7-AAE89A3A9F6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Citation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1544881"/>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3F023E-5388-4264-AB5F-AAAC5273FC12}"/>
              </a:ext>
            </a:extLst>
          </p:cNvPr>
          <p:cNvSpPr txBox="1"/>
          <p:nvPr/>
        </p:nvSpPr>
        <p:spPr>
          <a:xfrm>
            <a:off x="2706029" y="2063918"/>
            <a:ext cx="3836019" cy="1015663"/>
          </a:xfrm>
          <a:prstGeom prst="rect">
            <a:avLst/>
          </a:prstGeom>
          <a:noFill/>
        </p:spPr>
        <p:txBody>
          <a:bodyPr wrap="square" rtlCol="0">
            <a:spAutoFit/>
          </a:bodyPr>
          <a:lstStyle/>
          <a:p>
            <a:pPr algn="ctr"/>
            <a:r>
              <a:rPr lang="en-US" sz="6000" b="0" i="0" u="none" strike="noStrike" cap="none" dirty="0">
                <a:solidFill>
                  <a:srgbClr val="000000"/>
                </a:solidFill>
                <a:latin typeface="Times New Roman" panose="02020603050405020304" pitchFamily="18" charset="0"/>
                <a:cs typeface="Times New Roman" panose="02020603050405020304" pitchFamily="18" charset="0"/>
                <a:sym typeface="Arial"/>
              </a:rPr>
              <a:t>Thankyou!!</a:t>
            </a:r>
          </a:p>
        </p:txBody>
      </p:sp>
    </p:spTree>
    <p:extLst>
      <p:ext uri="{BB962C8B-B14F-4D97-AF65-F5344CB8AC3E}">
        <p14:creationId xmlns:p14="http://schemas.microsoft.com/office/powerpoint/2010/main" val="225507397"/>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79"/>
          <p:cNvSpPr txBox="1">
            <a:spLocks noGrp="1"/>
          </p:cNvSpPr>
          <p:nvPr>
            <p:ph type="ctrTitle"/>
          </p:nvPr>
        </p:nvSpPr>
        <p:spPr>
          <a:xfrm>
            <a:off x="3880427" y="2305541"/>
            <a:ext cx="1383141" cy="53322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tx2">
                    <a:lumMod val="10000"/>
                  </a:schemeClr>
                </a:solidFill>
                <a:latin typeface="Times New Roman" panose="02020603050405020304" pitchFamily="18" charset="0"/>
                <a:cs typeface="Times New Roman" panose="02020603050405020304" pitchFamily="18" charset="0"/>
              </a:rPr>
              <a:t>Approach 1</a:t>
            </a:r>
            <a:endParaRPr sz="20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9652D6B-79BE-40B5-BA7F-400969F8B10B}"/>
              </a:ext>
            </a:extLst>
          </p:cNvPr>
          <p:cNvSpPr txBox="1"/>
          <p:nvPr/>
        </p:nvSpPr>
        <p:spPr>
          <a:xfrm>
            <a:off x="1192790" y="1474544"/>
            <a:ext cx="6758416" cy="830997"/>
          </a:xfrm>
          <a:prstGeom prst="rect">
            <a:avLst/>
          </a:prstGeom>
          <a:noFill/>
        </p:spPr>
        <p:txBody>
          <a:bodyPr wrap="square" rtlCol="0">
            <a:spAutoFit/>
          </a:bodyPr>
          <a:lstStyle/>
          <a:p>
            <a:pPr algn="ctr"/>
            <a:r>
              <a:rPr lang="en-US" sz="4800" dirty="0">
                <a:solidFill>
                  <a:schemeClr val="tx2">
                    <a:lumMod val="10000"/>
                  </a:schemeClr>
                </a:solidFill>
                <a:latin typeface="Times New Roman" panose="02020603050405020304" pitchFamily="18" charset="0"/>
                <a:cs typeface="Times New Roman" panose="02020603050405020304" pitchFamily="18" charset="0"/>
              </a:rPr>
              <a:t>Markov Chains in Cricket</a:t>
            </a:r>
            <a:endParaRPr lang="en-IN" sz="4800" dirty="0">
              <a:solidFill>
                <a:schemeClr val="tx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27;p19"/>
          <p:cNvSpPr txBox="1">
            <a:spLocks noGrp="1"/>
          </p:cNvSpPr>
          <p:nvPr>
            <p:ph type="body" idx="1"/>
          </p:nvPr>
        </p:nvSpPr>
        <p:spPr>
          <a:xfrm>
            <a:off x="782664" y="1135525"/>
            <a:ext cx="7634822" cy="3255300"/>
          </a:xfrm>
          <a:prstGeom prst="rect">
            <a:avLst/>
          </a:prstGeom>
        </p:spPr>
        <p:txBody>
          <a:bodyPr spcFirstLastPara="1" wrap="square" lIns="91425" tIns="91425" rIns="91425" bIns="91425" anchor="t" anchorCtr="0">
            <a:normAutofit/>
          </a:bodyPr>
          <a:lstStyle/>
          <a:p>
            <a:pPr marL="412750" indent="-285750">
              <a:spcBef>
                <a:spcPts val="1200"/>
              </a:spcBef>
              <a:buClr>
                <a:srgbClr val="000000"/>
              </a:buClr>
              <a:buSzPts val="1600"/>
              <a:buFont typeface="Arial" panose="020B0604020202020204" pitchFamily="34" charset="0"/>
              <a:buChar char="•"/>
            </a:pPr>
            <a:r>
              <a:rPr lang="en-US" sz="1600" dirty="0">
                <a:solidFill>
                  <a:srgbClr val="000000"/>
                </a:solidFill>
                <a:latin typeface="Times New Roman"/>
                <a:ea typeface="Times New Roman"/>
                <a:cs typeface="Times New Roman"/>
                <a:sym typeface="Times New Roman"/>
              </a:rPr>
              <a:t>T20 and ODI against Australia and West Indies respectively</a:t>
            </a:r>
          </a:p>
          <a:p>
            <a:pPr marL="412750" indent="-285750">
              <a:spcBef>
                <a:spcPts val="1200"/>
              </a:spcBef>
              <a:buClr>
                <a:srgbClr val="000000"/>
              </a:buClr>
              <a:buSzPts val="1600"/>
              <a:buFont typeface="Arial" panose="020B0604020202020204" pitchFamily="34" charset="0"/>
              <a:buChar char="•"/>
            </a:pPr>
            <a:r>
              <a:rPr lang="en-US" sz="1600" dirty="0">
                <a:solidFill>
                  <a:srgbClr val="000000"/>
                </a:solidFill>
                <a:latin typeface="Times New Roman"/>
                <a:ea typeface="Times New Roman"/>
                <a:cs typeface="Times New Roman"/>
                <a:sym typeface="Times New Roman"/>
              </a:rPr>
              <a:t>T20 – 22 matches, ODI – 35 matches</a:t>
            </a:r>
          </a:p>
        </p:txBody>
      </p:sp>
      <p:sp>
        <p:nvSpPr>
          <p:cNvPr id="6" name="Google Shape;120;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b="1" dirty="0">
                <a:latin typeface="Times New Roman"/>
                <a:ea typeface="Times New Roman"/>
                <a:cs typeface="Times New Roman"/>
                <a:sym typeface="Times New Roman"/>
              </a:rPr>
              <a:t>Data Description</a:t>
            </a:r>
            <a:endParaRPr b="1" dirty="0">
              <a:latin typeface="Times New Roman"/>
              <a:ea typeface="Times New Roman"/>
              <a:cs typeface="Times New Roman"/>
              <a:sym typeface="Times New Roman"/>
            </a:endParaRPr>
          </a:p>
        </p:txBody>
      </p:sp>
      <p:sp>
        <p:nvSpPr>
          <p:cNvPr id="10" name="TextBox 9"/>
          <p:cNvSpPr txBox="1"/>
          <p:nvPr/>
        </p:nvSpPr>
        <p:spPr>
          <a:xfrm>
            <a:off x="643794" y="3238638"/>
            <a:ext cx="965606"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T20 Series</a:t>
            </a:r>
          </a:p>
        </p:txBody>
      </p:sp>
      <p:sp>
        <p:nvSpPr>
          <p:cNvPr id="12" name="TextBox 11"/>
          <p:cNvSpPr txBox="1"/>
          <p:nvPr/>
        </p:nvSpPr>
        <p:spPr>
          <a:xfrm>
            <a:off x="7386190" y="3238638"/>
            <a:ext cx="1031296"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latin typeface="Times New Roman" panose="02020603050405020304" pitchFamily="18" charset="0"/>
                <a:cs typeface="Times New Roman" panose="02020603050405020304" pitchFamily="18" charset="0"/>
              </a:rPr>
              <a:t>ODI Series</a:t>
            </a:r>
          </a:p>
        </p:txBody>
      </p:sp>
      <p:pic>
        <p:nvPicPr>
          <p:cNvPr id="3" name="Picture 2">
            <a:extLst>
              <a:ext uri="{FF2B5EF4-FFF2-40B4-BE49-F238E27FC236}">
                <a16:creationId xmlns:a16="http://schemas.microsoft.com/office/drawing/2014/main" id="{DED675AC-D50F-479A-9D16-2273CE92BCA2}"/>
              </a:ext>
            </a:extLst>
          </p:cNvPr>
          <p:cNvPicPr>
            <a:picLocks noChangeAspect="1"/>
          </p:cNvPicPr>
          <p:nvPr/>
        </p:nvPicPr>
        <p:blipFill>
          <a:blip r:embed="rId2"/>
          <a:stretch>
            <a:fillRect/>
          </a:stretch>
        </p:blipFill>
        <p:spPr>
          <a:xfrm>
            <a:off x="1812915" y="2100854"/>
            <a:ext cx="2528318" cy="2629844"/>
          </a:xfrm>
          <a:prstGeom prst="rect">
            <a:avLst/>
          </a:prstGeom>
          <a:ln>
            <a:solidFill>
              <a:schemeClr val="tx1"/>
            </a:solidFill>
          </a:ln>
        </p:spPr>
      </p:pic>
      <p:pic>
        <p:nvPicPr>
          <p:cNvPr id="5" name="Picture 4">
            <a:extLst>
              <a:ext uri="{FF2B5EF4-FFF2-40B4-BE49-F238E27FC236}">
                <a16:creationId xmlns:a16="http://schemas.microsoft.com/office/drawing/2014/main" id="{1CFBFFF2-0203-4506-9E2F-5C68B4249E55}"/>
              </a:ext>
            </a:extLst>
          </p:cNvPr>
          <p:cNvPicPr>
            <a:picLocks noChangeAspect="1"/>
          </p:cNvPicPr>
          <p:nvPr/>
        </p:nvPicPr>
        <p:blipFill rotWithShape="1">
          <a:blip r:embed="rId3"/>
          <a:srcRect l="926" r="1"/>
          <a:stretch/>
        </p:blipFill>
        <p:spPr>
          <a:xfrm>
            <a:off x="4788466" y="2100853"/>
            <a:ext cx="2381234" cy="2629844"/>
          </a:xfrm>
          <a:prstGeom prst="rect">
            <a:avLst/>
          </a:prstGeom>
          <a:ln>
            <a:solidFill>
              <a:schemeClr val="tx1"/>
            </a:solidFill>
          </a:ln>
        </p:spPr>
      </p:pic>
      <p:cxnSp>
        <p:nvCxnSpPr>
          <p:cNvPr id="16" name="Straight Connector 15">
            <a:extLst>
              <a:ext uri="{FF2B5EF4-FFF2-40B4-BE49-F238E27FC236}">
                <a16:creationId xmlns:a16="http://schemas.microsoft.com/office/drawing/2014/main" id="{9EC8F4DF-50C5-4B9D-AA12-50EFBD5236C7}"/>
              </a:ext>
            </a:extLst>
          </p:cNvPr>
          <p:cNvCxnSpPr>
            <a:cxnSpLocks/>
          </p:cNvCxnSpPr>
          <p:nvPr/>
        </p:nvCxnSpPr>
        <p:spPr>
          <a:xfrm>
            <a:off x="4571975" y="2100853"/>
            <a:ext cx="0" cy="262984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779659186"/>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38;p21"/>
          <p:cNvSpPr txBox="1">
            <a:spLocks noGrp="1"/>
          </p:cNvSpPr>
          <p:nvPr>
            <p:ph type="body" idx="1"/>
          </p:nvPr>
        </p:nvSpPr>
        <p:spPr>
          <a:xfrm>
            <a:off x="798163" y="1281275"/>
            <a:ext cx="7563174" cy="3255300"/>
          </a:xfrm>
          <a:prstGeom prst="rect">
            <a:avLst/>
          </a:prstGeom>
        </p:spPr>
        <p:txBody>
          <a:bodyPr spcFirstLastPara="1" wrap="square" lIns="91425" tIns="91425" rIns="91425" bIns="91425" anchor="t" anchorCtr="0">
            <a:noAutofit/>
          </a:bodyPr>
          <a:lstStyle/>
          <a:p>
            <a:pPr marL="0" indent="0">
              <a:spcAft>
                <a:spcPts val="1200"/>
              </a:spcAft>
              <a:buNone/>
            </a:pPr>
            <a:r>
              <a:rPr lang="en-GB" sz="1600" dirty="0">
                <a:solidFill>
                  <a:schemeClr val="tx2">
                    <a:lumMod val="10000"/>
                  </a:schemeClr>
                </a:solidFill>
                <a:latin typeface="Times New Roman" panose="02020603050405020304" pitchFamily="18" charset="0"/>
                <a:cs typeface="Times New Roman" panose="02020603050405020304" pitchFamily="18" charset="0"/>
              </a:rPr>
              <a:t>Some matches had to be excluded from the data because of following reasons – </a:t>
            </a:r>
          </a:p>
          <a:p>
            <a:pPr marL="342900">
              <a:spcAft>
                <a:spcPts val="1200"/>
              </a:spcAft>
              <a:buFont typeface="Arial" panose="020B0604020202020204" pitchFamily="34" charset="0"/>
              <a:buChar char="•"/>
            </a:pPr>
            <a:r>
              <a:rPr lang="en-GB" sz="1600" dirty="0">
                <a:solidFill>
                  <a:schemeClr val="tx2">
                    <a:lumMod val="10000"/>
                  </a:schemeClr>
                </a:solidFill>
                <a:latin typeface="Times New Roman" panose="02020603050405020304" pitchFamily="18" charset="0"/>
                <a:cs typeface="Times New Roman" panose="02020603050405020304" pitchFamily="18" charset="0"/>
              </a:rPr>
              <a:t>Match abandoned without a ball bowled</a:t>
            </a:r>
          </a:p>
          <a:p>
            <a:pPr marL="342900">
              <a:spcAft>
                <a:spcPts val="1200"/>
              </a:spcAft>
              <a:buFont typeface="Arial" panose="020B0604020202020204" pitchFamily="34" charset="0"/>
              <a:buChar char="•"/>
            </a:pPr>
            <a:r>
              <a:rPr lang="en-GB" sz="1600" dirty="0">
                <a:solidFill>
                  <a:schemeClr val="tx2">
                    <a:lumMod val="10000"/>
                  </a:schemeClr>
                </a:solidFill>
                <a:latin typeface="Times New Roman" panose="02020603050405020304" pitchFamily="18" charset="0"/>
                <a:cs typeface="Times New Roman" panose="02020603050405020304" pitchFamily="18" charset="0"/>
              </a:rPr>
              <a:t>No result due to rains or similar reasons</a:t>
            </a:r>
          </a:p>
          <a:p>
            <a:pPr marL="342900">
              <a:spcAft>
                <a:spcPts val="1200"/>
              </a:spcAft>
              <a:buFont typeface="Arial" panose="020B0604020202020204" pitchFamily="34" charset="0"/>
              <a:buChar char="•"/>
            </a:pPr>
            <a:r>
              <a:rPr lang="en-GB" sz="1600" dirty="0">
                <a:solidFill>
                  <a:schemeClr val="tx2">
                    <a:lumMod val="10000"/>
                  </a:schemeClr>
                </a:solidFill>
                <a:latin typeface="Times New Roman" panose="02020603050405020304" pitchFamily="18" charset="0"/>
                <a:cs typeface="Times New Roman" panose="02020603050405020304" pitchFamily="18" charset="0"/>
              </a:rPr>
              <a:t>Tie between the teams</a:t>
            </a:r>
          </a:p>
          <a:p>
            <a:pPr marL="0" indent="0">
              <a:spcAft>
                <a:spcPts val="1200"/>
              </a:spcAft>
              <a:buNone/>
            </a:pPr>
            <a:endParaRPr lang="en-GB" sz="16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14" name="Google Shape;139;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b="1" dirty="0">
                <a:latin typeface="Times New Roman"/>
                <a:ea typeface="Times New Roman"/>
                <a:cs typeface="Times New Roman"/>
                <a:sym typeface="Times New Roman"/>
              </a:rPr>
              <a:t>Data Inconsistency</a:t>
            </a:r>
            <a:endParaRPr b="1"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853366769"/>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6063D057-4F3A-47CC-BBA8-A71560045642}"/>
                  </a:ext>
                </a:extLst>
              </p:cNvPr>
              <p:cNvSpPr>
                <a:spLocks noGrp="1"/>
              </p:cNvSpPr>
              <p:nvPr>
                <p:ph type="body" idx="1"/>
              </p:nvPr>
            </p:nvSpPr>
            <p:spPr/>
            <p:txBody>
              <a:bodyPr/>
              <a:lstStyle/>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Markov property is a property where the next value of the Markov process depends only on the current value, but it is conditionally independent of the previous values of the stochastic process</a:t>
                </a:r>
                <a:r>
                  <a:rPr lang="en-IN" sz="1600" dirty="0">
                    <a:latin typeface="Times New Roman" panose="02020603050405020304" pitchFamily="18" charset="0"/>
                    <a:cs typeface="Times New Roman" panose="02020603050405020304" pitchFamily="18" charset="0"/>
                  </a:rPr>
                  <a:t>.</a:t>
                </a:r>
                <a:endParaRPr lang="en-US" sz="1600" b="0" i="1" dirty="0">
                  <a:latin typeface="Cambria Math" panose="02040503050406030204" pitchFamily="18" charset="0"/>
                  <a:cs typeface="Times New Roman" panose="02020603050405020304" pitchFamily="18" charset="0"/>
                </a:endParaRPr>
              </a:p>
              <a:p>
                <a:pPr marL="114300" indent="0">
                  <a:lnSpc>
                    <a:spcPct val="150000"/>
                  </a:lnSpc>
                  <a:buNone/>
                </a:pPr>
                <a:r>
                  <a:rPr lang="en-US" sz="1600" b="0" dirty="0">
                    <a:cs typeface="Times New Roman" panose="02020603050405020304" pitchFamily="18" charset="0"/>
                  </a:rPr>
                  <a:t>        </a:t>
                </a:r>
                <a14:m>
                  <m:oMath xmlns:m="http://schemas.openxmlformats.org/officeDocument/2006/math">
                    <m:r>
                      <m:rPr>
                        <m:sty m:val="p"/>
                      </m:rPr>
                      <a:rPr lang="en-US" sz="1600" b="0" i="0" smtClean="0">
                        <a:latin typeface="Cambria Math" panose="02040503050406030204" pitchFamily="18" charset="0"/>
                        <a:cs typeface="Times New Roman" panose="02020603050405020304" pitchFamily="18" charset="0"/>
                      </a:rPr>
                      <m:t>P</m:t>
                    </m:r>
                    <m:d>
                      <m:dPr>
                        <m:endChr m:val="|"/>
                        <m:ctrlPr>
                          <a:rPr lang="en-US" sz="1600" b="0" i="1" smtClean="0">
                            <a:latin typeface="Cambria Math" panose="02040503050406030204" pitchFamily="18" charset="0"/>
                            <a:cs typeface="Times New Roman" panose="02020603050405020304" pitchFamily="18" charset="0"/>
                          </a:rPr>
                        </m:ctrlPr>
                      </m:dPr>
                      <m:e>
                        <m:sSub>
                          <m:sSubPr>
                            <m:ctrlPr>
                              <a:rPr lang="en-US" sz="1600" b="0" i="1" smtClean="0">
                                <a:latin typeface="Cambria Math" panose="02040503050406030204" pitchFamily="18" charset="0"/>
                                <a:cs typeface="Times New Roman" panose="02020603050405020304" pitchFamily="18" charset="0"/>
                              </a:rPr>
                            </m:ctrlPr>
                          </m:sSubPr>
                          <m:e>
                            <m:r>
                              <m:rPr>
                                <m:sty m:val="p"/>
                              </m:rPr>
                              <a:rPr lang="en-US" sz="1600" b="0" i="0" smtClean="0">
                                <a:latin typeface="Cambria Math" panose="02040503050406030204" pitchFamily="18" charset="0"/>
                                <a:cs typeface="Times New Roman" panose="02020603050405020304" pitchFamily="18" charset="0"/>
                              </a:rPr>
                              <m:t>X</m:t>
                            </m:r>
                          </m:e>
                          <m:sub>
                            <m:r>
                              <m:rPr>
                                <m:sty m:val="p"/>
                              </m:rPr>
                              <a:rPr lang="en-US" sz="1600" b="0" i="0" smtClean="0">
                                <a:latin typeface="Cambria Math" panose="02040503050406030204" pitchFamily="18" charset="0"/>
                                <a:cs typeface="Times New Roman" panose="02020603050405020304" pitchFamily="18" charset="0"/>
                              </a:rPr>
                              <m:t>n</m:t>
                            </m:r>
                            <m:r>
                              <a:rPr lang="en-US" sz="1600" b="0" i="0" smtClean="0">
                                <a:latin typeface="Cambria Math" panose="02040503050406030204" pitchFamily="18" charset="0"/>
                                <a:cs typeface="Times New Roman" panose="02020603050405020304" pitchFamily="18" charset="0"/>
                              </a:rPr>
                              <m:t>+1</m:t>
                            </m:r>
                          </m:sub>
                        </m:sSub>
                        <m:r>
                          <a:rPr lang="en-US" sz="1600" b="0" i="0"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m:rPr>
                                <m:sty m:val="p"/>
                              </m:rPr>
                              <a:rPr lang="en-US" sz="1600" b="0" i="0" smtClean="0">
                                <a:latin typeface="Cambria Math" panose="02040503050406030204" pitchFamily="18" charset="0"/>
                                <a:cs typeface="Times New Roman" panose="02020603050405020304" pitchFamily="18" charset="0"/>
                              </a:rPr>
                              <m:t>s</m:t>
                            </m:r>
                          </m:e>
                          <m:sub>
                            <m:r>
                              <m:rPr>
                                <m:sty m:val="p"/>
                              </m:rPr>
                              <a:rPr lang="en-US" sz="1600" b="0" i="0" smtClean="0">
                                <a:latin typeface="Cambria Math" panose="02040503050406030204" pitchFamily="18" charset="0"/>
                                <a:cs typeface="Times New Roman" panose="02020603050405020304" pitchFamily="18" charset="0"/>
                              </a:rPr>
                              <m:t>n</m:t>
                            </m:r>
                            <m:r>
                              <a:rPr lang="en-US" sz="1600" b="0" i="0" smtClean="0">
                                <a:latin typeface="Cambria Math" panose="02040503050406030204" pitchFamily="18" charset="0"/>
                                <a:cs typeface="Times New Roman" panose="02020603050405020304" pitchFamily="18" charset="0"/>
                              </a:rPr>
                              <m:t>+1</m:t>
                            </m:r>
                          </m:sub>
                        </m:sSub>
                        <m:r>
                          <a:rPr lang="en-US" sz="1600" b="0" i="0" smtClean="0">
                            <a:latin typeface="Cambria Math" panose="02040503050406030204" pitchFamily="18" charset="0"/>
                            <a:cs typeface="Times New Roman" panose="02020603050405020304" pitchFamily="18" charset="0"/>
                          </a:rPr>
                          <m:t> </m:t>
                        </m:r>
                      </m:e>
                    </m:d>
                    <m:sSub>
                      <m:sSubPr>
                        <m:ctrlPr>
                          <a:rPr lang="en-US" sz="1600" b="0" i="1" smtClean="0">
                            <a:latin typeface="Cambria Math" panose="02040503050406030204" pitchFamily="18" charset="0"/>
                            <a:cs typeface="Times New Roman" panose="02020603050405020304" pitchFamily="18" charset="0"/>
                          </a:rPr>
                        </m:ctrlPr>
                      </m:sSubPr>
                      <m:e>
                        <m:r>
                          <m:rPr>
                            <m:sty m:val="p"/>
                          </m:rPr>
                          <a:rPr lang="en-US" sz="1600" b="0" i="0" smtClean="0">
                            <a:latin typeface="Cambria Math" panose="02040503050406030204" pitchFamily="18" charset="0"/>
                            <a:cs typeface="Times New Roman" panose="02020603050405020304" pitchFamily="18" charset="0"/>
                          </a:rPr>
                          <m:t>X</m:t>
                        </m:r>
                      </m:e>
                      <m:sub>
                        <m:r>
                          <m:rPr>
                            <m:sty m:val="p"/>
                          </m:rPr>
                          <a:rPr lang="en-US" sz="1600" b="0" i="0" smtClean="0">
                            <a:latin typeface="Cambria Math" panose="02040503050406030204" pitchFamily="18" charset="0"/>
                            <a:cs typeface="Times New Roman" panose="02020603050405020304" pitchFamily="18" charset="0"/>
                          </a:rPr>
                          <m:t>n</m:t>
                        </m:r>
                      </m:sub>
                    </m:sSub>
                    <m:r>
                      <a:rPr lang="en-US" sz="1600" b="0" i="0"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m:rPr>
                            <m:sty m:val="p"/>
                          </m:rPr>
                          <a:rPr lang="en-US" sz="1600" b="0" i="0" smtClean="0">
                            <a:latin typeface="Cambria Math" panose="02040503050406030204" pitchFamily="18" charset="0"/>
                            <a:cs typeface="Times New Roman" panose="02020603050405020304" pitchFamily="18" charset="0"/>
                          </a:rPr>
                          <m:t>s</m:t>
                        </m:r>
                      </m:e>
                      <m:sub>
                        <m:r>
                          <m:rPr>
                            <m:sty m:val="p"/>
                          </m:rPr>
                          <a:rPr lang="en-US" sz="1600" b="0" i="0" smtClean="0">
                            <a:latin typeface="Cambria Math" panose="02040503050406030204" pitchFamily="18" charset="0"/>
                            <a:cs typeface="Times New Roman" panose="02020603050405020304" pitchFamily="18" charset="0"/>
                          </a:rPr>
                          <m:t>n</m:t>
                        </m:r>
                      </m:sub>
                    </m:sSub>
                    <m:r>
                      <a:rPr lang="en-US" sz="1600" b="0" i="0" smtClean="0">
                        <a:latin typeface="Cambria Math" panose="02040503050406030204" pitchFamily="18" charset="0"/>
                        <a:cs typeface="Times New Roman" panose="02020603050405020304" pitchFamily="18" charset="0"/>
                      </a:rPr>
                      <m:t>, </m:t>
                    </m:r>
                    <m:sSub>
                      <m:sSubPr>
                        <m:ctrlPr>
                          <a:rPr lang="en-US" sz="1600" b="0" i="1" smtClean="0">
                            <a:latin typeface="Cambria Math" panose="02040503050406030204" pitchFamily="18" charset="0"/>
                            <a:cs typeface="Times New Roman" panose="02020603050405020304" pitchFamily="18" charset="0"/>
                          </a:rPr>
                        </m:ctrlPr>
                      </m:sSubPr>
                      <m:e>
                        <m:r>
                          <m:rPr>
                            <m:sty m:val="p"/>
                          </m:rPr>
                          <a:rPr lang="en-US" sz="1600" b="0" i="0" smtClean="0">
                            <a:latin typeface="Cambria Math" panose="02040503050406030204" pitchFamily="18" charset="0"/>
                            <a:cs typeface="Times New Roman" panose="02020603050405020304" pitchFamily="18" charset="0"/>
                          </a:rPr>
                          <m:t>X</m:t>
                        </m:r>
                      </m:e>
                      <m:sub>
                        <m:r>
                          <m:rPr>
                            <m:sty m:val="p"/>
                          </m:rPr>
                          <a:rPr lang="en-US" sz="1600" b="0" i="0" smtClean="0">
                            <a:latin typeface="Cambria Math" panose="02040503050406030204" pitchFamily="18" charset="0"/>
                            <a:cs typeface="Times New Roman" panose="02020603050405020304" pitchFamily="18" charset="0"/>
                          </a:rPr>
                          <m:t>n</m:t>
                        </m:r>
                        <m:r>
                          <a:rPr lang="en-US" sz="1600" b="0" i="0" smtClean="0">
                            <a:latin typeface="Cambria Math" panose="02040503050406030204" pitchFamily="18" charset="0"/>
                            <a:cs typeface="Times New Roman" panose="02020603050405020304" pitchFamily="18" charset="0"/>
                          </a:rPr>
                          <m:t>−1</m:t>
                        </m:r>
                      </m:sub>
                    </m:sSub>
                    <m:r>
                      <a:rPr lang="en-US" sz="1600" b="0" i="0"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m:rPr>
                            <m:sty m:val="p"/>
                          </m:rPr>
                          <a:rPr lang="en-US" sz="1600" b="0" i="0" smtClean="0">
                            <a:latin typeface="Cambria Math" panose="02040503050406030204" pitchFamily="18" charset="0"/>
                            <a:cs typeface="Times New Roman" panose="02020603050405020304" pitchFamily="18" charset="0"/>
                          </a:rPr>
                          <m:t>s</m:t>
                        </m:r>
                      </m:e>
                      <m:sub>
                        <m:r>
                          <m:rPr>
                            <m:sty m:val="p"/>
                          </m:rPr>
                          <a:rPr lang="en-US" sz="1600" b="0" i="0" smtClean="0">
                            <a:latin typeface="Cambria Math" panose="02040503050406030204" pitchFamily="18" charset="0"/>
                            <a:cs typeface="Times New Roman" panose="02020603050405020304" pitchFamily="18" charset="0"/>
                          </a:rPr>
                          <m:t>n</m:t>
                        </m:r>
                        <m:r>
                          <a:rPr lang="en-US" sz="1600" b="0" i="0" smtClean="0">
                            <a:latin typeface="Cambria Math" panose="02040503050406030204" pitchFamily="18" charset="0"/>
                            <a:cs typeface="Times New Roman" panose="02020603050405020304" pitchFamily="18" charset="0"/>
                          </a:rPr>
                          <m:t>−1</m:t>
                        </m:r>
                      </m:sub>
                    </m:sSub>
                    <m:r>
                      <a:rPr lang="en-US" sz="1600" b="0" i="0"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m:rPr>
                            <m:sty m:val="p"/>
                          </m:rPr>
                          <a:rPr lang="en-US" sz="1600" b="0" i="0" smtClean="0">
                            <a:latin typeface="Cambria Math" panose="02040503050406030204" pitchFamily="18" charset="0"/>
                            <a:cs typeface="Times New Roman" panose="02020603050405020304" pitchFamily="18" charset="0"/>
                          </a:rPr>
                          <m:t>X</m:t>
                        </m:r>
                      </m:e>
                      <m:sub>
                        <m:r>
                          <a:rPr lang="en-US" sz="1600" b="0" i="0" smtClean="0">
                            <a:latin typeface="Cambria Math" panose="02040503050406030204" pitchFamily="18" charset="0"/>
                            <a:cs typeface="Times New Roman" panose="02020603050405020304" pitchFamily="18" charset="0"/>
                          </a:rPr>
                          <m:t>0</m:t>
                        </m:r>
                      </m:sub>
                    </m:sSub>
                    <m:r>
                      <a:rPr lang="en-US" sz="1600" b="0" i="0"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m:rPr>
                            <m:sty m:val="p"/>
                          </m:rPr>
                          <a:rPr lang="en-US" sz="1600" b="0" i="0" smtClean="0">
                            <a:latin typeface="Cambria Math" panose="02040503050406030204" pitchFamily="18" charset="0"/>
                            <a:cs typeface="Times New Roman" panose="02020603050405020304" pitchFamily="18" charset="0"/>
                          </a:rPr>
                          <m:t>s</m:t>
                        </m:r>
                      </m:e>
                      <m:sub>
                        <m:r>
                          <a:rPr lang="en-US" sz="1600" b="0" i="0" smtClean="0">
                            <a:latin typeface="Cambria Math" panose="02040503050406030204" pitchFamily="18" charset="0"/>
                            <a:cs typeface="Times New Roman" panose="02020603050405020304" pitchFamily="18" charset="0"/>
                          </a:rPr>
                          <m:t>0</m:t>
                        </m:r>
                      </m:sub>
                    </m:sSub>
                    <m:r>
                      <a:rPr lang="en-US" sz="1600" b="0" i="0" smtClean="0">
                        <a:latin typeface="Cambria Math" panose="02040503050406030204" pitchFamily="18" charset="0"/>
                        <a:cs typeface="Times New Roman" panose="02020603050405020304" pitchFamily="18" charset="0"/>
                      </a:rPr>
                      <m:t>)=</m:t>
                    </m:r>
                    <m:r>
                      <m:rPr>
                        <m:sty m:val="p"/>
                      </m:rPr>
                      <a:rPr lang="en-US" sz="1600" b="0" i="0" smtClean="0">
                        <a:latin typeface="Cambria Math" panose="02040503050406030204" pitchFamily="18" charset="0"/>
                        <a:cs typeface="Times New Roman" panose="02020603050405020304" pitchFamily="18" charset="0"/>
                      </a:rPr>
                      <m:t>P</m:t>
                    </m:r>
                    <m:r>
                      <a:rPr lang="en-US" sz="1600" b="0" i="0"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m:rPr>
                            <m:sty m:val="p"/>
                          </m:rPr>
                          <a:rPr lang="en-US" sz="1600" b="0" i="0" smtClean="0">
                            <a:latin typeface="Cambria Math" panose="02040503050406030204" pitchFamily="18" charset="0"/>
                            <a:cs typeface="Times New Roman" panose="02020603050405020304" pitchFamily="18" charset="0"/>
                          </a:rPr>
                          <m:t>X</m:t>
                        </m:r>
                      </m:e>
                      <m:sub>
                        <m:r>
                          <m:rPr>
                            <m:sty m:val="p"/>
                          </m:rPr>
                          <a:rPr lang="en-US" sz="1600" b="0" i="0" smtClean="0">
                            <a:latin typeface="Cambria Math" panose="02040503050406030204" pitchFamily="18" charset="0"/>
                            <a:cs typeface="Times New Roman" panose="02020603050405020304" pitchFamily="18" charset="0"/>
                          </a:rPr>
                          <m:t>n</m:t>
                        </m:r>
                        <m:r>
                          <a:rPr lang="en-US" sz="1600" b="0" i="0" smtClean="0">
                            <a:latin typeface="Cambria Math" panose="02040503050406030204" pitchFamily="18" charset="0"/>
                            <a:cs typeface="Times New Roman" panose="02020603050405020304" pitchFamily="18" charset="0"/>
                          </a:rPr>
                          <m:t>+1</m:t>
                        </m:r>
                      </m:sub>
                    </m:sSub>
                    <m:r>
                      <a:rPr lang="en-US" sz="1600" b="0" i="0"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m:rPr>
                            <m:sty m:val="p"/>
                          </m:rPr>
                          <a:rPr lang="en-US" sz="1600" b="0" i="0" smtClean="0">
                            <a:latin typeface="Cambria Math" panose="02040503050406030204" pitchFamily="18" charset="0"/>
                            <a:cs typeface="Times New Roman" panose="02020603050405020304" pitchFamily="18" charset="0"/>
                          </a:rPr>
                          <m:t>s</m:t>
                        </m:r>
                      </m:e>
                      <m:sub>
                        <m:r>
                          <m:rPr>
                            <m:sty m:val="p"/>
                          </m:rPr>
                          <a:rPr lang="en-US" sz="1600" b="0" i="0" smtClean="0">
                            <a:latin typeface="Cambria Math" panose="02040503050406030204" pitchFamily="18" charset="0"/>
                            <a:cs typeface="Times New Roman" panose="02020603050405020304" pitchFamily="18" charset="0"/>
                          </a:rPr>
                          <m:t>n</m:t>
                        </m:r>
                        <m:r>
                          <a:rPr lang="en-US" sz="1600" b="0" i="0" smtClean="0">
                            <a:latin typeface="Cambria Math" panose="02040503050406030204" pitchFamily="18" charset="0"/>
                            <a:cs typeface="Times New Roman" panose="02020603050405020304" pitchFamily="18" charset="0"/>
                          </a:rPr>
                          <m:t>+1</m:t>
                        </m:r>
                      </m:sub>
                    </m:sSub>
                    <m:r>
                      <a:rPr lang="en-US" sz="1600" b="0" i="0" smtClean="0">
                        <a:latin typeface="Cambria Math" panose="02040503050406030204" pitchFamily="18" charset="0"/>
                        <a:cs typeface="Times New Roman" panose="02020603050405020304" pitchFamily="18" charset="0"/>
                      </a:rPr>
                      <m:t> | </m:t>
                    </m:r>
                    <m:sSub>
                      <m:sSubPr>
                        <m:ctrlPr>
                          <a:rPr lang="en-US" sz="1600" b="0" i="1" smtClean="0">
                            <a:latin typeface="Cambria Math" panose="02040503050406030204" pitchFamily="18" charset="0"/>
                            <a:cs typeface="Times New Roman" panose="02020603050405020304" pitchFamily="18" charset="0"/>
                          </a:rPr>
                        </m:ctrlPr>
                      </m:sSubPr>
                      <m:e>
                        <m:r>
                          <m:rPr>
                            <m:sty m:val="p"/>
                          </m:rPr>
                          <a:rPr lang="en-US" sz="1600" b="0" i="0" smtClean="0">
                            <a:latin typeface="Cambria Math" panose="02040503050406030204" pitchFamily="18" charset="0"/>
                            <a:cs typeface="Times New Roman" panose="02020603050405020304" pitchFamily="18" charset="0"/>
                          </a:rPr>
                          <m:t>X</m:t>
                        </m:r>
                      </m:e>
                      <m:sub>
                        <m:r>
                          <m:rPr>
                            <m:sty m:val="p"/>
                          </m:rPr>
                          <a:rPr lang="en-US" sz="1600" b="0" i="0" smtClean="0">
                            <a:latin typeface="Cambria Math" panose="02040503050406030204" pitchFamily="18" charset="0"/>
                            <a:cs typeface="Times New Roman" panose="02020603050405020304" pitchFamily="18" charset="0"/>
                          </a:rPr>
                          <m:t>n</m:t>
                        </m:r>
                      </m:sub>
                    </m:sSub>
                    <m:r>
                      <a:rPr lang="en-US" sz="1600" b="0" i="0"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m:rPr>
                            <m:sty m:val="p"/>
                          </m:rPr>
                          <a:rPr lang="en-US" sz="1600" b="0" i="0" smtClean="0">
                            <a:latin typeface="Cambria Math" panose="02040503050406030204" pitchFamily="18" charset="0"/>
                            <a:cs typeface="Times New Roman" panose="02020603050405020304" pitchFamily="18" charset="0"/>
                          </a:rPr>
                          <m:t>s</m:t>
                        </m:r>
                      </m:e>
                      <m:sub>
                        <m:r>
                          <m:rPr>
                            <m:sty m:val="p"/>
                          </m:rPr>
                          <a:rPr lang="en-US" sz="1600" b="0" i="0" smtClean="0">
                            <a:latin typeface="Cambria Math" panose="02040503050406030204" pitchFamily="18" charset="0"/>
                            <a:cs typeface="Times New Roman" panose="02020603050405020304" pitchFamily="18" charset="0"/>
                          </a:rPr>
                          <m:t>n</m:t>
                        </m:r>
                      </m:sub>
                    </m:sSub>
                    <m:r>
                      <a:rPr lang="en-US" sz="1600" b="0" i="0" smtClean="0">
                        <a:latin typeface="Cambria Math" panose="02040503050406030204" pitchFamily="18" charset="0"/>
                        <a:cs typeface="Times New Roman" panose="02020603050405020304" pitchFamily="18" charset="0"/>
                      </a:rPr>
                      <m:t>)</m:t>
                    </m:r>
                  </m:oMath>
                </a14:m>
                <a:endParaRPr lang="en-IN" sz="16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 transition probability is the probability of transitioning from one state to another. </a:t>
                </a:r>
              </a:p>
              <a:p>
                <a:pPr>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Markov chain is said to be homogeneous if the transition probabilities from one state to another are independent of time index n. </a:t>
                </a:r>
              </a:p>
            </p:txBody>
          </p:sp>
        </mc:Choice>
        <mc:Fallback xmlns="">
          <p:sp>
            <p:nvSpPr>
              <p:cNvPr id="2" name="Text Placeholder 1">
                <a:extLst>
                  <a:ext uri="{FF2B5EF4-FFF2-40B4-BE49-F238E27FC236}">
                    <a16:creationId xmlns:a16="http://schemas.microsoft.com/office/drawing/2014/main" id="{6063D057-4F3A-47CC-BBA8-A71560045642}"/>
                  </a:ext>
                </a:extLst>
              </p:cNvPr>
              <p:cNvSpPr>
                <a:spLocks noGrp="1" noRot="1" noChangeAspect="1" noMove="1" noResize="1" noEditPoints="1" noAdjustHandles="1" noChangeArrowheads="1" noChangeShapeType="1" noTextEdit="1"/>
              </p:cNvSpPr>
              <p:nvPr>
                <p:ph type="body" idx="1"/>
              </p:nvPr>
            </p:nvSpPr>
            <p:spPr>
              <a:blipFill>
                <a:blip r:embed="rId3"/>
                <a:stretch>
                  <a:fillRect/>
                </a:stretch>
              </a:blipFill>
            </p:spPr>
            <p:txBody>
              <a:bodyPr/>
              <a:lstStyle/>
              <a:p>
                <a:r>
                  <a:rPr lang="en-IN">
                    <a:noFill/>
                  </a:rPr>
                  <a:t> </a:t>
                </a:r>
              </a:p>
            </p:txBody>
          </p:sp>
        </mc:Fallback>
      </mc:AlternateContent>
      <p:sp>
        <p:nvSpPr>
          <p:cNvPr id="3" name="Title 2">
            <a:extLst>
              <a:ext uri="{FF2B5EF4-FFF2-40B4-BE49-F238E27FC236}">
                <a16:creationId xmlns:a16="http://schemas.microsoft.com/office/drawing/2014/main" id="{FC857D11-9D75-41BA-B9F3-750600689428}"/>
              </a:ext>
            </a:extLst>
          </p:cNvPr>
          <p:cNvSpPr>
            <a:spLocks noGrp="1"/>
          </p:cNvSpPr>
          <p:nvPr>
            <p:ph type="title"/>
          </p:nvPr>
        </p:nvSpPr>
        <p:spPr/>
        <p:txBody>
          <a:bodyPr/>
          <a:lstStyle/>
          <a:p>
            <a:r>
              <a:rPr lang="en-US" sz="3000" b="1" dirty="0">
                <a:latin typeface="Times New Roman" panose="02020603050405020304" pitchFamily="18" charset="0"/>
                <a:cs typeface="Times New Roman" panose="02020603050405020304" pitchFamily="18" charset="0"/>
              </a:rPr>
              <a:t>Methodology</a:t>
            </a:r>
            <a:endParaRPr lang="en-I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8838881"/>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6063D057-4F3A-47CC-BBA8-A71560045642}"/>
                  </a:ext>
                </a:extLst>
              </p:cNvPr>
              <p:cNvSpPr>
                <a:spLocks noGrp="1"/>
              </p:cNvSpPr>
              <p:nvPr>
                <p:ph type="body" idx="1"/>
              </p:nvPr>
            </p:nvSpPr>
            <p:spPr/>
            <p:txBody>
              <a:bodyPr/>
              <a:lstStyle/>
              <a:p>
                <a:pPr>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Any matrix that satisfies the below conditions is called as the Stochastic matrix	</a:t>
                </a:r>
              </a:p>
              <a:p>
                <a:pPr marL="114300" indent="0">
                  <a:lnSpc>
                    <a:spcPct val="150000"/>
                  </a:lnSpc>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𝑝</m:t>
                        </m:r>
                      </m:e>
                      <m:sub>
                        <m:r>
                          <a:rPr lang="en-US" sz="1600" b="0" i="1" smtClean="0">
                            <a:latin typeface="Cambria Math" panose="02040503050406030204" pitchFamily="18" charset="0"/>
                            <a:cs typeface="Times New Roman" panose="02020603050405020304" pitchFamily="18" charset="0"/>
                          </a:rPr>
                          <m:t>𝑖𝑗</m:t>
                        </m:r>
                      </m:sub>
                    </m:sSub>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𝑛</m:t>
                        </m:r>
                      </m:e>
                    </m:d>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0 </m:t>
                    </m:r>
                  </m:oMath>
                </a14:m>
                <a:r>
                  <a:rPr lang="en-IN" sz="1600" dirty="0">
                    <a:latin typeface="Times New Roman" panose="02020603050405020304" pitchFamily="18" charset="0"/>
                    <a:cs typeface="Times New Roman" panose="02020603050405020304" pitchFamily="18" charset="0"/>
                  </a:rPr>
                  <a:t> ∀i, j (the entries are non-negative)</a:t>
                </a:r>
              </a:p>
              <a:p>
                <a:pPr marL="114300" indent="0">
                  <a:lnSpc>
                    <a:spcPct val="150000"/>
                  </a:lnSpc>
                  <a:buNone/>
                </a:pPr>
                <a:r>
                  <a:rPr lang="en-US" sz="1600" dirty="0">
                    <a:latin typeface="Times New Roman" panose="02020603050405020304" pitchFamily="18" charset="0"/>
                    <a:cs typeface="Times New Roman" panose="02020603050405020304" pitchFamily="18" charset="0"/>
                  </a:rPr>
                  <a:t>	(ii) </a:t>
                </a:r>
                <a14:m>
                  <m:oMath xmlns:m="http://schemas.openxmlformats.org/officeDocument/2006/math">
                    <m:nary>
                      <m:naryPr>
                        <m:chr m:val="∑"/>
                        <m:supHide m:val="on"/>
                        <m:ctrlPr>
                          <a:rPr lang="en-US" sz="1600" i="1">
                            <a:latin typeface="Cambria Math" panose="02040503050406030204" pitchFamily="18" charset="0"/>
                            <a:cs typeface="Times New Roman" panose="02020603050405020304" pitchFamily="18" charset="0"/>
                          </a:rPr>
                        </m:ctrlPr>
                      </m:naryPr>
                      <m:sub>
                        <m:r>
                          <m:rPr>
                            <m:brk m:alnAt="7"/>
                          </m:rPr>
                          <a:rPr lang="en-US" sz="1600" i="1">
                            <a:latin typeface="Cambria Math" panose="02040503050406030204" pitchFamily="18" charset="0"/>
                            <a:cs typeface="Times New Roman" panose="02020603050405020304" pitchFamily="18" charset="0"/>
                          </a:rPr>
                          <m:t>𝑗</m:t>
                        </m:r>
                      </m:sub>
                      <m:sup/>
                      <m:e>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𝑝</m:t>
                            </m:r>
                          </m:e>
                          <m:sub>
                            <m:r>
                              <a:rPr lang="en-US" sz="1600" i="1">
                                <a:latin typeface="Cambria Math" panose="02040503050406030204" pitchFamily="18" charset="0"/>
                                <a:cs typeface="Times New Roman" panose="02020603050405020304" pitchFamily="18" charset="0"/>
                              </a:rPr>
                              <m:t>𝑖𝑗</m:t>
                            </m:r>
                          </m:sub>
                        </m:sSub>
                        <m:d>
                          <m:dPr>
                            <m:ctrlPr>
                              <a:rPr lang="en-US" sz="1600" i="1">
                                <a:latin typeface="Cambria Math" panose="02040503050406030204" pitchFamily="18" charset="0"/>
                                <a:cs typeface="Times New Roman" panose="02020603050405020304" pitchFamily="18" charset="0"/>
                              </a:rPr>
                            </m:ctrlPr>
                          </m:dPr>
                          <m:e>
                            <m:r>
                              <a:rPr lang="en-US" sz="1600" i="1">
                                <a:latin typeface="Cambria Math" panose="02040503050406030204" pitchFamily="18" charset="0"/>
                                <a:cs typeface="Times New Roman" panose="02020603050405020304" pitchFamily="18" charset="0"/>
                              </a:rPr>
                              <m:t>𝑛</m:t>
                            </m:r>
                          </m:e>
                        </m:d>
                      </m:e>
                    </m:nary>
                    <m:r>
                      <a:rPr lang="en-US" sz="1600" i="1">
                        <a:latin typeface="Cambria Math" panose="02040503050406030204" pitchFamily="18" charset="0"/>
                        <a:cs typeface="Times New Roman" panose="02020603050405020304" pitchFamily="18" charset="0"/>
                      </a:rPr>
                      <m:t>=1</m:t>
                    </m:r>
                    <m:r>
                      <a:rPr lang="en-US" sz="1600" b="0" i="1" smtClean="0">
                        <a:latin typeface="Cambria Math" panose="02040503050406030204" pitchFamily="18" charset="0"/>
                        <a:cs typeface="Times New Roman" panose="02020603050405020304" pitchFamily="18" charset="0"/>
                      </a:rPr>
                      <m:t>  </m:t>
                    </m:r>
                  </m:oMath>
                </a14:m>
                <a:r>
                  <a:rPr lang="en-US" sz="1600" dirty="0">
                    <a:latin typeface="Times New Roman" panose="02020603050405020304" pitchFamily="18" charset="0"/>
                    <a:cs typeface="Times New Roman" panose="02020603050405020304" pitchFamily="18" charset="0"/>
                  </a:rPr>
                  <a:t>∀i (the rows sum to 1)</a:t>
                </a:r>
              </a:p>
              <a:p>
                <a:pPr marL="114300" indent="0">
                  <a:lnSpc>
                    <a:spcPct val="150000"/>
                  </a:lnSpc>
                  <a:buNone/>
                </a:pPr>
                <a:endParaRPr lang="en-US" sz="1600" dirty="0">
                  <a:latin typeface="Times New Roman" panose="02020603050405020304" pitchFamily="18" charset="0"/>
                  <a:cs typeface="Times New Roman" panose="02020603050405020304" pitchFamily="18" charset="0"/>
                </a:endParaRPr>
              </a:p>
              <a:p>
                <a:pPr marL="4000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Given a Markov chain with transition matrix P, a stationary distribution is a probability distribution </a:t>
                </a:r>
                <a:r>
                  <a:rPr lang="el-GR" sz="1600" dirty="0">
                    <a:latin typeface="Times New Roman" panose="02020603050405020304" pitchFamily="18" charset="0"/>
                    <a:cs typeface="Times New Roman" panose="02020603050405020304" pitchFamily="18" charset="0"/>
                  </a:rPr>
                  <a:t>π </a:t>
                </a:r>
                <a:r>
                  <a:rPr lang="en-IN" sz="1600" dirty="0">
                    <a:latin typeface="Times New Roman" panose="02020603050405020304" pitchFamily="18" charset="0"/>
                    <a:cs typeface="Times New Roman" panose="02020603050405020304" pitchFamily="18" charset="0"/>
                  </a:rPr>
                  <a:t>which satisfies </a:t>
                </a:r>
              </a:p>
              <a:p>
                <a:pPr marL="114300" indent="0">
                  <a:lnSpc>
                    <a:spcPct val="150000"/>
                  </a:lnSpc>
                  <a:buNone/>
                </a:pPr>
                <a:r>
                  <a:rPr lang="en-IN" sz="1600" dirty="0">
                    <a:latin typeface="Times New Roman" panose="02020603050405020304" pitchFamily="18" charset="0"/>
                    <a:cs typeface="Times New Roman" panose="02020603050405020304" pitchFamily="18" charset="0"/>
                  </a:rPr>
                  <a:t>	</a:t>
                </a:r>
                <a14:m>
                  <m:oMath xmlns:m="http://schemas.openxmlformats.org/officeDocument/2006/math">
                    <m:r>
                      <a:rPr lang="el-GR" sz="1600" i="1">
                        <a:latin typeface="Cambria Math" panose="02040503050406030204" pitchFamily="18" charset="0"/>
                        <a:ea typeface="Cambria Math" panose="02040503050406030204" pitchFamily="18" charset="0"/>
                        <a:cs typeface="Times New Roman" panose="02020603050405020304" pitchFamily="18" charset="0"/>
                      </a:rPr>
                      <m:t>𝜋</m:t>
                    </m:r>
                    <m:r>
                      <a:rPr lang="el-GR" sz="1600" i="1">
                        <a:latin typeface="Cambria Math" panose="02040503050406030204" pitchFamily="18" charset="0"/>
                        <a:ea typeface="Cambria Math" panose="02040503050406030204" pitchFamily="18" charset="0"/>
                        <a:cs typeface="Times New Roman" panose="02020603050405020304" pitchFamily="18" charset="0"/>
                      </a:rPr>
                      <m:t> </m:t>
                    </m:r>
                  </m:oMath>
                </a14:m>
                <a:r>
                  <a:rPr lang="el-GR" sz="1600" i="1" dirty="0">
                    <a:latin typeface="Times New Roman" panose="02020603050405020304" pitchFamily="18" charset="0"/>
                    <a:cs typeface="Times New Roman" panose="02020603050405020304" pitchFamily="18" charset="0"/>
                  </a:rPr>
                  <a:t>= </a:t>
                </a:r>
                <a14:m>
                  <m:oMath xmlns:m="http://schemas.openxmlformats.org/officeDocument/2006/math">
                    <m:r>
                      <a:rPr lang="el-GR" sz="1600" i="1">
                        <a:latin typeface="Cambria Math" panose="02040503050406030204" pitchFamily="18" charset="0"/>
                        <a:ea typeface="Cambria Math" panose="02040503050406030204" pitchFamily="18" charset="0"/>
                        <a:cs typeface="Times New Roman" panose="02020603050405020304" pitchFamily="18" charset="0"/>
                      </a:rPr>
                      <m:t>𝜋</m:t>
                    </m:r>
                    <m:r>
                      <a:rPr lang="en-US" sz="1600" i="1">
                        <a:latin typeface="Cambria Math" panose="02040503050406030204" pitchFamily="18" charset="0"/>
                        <a:cs typeface="Times New Roman" panose="02020603050405020304" pitchFamily="18" charset="0"/>
                      </a:rPr>
                      <m:t>∗</m:t>
                    </m:r>
                    <m:r>
                      <a:rPr lang="en-US" sz="1600" i="1">
                        <a:latin typeface="Cambria Math" panose="02040503050406030204" pitchFamily="18" charset="0"/>
                        <a:cs typeface="Times New Roman" panose="02020603050405020304" pitchFamily="18" charset="0"/>
                      </a:rPr>
                      <m:t>𝑃</m:t>
                    </m:r>
                  </m:oMath>
                </a14:m>
                <a:r>
                  <a:rPr lang="en-IN" sz="1600" i="1" dirty="0">
                    <a:solidFill>
                      <a:schemeClr val="tx2">
                        <a:lumMod val="10000"/>
                      </a:schemeClr>
                    </a:solidFill>
                    <a:latin typeface="Times New Roman" panose="02020603050405020304" pitchFamily="18" charset="0"/>
                    <a:cs typeface="Times New Roman" panose="02020603050405020304" pitchFamily="18" charset="0"/>
                  </a:rPr>
                  <a:t>   →    Given that,  </a:t>
                </a:r>
                <a14:m>
                  <m:oMath xmlns:m="http://schemas.openxmlformats.org/officeDocument/2006/math">
                    <m:sSub>
                      <m:sSubPr>
                        <m:ctrlPr>
                          <a:rPr lang="en-IN" sz="1600" i="1" smtClean="0">
                            <a:latin typeface="Cambria Math" panose="02040503050406030204" pitchFamily="18" charset="0"/>
                            <a:cs typeface="Times New Roman" panose="02020603050405020304" pitchFamily="18" charset="0"/>
                          </a:rPr>
                        </m:ctrlPr>
                      </m:sSubPr>
                      <m:e>
                        <m:r>
                          <a:rPr lang="en-IN" sz="1600" i="1" smtClean="0">
                            <a:latin typeface="Cambria Math" panose="02040503050406030204" pitchFamily="18" charset="0"/>
                            <a:ea typeface="Cambria Math" panose="02040503050406030204" pitchFamily="18" charset="0"/>
                            <a:cs typeface="Times New Roman" panose="02020603050405020304" pitchFamily="18" charset="0"/>
                          </a:rPr>
                          <m:t>𝜋</m:t>
                        </m:r>
                      </m:e>
                      <m:sub>
                        <m:r>
                          <a:rPr lang="en-US" sz="1600" b="0" i="1" smtClean="0">
                            <a:latin typeface="Cambria Math" panose="02040503050406030204" pitchFamily="18" charset="0"/>
                            <a:cs typeface="Times New Roman" panose="02020603050405020304" pitchFamily="18" charset="0"/>
                          </a:rPr>
                          <m:t>𝑛</m:t>
                        </m:r>
                        <m:r>
                          <a:rPr lang="en-US" sz="1600" b="0" i="1" smtClean="0">
                            <a:latin typeface="Cambria Math" panose="02040503050406030204" pitchFamily="18" charset="0"/>
                            <a:cs typeface="Times New Roman" panose="02020603050405020304" pitchFamily="18" charset="0"/>
                          </a:rPr>
                          <m:t>+1</m:t>
                        </m:r>
                      </m:sub>
                    </m:sSub>
                  </m:oMath>
                </a14:m>
                <a:r>
                  <a:rPr lang="el-GR" sz="16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l-GR" sz="1600" i="1" smtClean="0">
                            <a:latin typeface="Cambria Math" panose="02040503050406030204" pitchFamily="18" charset="0"/>
                            <a:cs typeface="Times New Roman" panose="02020603050405020304" pitchFamily="18" charset="0"/>
                          </a:rPr>
                        </m:ctrlPr>
                      </m:sSubPr>
                      <m:e>
                        <m:r>
                          <a:rPr lang="el-GR" sz="1600" i="1" smtClean="0">
                            <a:latin typeface="Cambria Math" panose="02040503050406030204" pitchFamily="18" charset="0"/>
                            <a:ea typeface="Cambria Math" panose="02040503050406030204" pitchFamily="18" charset="0"/>
                            <a:cs typeface="Times New Roman" panose="02020603050405020304" pitchFamily="18" charset="0"/>
                          </a:rPr>
                          <m:t>𝜋</m:t>
                        </m:r>
                      </m:e>
                      <m:sub>
                        <m:r>
                          <a:rPr lang="en-US" sz="1600" b="0" i="1" smtClean="0">
                            <a:latin typeface="Cambria Math" panose="02040503050406030204" pitchFamily="18" charset="0"/>
                            <a:cs typeface="Times New Roman" panose="02020603050405020304" pitchFamily="18" charset="0"/>
                          </a:rPr>
                          <m:t>𝑛</m:t>
                        </m:r>
                      </m:sub>
                    </m:sSub>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𝑃</m:t>
                    </m:r>
                  </m:oMath>
                </a14:m>
                <a:endParaRPr lang="en-US" sz="1600" dirty="0">
                  <a:latin typeface="Times New Roman" panose="02020603050405020304" pitchFamily="18" charset="0"/>
                  <a:cs typeface="Times New Roman" panose="02020603050405020304" pitchFamily="18" charset="0"/>
                </a:endParaRPr>
              </a:p>
            </p:txBody>
          </p:sp>
        </mc:Choice>
        <mc:Fallback>
          <p:sp>
            <p:nvSpPr>
              <p:cNvPr id="2" name="Text Placeholder 1">
                <a:extLst>
                  <a:ext uri="{FF2B5EF4-FFF2-40B4-BE49-F238E27FC236}">
                    <a16:creationId xmlns:a16="http://schemas.microsoft.com/office/drawing/2014/main" id="{6063D057-4F3A-47CC-BBA8-A71560045642}"/>
                  </a:ext>
                </a:extLst>
              </p:cNvPr>
              <p:cNvSpPr>
                <a:spLocks noGrp="1" noRot="1" noChangeAspect="1" noMove="1" noResize="1" noEditPoints="1" noAdjustHandles="1" noChangeArrowheads="1" noChangeShapeType="1" noTextEdit="1"/>
              </p:cNvSpPr>
              <p:nvPr>
                <p:ph type="body" idx="1"/>
              </p:nvPr>
            </p:nvSpPr>
            <p:spPr>
              <a:blipFill>
                <a:blip r:embed="rId2"/>
                <a:stretch>
                  <a:fillRect r="-948"/>
                </a:stretch>
              </a:blipFill>
            </p:spPr>
            <p:txBody>
              <a:bodyPr/>
              <a:lstStyle/>
              <a:p>
                <a:r>
                  <a:rPr lang="en-IN">
                    <a:noFill/>
                  </a:rPr>
                  <a:t> </a:t>
                </a:r>
              </a:p>
            </p:txBody>
          </p:sp>
        </mc:Fallback>
      </mc:AlternateContent>
      <p:sp>
        <p:nvSpPr>
          <p:cNvPr id="3" name="Title 2">
            <a:extLst>
              <a:ext uri="{FF2B5EF4-FFF2-40B4-BE49-F238E27FC236}">
                <a16:creationId xmlns:a16="http://schemas.microsoft.com/office/drawing/2014/main" id="{FC857D11-9D75-41BA-B9F3-750600689428}"/>
              </a:ext>
            </a:extLst>
          </p:cNvPr>
          <p:cNvSpPr>
            <a:spLocks noGrp="1"/>
          </p:cNvSpPr>
          <p:nvPr>
            <p:ph type="title"/>
          </p:nvPr>
        </p:nvSpPr>
        <p:spPr/>
        <p:txBody>
          <a:bodyPr/>
          <a:lstStyle/>
          <a:p>
            <a:r>
              <a:rPr lang="en-US" sz="3000" b="1" dirty="0">
                <a:latin typeface="Times New Roman" panose="02020603050405020304" pitchFamily="18" charset="0"/>
                <a:cs typeface="Times New Roman" panose="02020603050405020304" pitchFamily="18" charset="0"/>
              </a:rPr>
              <a:t>Methodology</a:t>
            </a:r>
            <a:endParaRPr lang="en-I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17959"/>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2;p20"/>
          <p:cNvSpPr txBox="1">
            <a:spLocks noGrp="1"/>
          </p:cNvSpPr>
          <p:nvPr>
            <p:ph type="title"/>
          </p:nvPr>
        </p:nvSpPr>
        <p:spPr>
          <a:xfrm>
            <a:off x="1974300" y="650744"/>
            <a:ext cx="5195400" cy="52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b="1" dirty="0">
                <a:latin typeface="Times New Roman"/>
                <a:ea typeface="Times New Roman"/>
                <a:cs typeface="Times New Roman"/>
                <a:sym typeface="Times New Roman"/>
              </a:rPr>
              <a:t>Data Analysis</a:t>
            </a:r>
            <a:endParaRPr b="1" dirty="0">
              <a:latin typeface="Times New Roman"/>
              <a:ea typeface="Times New Roman"/>
              <a:cs typeface="Times New Roman"/>
              <a:sym typeface="Times New Roman"/>
            </a:endParaRPr>
          </a:p>
        </p:txBody>
      </p:sp>
      <p:pic>
        <p:nvPicPr>
          <p:cNvPr id="8" name="Picture 7">
            <a:extLst>
              <a:ext uri="{FF2B5EF4-FFF2-40B4-BE49-F238E27FC236}">
                <a16:creationId xmlns:a16="http://schemas.microsoft.com/office/drawing/2014/main" id="{66FD15B8-65BB-41BC-BA77-790FBF77E9D4}"/>
              </a:ext>
            </a:extLst>
          </p:cNvPr>
          <p:cNvPicPr>
            <a:picLocks noChangeAspect="1"/>
          </p:cNvPicPr>
          <p:nvPr/>
        </p:nvPicPr>
        <p:blipFill rotWithShape="1">
          <a:blip r:embed="rId2"/>
          <a:srcRect r="21666" b="14470"/>
          <a:stretch/>
        </p:blipFill>
        <p:spPr>
          <a:xfrm>
            <a:off x="887580" y="1278613"/>
            <a:ext cx="3042688" cy="3317599"/>
          </a:xfrm>
          <a:prstGeom prst="rect">
            <a:avLst/>
          </a:prstGeom>
        </p:spPr>
      </p:pic>
      <p:pic>
        <p:nvPicPr>
          <p:cNvPr id="12" name="Picture 11">
            <a:extLst>
              <a:ext uri="{FF2B5EF4-FFF2-40B4-BE49-F238E27FC236}">
                <a16:creationId xmlns:a16="http://schemas.microsoft.com/office/drawing/2014/main" id="{5DA578FB-F113-4437-8A42-24869DF9C463}"/>
              </a:ext>
            </a:extLst>
          </p:cNvPr>
          <p:cNvPicPr>
            <a:picLocks noChangeAspect="1"/>
          </p:cNvPicPr>
          <p:nvPr/>
        </p:nvPicPr>
        <p:blipFill>
          <a:blip r:embed="rId3"/>
          <a:stretch>
            <a:fillRect/>
          </a:stretch>
        </p:blipFill>
        <p:spPr>
          <a:xfrm>
            <a:off x="4317421" y="2575922"/>
            <a:ext cx="3617711" cy="2004791"/>
          </a:xfrm>
          <a:prstGeom prst="rect">
            <a:avLst/>
          </a:prstGeom>
        </p:spPr>
      </p:pic>
      <p:sp>
        <p:nvSpPr>
          <p:cNvPr id="14" name="TextBox 13">
            <a:extLst>
              <a:ext uri="{FF2B5EF4-FFF2-40B4-BE49-F238E27FC236}">
                <a16:creationId xmlns:a16="http://schemas.microsoft.com/office/drawing/2014/main" id="{55A963A0-0670-4A6C-8251-9245A5EA218C}"/>
              </a:ext>
            </a:extLst>
          </p:cNvPr>
          <p:cNvSpPr txBox="1"/>
          <p:nvPr/>
        </p:nvSpPr>
        <p:spPr>
          <a:xfrm>
            <a:off x="4266401" y="1232813"/>
            <a:ext cx="3908946" cy="132343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0" lvl="0" indent="0" algn="l" rtl="0">
              <a:spcBef>
                <a:spcPts val="0"/>
              </a:spcBef>
              <a:spcAft>
                <a:spcPts val="0"/>
              </a:spcAft>
              <a:buNone/>
            </a:pPr>
            <a:r>
              <a:rPr lang="en-GB" sz="1600" dirty="0">
                <a:solidFill>
                  <a:srgbClr val="000000"/>
                </a:solidFill>
                <a:latin typeface="Times New Roman"/>
                <a:ea typeface="Times New Roman"/>
                <a:cs typeface="Times New Roman"/>
                <a:sym typeface="Times New Roman"/>
              </a:rPr>
              <a:t>Software used – Python</a:t>
            </a:r>
          </a:p>
          <a:p>
            <a:pPr marL="0" lvl="0" indent="0" algn="l" rtl="0">
              <a:spcBef>
                <a:spcPts val="0"/>
              </a:spcBef>
              <a:spcAft>
                <a:spcPts val="0"/>
              </a:spcAft>
              <a:buNone/>
            </a:pPr>
            <a:endParaRPr lang="en-GB" sz="1600"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GB" sz="1600" dirty="0">
                <a:solidFill>
                  <a:srgbClr val="000000"/>
                </a:solidFill>
                <a:latin typeface="Times New Roman"/>
                <a:ea typeface="Times New Roman"/>
                <a:cs typeface="Times New Roman"/>
                <a:sym typeface="Times New Roman"/>
              </a:rPr>
              <a:t>Step 1: Import the Dataset</a:t>
            </a:r>
          </a:p>
          <a:p>
            <a:pPr marL="0" lvl="0" indent="0" algn="l" rtl="0">
              <a:spcBef>
                <a:spcPts val="0"/>
              </a:spcBef>
              <a:spcAft>
                <a:spcPts val="0"/>
              </a:spcAft>
              <a:buNone/>
            </a:pPr>
            <a:r>
              <a:rPr lang="en-GB" sz="1600" dirty="0">
                <a:solidFill>
                  <a:srgbClr val="000000"/>
                </a:solidFill>
                <a:latin typeface="Times New Roman"/>
                <a:ea typeface="Times New Roman"/>
                <a:cs typeface="Times New Roman"/>
                <a:sym typeface="Times New Roman"/>
              </a:rPr>
              <a:t>Step 2: Find the required values</a:t>
            </a:r>
          </a:p>
          <a:p>
            <a:pPr marL="0" lvl="0" indent="0" algn="l" rtl="0">
              <a:spcBef>
                <a:spcPts val="0"/>
              </a:spcBef>
              <a:spcAft>
                <a:spcPts val="0"/>
              </a:spcAft>
              <a:buNone/>
            </a:pPr>
            <a:r>
              <a:rPr lang="en-GB" sz="1600" dirty="0">
                <a:solidFill>
                  <a:srgbClr val="000000"/>
                </a:solidFill>
                <a:latin typeface="Times New Roman"/>
                <a:ea typeface="Times New Roman"/>
                <a:cs typeface="Times New Roman"/>
                <a:sym typeface="Times New Roman"/>
              </a:rPr>
              <a:t>Step 3: Form the matrix</a:t>
            </a:r>
          </a:p>
        </p:txBody>
      </p:sp>
    </p:spTree>
    <p:extLst>
      <p:ext uri="{BB962C8B-B14F-4D97-AF65-F5344CB8AC3E}">
        <p14:creationId xmlns:p14="http://schemas.microsoft.com/office/powerpoint/2010/main" val="935699982"/>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theme/theme1.xml><?xml version="1.0" encoding="utf-8"?>
<a:theme xmlns:a="http://schemas.openxmlformats.org/drawingml/2006/main" name="2021 Marketing Plan by Slidesgo">
  <a:themeElements>
    <a:clrScheme name="Simple Light">
      <a:dk1>
        <a:srgbClr val="1D262D"/>
      </a:dk1>
      <a:lt1>
        <a:srgbClr val="FFFFFF"/>
      </a:lt1>
      <a:dk2>
        <a:srgbClr val="595959"/>
      </a:dk2>
      <a:lt2>
        <a:srgbClr val="EEEEEE"/>
      </a:lt2>
      <a:accent1>
        <a:srgbClr val="9EDDEF"/>
      </a:accent1>
      <a:accent2>
        <a:srgbClr val="96B3C1"/>
      </a:accent2>
      <a:accent3>
        <a:srgbClr val="D9D9D9"/>
      </a:accent3>
      <a:accent4>
        <a:srgbClr val="F7E5B7"/>
      </a:accent4>
      <a:accent5>
        <a:srgbClr val="D7E1EA"/>
      </a:accent5>
      <a:accent6>
        <a:srgbClr val="FFFFFF"/>
      </a:accent6>
      <a:hlink>
        <a:srgbClr val="1D262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021 Marketing Plan by Slidesgo">
  <a:themeElements>
    <a:clrScheme name="Simple Light">
      <a:dk1>
        <a:srgbClr val="696E72"/>
      </a:dk1>
      <a:lt1>
        <a:srgbClr val="FFFFFF"/>
      </a:lt1>
      <a:dk2>
        <a:srgbClr val="595959"/>
      </a:dk2>
      <a:lt2>
        <a:srgbClr val="EEEEEE"/>
      </a:lt2>
      <a:accent1>
        <a:srgbClr val="9EDDEF"/>
      </a:accent1>
      <a:accent2>
        <a:srgbClr val="96B3C1"/>
      </a:accent2>
      <a:accent3>
        <a:srgbClr val="D9D9D9"/>
      </a:accent3>
      <a:accent4>
        <a:srgbClr val="F7E5B7"/>
      </a:accent4>
      <a:accent5>
        <a:srgbClr val="D7E1EA"/>
      </a:accent5>
      <a:accent6>
        <a:srgbClr val="FFFFFF"/>
      </a:accent6>
      <a:hlink>
        <a:srgbClr val="1D262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1318</TotalTime>
  <Words>1588</Words>
  <Application>Microsoft Office PowerPoint</Application>
  <PresentationFormat>On-screen Show (16:9)</PresentationFormat>
  <Paragraphs>207</Paragraphs>
  <Slides>33</Slides>
  <Notes>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33</vt:i4>
      </vt:variant>
    </vt:vector>
  </HeadingPairs>
  <TitlesOfParts>
    <vt:vector size="44" baseType="lpstr">
      <vt:lpstr>Cambria Math</vt:lpstr>
      <vt:lpstr>Times New Roman</vt:lpstr>
      <vt:lpstr>Poppins</vt:lpstr>
      <vt:lpstr>Barlow Condensed Light</vt:lpstr>
      <vt:lpstr>Barlow Condensed</vt:lpstr>
      <vt:lpstr>Arial</vt:lpstr>
      <vt:lpstr>Manjari</vt:lpstr>
      <vt:lpstr>Barlow</vt:lpstr>
      <vt:lpstr>Rozha One</vt:lpstr>
      <vt:lpstr>2021 Marketing Plan by Slidesgo</vt:lpstr>
      <vt:lpstr>2021 Marketing Plan by Slidesgo</vt:lpstr>
      <vt:lpstr>Stochastic Process in Cricket</vt:lpstr>
      <vt:lpstr>Introduction</vt:lpstr>
      <vt:lpstr>Problem Statement</vt:lpstr>
      <vt:lpstr>Approach 1</vt:lpstr>
      <vt:lpstr>Data Description</vt:lpstr>
      <vt:lpstr>Data Inconsistency</vt:lpstr>
      <vt:lpstr>Methodology</vt:lpstr>
      <vt:lpstr>Methodology</vt:lpstr>
      <vt:lpstr>Data Analysis</vt:lpstr>
      <vt:lpstr>Data Analysis</vt:lpstr>
      <vt:lpstr>Data Analysis</vt:lpstr>
      <vt:lpstr>Data Analysis</vt:lpstr>
      <vt:lpstr>Result and Interpretation</vt:lpstr>
      <vt:lpstr>Result and Interpretation</vt:lpstr>
      <vt:lpstr>Conclusion</vt:lpstr>
      <vt:lpstr>Limitations</vt:lpstr>
      <vt:lpstr>Approach 2</vt:lpstr>
      <vt:lpstr>PowerPoint Presentation</vt:lpstr>
      <vt:lpstr>PowerPoint Presentation</vt:lpstr>
      <vt:lpstr>PowerPoint Presentation</vt:lpstr>
      <vt:lpstr>Methodology</vt:lpstr>
      <vt:lpstr>Methodology</vt:lpstr>
      <vt:lpstr>Methodology</vt:lpstr>
      <vt:lpstr>Data Analysis</vt:lpstr>
      <vt:lpstr>Results and Interpretation</vt:lpstr>
      <vt:lpstr>Results and Interpretation</vt:lpstr>
      <vt:lpstr>Results and Interpretation</vt:lpstr>
      <vt:lpstr>Results and Interpretation</vt:lpstr>
      <vt:lpstr>Results and Interpretation</vt:lpstr>
      <vt:lpstr>Limitations</vt:lpstr>
      <vt:lpstr>Future Scope</vt:lpstr>
      <vt:lpstr>Citation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 MARKETING PLAN</dc:title>
  <dc:creator>Malhar Khatu</dc:creator>
  <cp:lastModifiedBy> </cp:lastModifiedBy>
  <cp:revision>58</cp:revision>
  <dcterms:modified xsi:type="dcterms:W3CDTF">2022-04-08T03:08:19Z</dcterms:modified>
</cp:coreProperties>
</file>