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5CBF-EE30-403A-87DA-64AEFDCA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09C2-B132-4638-8A6C-B3583D577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EB38-99FB-4646-9656-EDE2326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8EB5-8C2A-4163-B5B5-D1EACD87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C0CA-5872-4B3B-9A4E-B506073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1297-14C5-4EA2-BB0E-4941545F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CA5EE-5D61-4D60-B3D0-AD6DCB1C8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5433-EDF1-405C-A05F-AE55E0E6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8E80-A441-4812-84F4-E9920315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1C59-66F3-4AFF-B7A5-C53DD64A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DFB18-7B64-49B4-B8DE-4CFEE81B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B1A9-F34F-446C-8D95-FD298075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9496-45F6-4B94-943E-9EE7BF09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73B-7A45-40E2-B156-CA1684D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6036-34F2-4264-9023-6E95A842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6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28ED-FDE9-4DC2-AEAA-5E60DEF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1F67-DED8-4C37-BB87-53CD3135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E2B34-5ADB-46B4-88EA-5A26EE57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321B-206B-4946-8412-2D81193C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F48C-A44C-4304-B5F4-18402B6C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4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99D8-66AD-4E6D-A076-501BCC1C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5FB1-1C1F-462C-8632-98E2A5ECA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D1CE-323E-4F42-B135-FC8EC7AE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67B4D-D162-4536-B36E-7DC5E2C0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E8D2-74E6-4361-B34A-C5C76F49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C295-8B51-4B06-8AF4-E81B899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7F5B-4755-48BB-BA07-717E537BB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8D9F4-210C-4FC0-AA99-05C8418FC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13E2-0192-4D47-B1E1-1A48FA5C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18C1-5DB4-41AB-BDD3-C1AD593D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FCB6-629B-463E-871D-38CA1BE3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9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2B57-6CEB-48AE-AAE1-B85D8F11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7AA5-CD2F-4EC3-A615-0CD4AFC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692A-2B55-44C1-ACDF-F6D10E3D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D067B-6703-4AA2-940A-7A91C4328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579EE-9B10-4809-8285-381734C14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52589-A194-4B46-A946-6BEEAEE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8B5B4-1CC5-4ADE-8896-825E3C0D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F44E8-9D59-4D15-89E8-169884D5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B5DD-4A56-4546-8CB6-07075B0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836C7-2F3F-47C9-B8C8-71E8D99E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FBFDB-FB32-40DC-9612-9F26ABCB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B9644-D0FE-4928-945F-1BD9F802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98743-DE04-4919-AD1E-4CFEA272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5B3F-35CD-4D75-9D03-58BE707A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55BB7-5C70-4CC1-BDBC-67DF201B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57E7-A11B-4979-86B5-0F1A3468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EABB-E898-477B-B616-4AF14413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3A8E-B8AD-4DBC-878E-B3300AE9E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9F7E-FF60-48E5-AB58-D927C4D7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A374-0512-40E7-854D-F0F15488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9D52-40C0-41E9-B8B9-9FFC4150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7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7845-4520-4768-8B5C-C2209790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88343-D09D-4FBD-8922-1155DC906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C5BE-10F3-4950-961D-CE1166CB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9BAC-6F3B-41D4-8945-8E14D71F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DBAF-8746-424B-9DC2-15A8288A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EAEDF-583F-47EA-AD4B-A4B1D85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98C8F-9518-4FE3-817D-659F962B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3B42-3552-4412-8009-31719E78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71CE-3D42-4122-94BE-2D13FFE8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FD3A-59FF-446A-B271-7D0293476758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EF89-FCA5-466A-966A-4680183B0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0F66-DE17-4B6D-98EF-D41B6CADD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72A2-B4AF-487F-B6EE-45B7714A1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7773E-60F6-46D1-8977-8AFC89A4EF33}"/>
              </a:ext>
            </a:extLst>
          </p:cNvPr>
          <p:cNvSpPr/>
          <p:nvPr/>
        </p:nvSpPr>
        <p:spPr>
          <a:xfrm>
            <a:off x="699247" y="2734235"/>
            <a:ext cx="2545977" cy="136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Welcome page</a:t>
            </a:r>
          </a:p>
          <a:p>
            <a:pPr algn="ctr"/>
            <a:r>
              <a:rPr lang="en-IN" dirty="0"/>
              <a:t>Dashboard page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B3EA9-CFB4-4355-92DC-4EC6642669DB}"/>
              </a:ext>
            </a:extLst>
          </p:cNvPr>
          <p:cNvSpPr/>
          <p:nvPr/>
        </p:nvSpPr>
        <p:spPr>
          <a:xfrm>
            <a:off x="5199528" y="676835"/>
            <a:ext cx="2545977" cy="136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Rental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25995-3CBF-43CD-AC03-15053289EA3E}"/>
              </a:ext>
            </a:extLst>
          </p:cNvPr>
          <p:cNvSpPr/>
          <p:nvPr/>
        </p:nvSpPr>
        <p:spPr>
          <a:xfrm>
            <a:off x="5262281" y="2734235"/>
            <a:ext cx="2545977" cy="136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4EC4A-D94F-41A3-B90A-986039F8EF2A}"/>
              </a:ext>
            </a:extLst>
          </p:cNvPr>
          <p:cNvSpPr/>
          <p:nvPr/>
        </p:nvSpPr>
        <p:spPr>
          <a:xfrm>
            <a:off x="5199527" y="4858871"/>
            <a:ext cx="2545977" cy="1362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3BC7D-6180-43AD-97C6-30AE2266CD58}"/>
              </a:ext>
            </a:extLst>
          </p:cNvPr>
          <p:cNvSpPr/>
          <p:nvPr/>
        </p:nvSpPr>
        <p:spPr>
          <a:xfrm>
            <a:off x="5199527" y="282388"/>
            <a:ext cx="1380564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Details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2246F-2341-4E0D-AA4B-E45F4E75A10C}"/>
              </a:ext>
            </a:extLst>
          </p:cNvPr>
          <p:cNvSpPr/>
          <p:nvPr/>
        </p:nvSpPr>
        <p:spPr>
          <a:xfrm>
            <a:off x="5262281" y="2326341"/>
            <a:ext cx="1380564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E3CF59-8516-4BF7-B6CA-596E6D750F99}"/>
              </a:ext>
            </a:extLst>
          </p:cNvPr>
          <p:cNvSpPr/>
          <p:nvPr/>
        </p:nvSpPr>
        <p:spPr>
          <a:xfrm>
            <a:off x="5199527" y="4464424"/>
            <a:ext cx="1380564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C27645-72D0-403C-9E13-8CE6A14749BD}"/>
              </a:ext>
            </a:extLst>
          </p:cNvPr>
          <p:cNvSpPr/>
          <p:nvPr/>
        </p:nvSpPr>
        <p:spPr>
          <a:xfrm>
            <a:off x="7727574" y="1160929"/>
            <a:ext cx="1380564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single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81BF5-F4DC-4A8E-AE95-1F909F3ED1FD}"/>
              </a:ext>
            </a:extLst>
          </p:cNvPr>
          <p:cNvSpPr/>
          <p:nvPr/>
        </p:nvSpPr>
        <p:spPr>
          <a:xfrm>
            <a:off x="7808258" y="3218329"/>
            <a:ext cx="1380564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single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27813-7E18-4108-8486-1EF261AF63C7}"/>
              </a:ext>
            </a:extLst>
          </p:cNvPr>
          <p:cNvSpPr/>
          <p:nvPr/>
        </p:nvSpPr>
        <p:spPr>
          <a:xfrm>
            <a:off x="7727574" y="5275729"/>
            <a:ext cx="1380564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single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1CFCE-780D-4C8F-BD8F-F87B1E4B838C}"/>
              </a:ext>
            </a:extLst>
          </p:cNvPr>
          <p:cNvSpPr/>
          <p:nvPr/>
        </p:nvSpPr>
        <p:spPr>
          <a:xfrm>
            <a:off x="690282" y="2339788"/>
            <a:ext cx="2554942" cy="39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Navbar- </a:t>
            </a:r>
            <a:r>
              <a:rPr lang="en-IN" dirty="0" err="1"/>
              <a:t>rent,cust,vehic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26414-47C8-472D-9331-7A5AEB346B6C}"/>
              </a:ext>
            </a:extLst>
          </p:cNvPr>
          <p:cNvSpPr/>
          <p:nvPr/>
        </p:nvSpPr>
        <p:spPr>
          <a:xfrm>
            <a:off x="699247" y="4096871"/>
            <a:ext cx="2554942" cy="15150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rentals</a:t>
            </a:r>
          </a:p>
          <a:p>
            <a:pPr algn="ctr"/>
            <a:r>
              <a:rPr lang="en-IN" dirty="0"/>
              <a:t>Total revenue</a:t>
            </a:r>
          </a:p>
          <a:p>
            <a:pPr algn="ctr"/>
            <a:r>
              <a:rPr lang="en-IN" dirty="0"/>
              <a:t>Total customers</a:t>
            </a:r>
          </a:p>
          <a:p>
            <a:pPr algn="ctr"/>
            <a:r>
              <a:rPr lang="en-IN" dirty="0" err="1"/>
              <a:t>Daywise</a:t>
            </a:r>
            <a:r>
              <a:rPr lang="en-IN" dirty="0"/>
              <a:t> graph?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7E8CE0-F59E-4D9E-9766-0D5FD4F74AE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45224" y="1358153"/>
            <a:ext cx="1954304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10A861-FE9B-4845-B336-41236C2F331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245224" y="3415553"/>
            <a:ext cx="2017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EC7384-67A4-4D29-BE19-0CB2ED50B2E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45224" y="3415553"/>
            <a:ext cx="1954303" cy="212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Malhar Lakdawala</dc:creator>
  <cp:lastModifiedBy>Malhar Lakdawala</cp:lastModifiedBy>
  <cp:revision>5</cp:revision>
  <dcterms:created xsi:type="dcterms:W3CDTF">2021-12-02T06:03:47Z</dcterms:created>
  <dcterms:modified xsi:type="dcterms:W3CDTF">2021-12-02T07:26:46Z</dcterms:modified>
</cp:coreProperties>
</file>