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2501-6991-4FB4-9A06-2164961B0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CF59-514F-4D99-BAB7-7B8ACE898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62CE-F870-4B3D-AE01-5AE6A19C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883C-550F-430E-93DB-DDAAE8CF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2F3D-F8B9-4FFA-B2ED-4563605B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09D3-F66C-4893-85AD-27635C0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67238-5363-4F15-84FF-9F845D0D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1F7B-10F4-4DE7-A036-471C6420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DA5E-8A44-4C0C-8186-FC946F7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57E6-B8B8-4CB4-BB7D-D1AEDD56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A9C13-0906-4D12-A021-90A48C2D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BE6C6-2F1F-49DF-A505-2D45FA115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D71C-DB45-40B0-B877-12665D0F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213F-3365-496E-9263-B87A6235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ADA2-210D-4BB3-8880-FC090402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9635-64BB-42B5-B180-4FB8BBE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052D-5B1F-4CA6-9585-B619938A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B3B0-6DC0-4F5F-876A-05593DBA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20E4-DF76-406E-807F-9CE2B49D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2565-BBBA-4DAD-9281-786D5DBD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2581-7C42-4E91-9E60-27F7F6DF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59E63-FE1A-46EB-911E-FC09FFAD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66CF-4BF2-48E6-92CC-18BC2AF5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6EBA-DA58-496E-86C4-228AA5A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C2CF-BBFC-46CC-892E-CD17F8EF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6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04A2-EF29-4F7E-9B33-E9882CE7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C281-3633-40FC-B710-9E7A95504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CD6F1-84EE-4972-B71A-EB88D2C74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CEEB-199C-4965-B245-DB5247BF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1023A-CE4A-45A7-A370-4BF4821B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05A4-85C9-427D-BA18-7D264DF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CA49-E913-435C-B5E0-93BC72AA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50E7-7578-42AB-BE62-52E84CB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FE269-AB1E-42AC-ABD9-85433A16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5A4B6-746D-46AD-AFE0-A3C28ACAC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3B48-E57E-4ECD-A583-7A08021E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31E01-3EB5-43EB-A19C-A0C00FBA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88AE8-D25E-475D-8E5B-A4FB08A7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1F16F-C556-49BF-B8C1-0F803CFD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B59D-FB2B-452B-8337-60761C43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FA5F2-AA74-4135-9967-0BFF1E44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F9F35-34AB-4A7A-8546-DC53193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E773-E1EA-4311-B311-82DBD164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66BCD-DE78-420F-B3B2-7224174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52D7D-DE08-4FEA-858E-A8D9DB58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8532-F7D9-4CF4-B467-8A73C447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56B-7F94-472C-BA68-F9AF941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E942-AD79-43C8-AC02-A79E5594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03C4-DE13-4053-9C98-6C509F8EF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ED7F-F48B-409C-8CB7-FD49420E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4527A-5DE8-4284-8CC5-202EA0E0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09AC-9D04-4C72-BC97-35B77A0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DC99-776F-4B32-86DA-67950217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5C8BA-E21F-46AE-B4EE-703E52B5E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EC3D-D4FA-4EB7-8433-310FF365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8711-73AA-49D1-8603-DEC2AEFD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F152-7694-44AD-859D-06069C0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FD6EA-D893-447E-A1D5-DA6AF527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60DC2-C911-4144-9115-AC54609D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E9235-F1B5-4BE9-86ED-71724CC9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578C-885D-4446-A778-9EED30510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74F0-CFF4-432D-81EC-80FC546292F2}" type="datetimeFigureOut">
              <a:rPr lang="en-US" smtClean="0"/>
              <a:t>08-Dec-18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77E8-134C-4DC0-AABB-F9653AFC8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FBD2-8F8D-4C7C-A6C2-B224CCDA2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D663-CD31-40FF-BC7B-81080E89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D0186D-FC48-4355-B654-F26B3644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9637"/>
              </p:ext>
            </p:extLst>
          </p:nvPr>
        </p:nvGraphicFramePr>
        <p:xfrm>
          <a:off x="2032000" y="719665"/>
          <a:ext cx="8128008" cy="321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3E1F51B6-3B4C-4A73-9098-785F3A6D45B4}"/>
              </a:ext>
            </a:extLst>
          </p:cNvPr>
          <p:cNvSpPr/>
          <p:nvPr/>
        </p:nvSpPr>
        <p:spPr>
          <a:xfrm>
            <a:off x="5837582" y="1669774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F26B050-491B-457D-A2A8-C0A57956E169}"/>
              </a:ext>
            </a:extLst>
          </p:cNvPr>
          <p:cNvSpPr/>
          <p:nvPr/>
        </p:nvSpPr>
        <p:spPr>
          <a:xfrm>
            <a:off x="3094382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370BE5D4-8542-4FBC-83BA-DF9093092A63}"/>
              </a:ext>
            </a:extLst>
          </p:cNvPr>
          <p:cNvSpPr/>
          <p:nvPr/>
        </p:nvSpPr>
        <p:spPr>
          <a:xfrm>
            <a:off x="3094383" y="2491409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9C293A4-7F1E-43FA-B459-ADFBB1669E98}"/>
              </a:ext>
            </a:extLst>
          </p:cNvPr>
          <p:cNvSpPr/>
          <p:nvPr/>
        </p:nvSpPr>
        <p:spPr>
          <a:xfrm>
            <a:off x="8534401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9DB6C8F-C031-4CB0-9D00-915D5E1F51DA}"/>
              </a:ext>
            </a:extLst>
          </p:cNvPr>
          <p:cNvSpPr/>
          <p:nvPr/>
        </p:nvSpPr>
        <p:spPr>
          <a:xfrm>
            <a:off x="8534402" y="2471531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7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D0186D-FC48-4355-B654-F26B3644C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719665"/>
          <a:ext cx="8128008" cy="321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3E1F51B6-3B4C-4A73-9098-785F3A6D45B4}"/>
              </a:ext>
            </a:extLst>
          </p:cNvPr>
          <p:cNvSpPr/>
          <p:nvPr/>
        </p:nvSpPr>
        <p:spPr>
          <a:xfrm>
            <a:off x="5837582" y="1669774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F26B050-491B-457D-A2A8-C0A57956E169}"/>
              </a:ext>
            </a:extLst>
          </p:cNvPr>
          <p:cNvSpPr/>
          <p:nvPr/>
        </p:nvSpPr>
        <p:spPr>
          <a:xfrm>
            <a:off x="3094382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370BE5D4-8542-4FBC-83BA-DF9093092A63}"/>
              </a:ext>
            </a:extLst>
          </p:cNvPr>
          <p:cNvSpPr/>
          <p:nvPr/>
        </p:nvSpPr>
        <p:spPr>
          <a:xfrm>
            <a:off x="3094383" y="2491409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9C293A4-7F1E-43FA-B459-ADFBB1669E98}"/>
              </a:ext>
            </a:extLst>
          </p:cNvPr>
          <p:cNvSpPr/>
          <p:nvPr/>
        </p:nvSpPr>
        <p:spPr>
          <a:xfrm>
            <a:off x="8534401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9DB6C8F-C031-4CB0-9D00-915D5E1F51DA}"/>
              </a:ext>
            </a:extLst>
          </p:cNvPr>
          <p:cNvSpPr/>
          <p:nvPr/>
        </p:nvSpPr>
        <p:spPr>
          <a:xfrm>
            <a:off x="8534402" y="2471531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C7B18-ABCA-4FE1-88D9-D6DD834D46DB}"/>
              </a:ext>
            </a:extLst>
          </p:cNvPr>
          <p:cNvSpPr txBox="1"/>
          <p:nvPr/>
        </p:nvSpPr>
        <p:spPr>
          <a:xfrm>
            <a:off x="3933689" y="2454597"/>
            <a:ext cx="68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18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DA16-0000-410F-B554-487C9633E39A}"/>
              </a:ext>
            </a:extLst>
          </p:cNvPr>
          <p:cNvSpPr txBox="1"/>
          <p:nvPr/>
        </p:nvSpPr>
        <p:spPr>
          <a:xfrm>
            <a:off x="4156764" y="810549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09EC7-170E-4A52-9D60-A554D1536E51}"/>
              </a:ext>
            </a:extLst>
          </p:cNvPr>
          <p:cNvSpPr txBox="1"/>
          <p:nvPr/>
        </p:nvSpPr>
        <p:spPr>
          <a:xfrm>
            <a:off x="4969567" y="810548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62ACE-A698-4805-A287-35BC4A711860}"/>
              </a:ext>
            </a:extLst>
          </p:cNvPr>
          <p:cNvSpPr txBox="1"/>
          <p:nvPr/>
        </p:nvSpPr>
        <p:spPr>
          <a:xfrm>
            <a:off x="5857461" y="810547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F1F9A-89EB-4B7F-BF94-2779B43F22FD}"/>
              </a:ext>
            </a:extLst>
          </p:cNvPr>
          <p:cNvSpPr txBox="1"/>
          <p:nvPr/>
        </p:nvSpPr>
        <p:spPr>
          <a:xfrm>
            <a:off x="6833704" y="810546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BAC82-EB96-4F54-AB2C-E669D1670D3E}"/>
              </a:ext>
            </a:extLst>
          </p:cNvPr>
          <p:cNvSpPr txBox="1"/>
          <p:nvPr/>
        </p:nvSpPr>
        <p:spPr>
          <a:xfrm>
            <a:off x="7809947" y="810546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FD0FC-E194-470E-8BF3-AA46740B6C05}"/>
              </a:ext>
            </a:extLst>
          </p:cNvPr>
          <p:cNvSpPr txBox="1"/>
          <p:nvPr/>
        </p:nvSpPr>
        <p:spPr>
          <a:xfrm>
            <a:off x="8662506" y="803924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7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06E3-58AD-4660-BAB3-708DBDB64D72}"/>
              </a:ext>
            </a:extLst>
          </p:cNvPr>
          <p:cNvSpPr txBox="1"/>
          <p:nvPr/>
        </p:nvSpPr>
        <p:spPr>
          <a:xfrm>
            <a:off x="9488565" y="810546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8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23369-B844-4AE9-A251-76639DA1B1DE}"/>
              </a:ext>
            </a:extLst>
          </p:cNvPr>
          <p:cNvSpPr txBox="1"/>
          <p:nvPr/>
        </p:nvSpPr>
        <p:spPr>
          <a:xfrm>
            <a:off x="3094382" y="1717382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9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D43FDF-A54D-430A-94D8-1F684565DFDE}"/>
              </a:ext>
            </a:extLst>
          </p:cNvPr>
          <p:cNvSpPr txBox="1"/>
          <p:nvPr/>
        </p:nvSpPr>
        <p:spPr>
          <a:xfrm>
            <a:off x="3988905" y="1717382"/>
            <a:ext cx="68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10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3D519-B20B-4F4F-A853-CEFA77F80ADB}"/>
              </a:ext>
            </a:extLst>
          </p:cNvPr>
          <p:cNvSpPr txBox="1"/>
          <p:nvPr/>
        </p:nvSpPr>
        <p:spPr>
          <a:xfrm>
            <a:off x="4886741" y="1696278"/>
            <a:ext cx="68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728284-3E00-434A-9C34-9EEF6A78EBB3}"/>
              </a:ext>
            </a:extLst>
          </p:cNvPr>
          <p:cNvSpPr txBox="1"/>
          <p:nvPr/>
        </p:nvSpPr>
        <p:spPr>
          <a:xfrm>
            <a:off x="5784576" y="1678566"/>
            <a:ext cx="68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2DCBF-0CFF-4A71-88C3-D5CB03BB66EA}"/>
              </a:ext>
            </a:extLst>
          </p:cNvPr>
          <p:cNvSpPr txBox="1"/>
          <p:nvPr/>
        </p:nvSpPr>
        <p:spPr>
          <a:xfrm>
            <a:off x="6708364" y="1678566"/>
            <a:ext cx="81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1D1B3-FD0D-4798-8061-FBA487BC3AA2}"/>
              </a:ext>
            </a:extLst>
          </p:cNvPr>
          <p:cNvSpPr txBox="1"/>
          <p:nvPr/>
        </p:nvSpPr>
        <p:spPr>
          <a:xfrm>
            <a:off x="7606199" y="1669774"/>
            <a:ext cx="68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7C9012-177C-4583-9466-E3097A6D11BA}"/>
              </a:ext>
            </a:extLst>
          </p:cNvPr>
          <p:cNvSpPr txBox="1"/>
          <p:nvPr/>
        </p:nvSpPr>
        <p:spPr>
          <a:xfrm>
            <a:off x="8448541" y="1669773"/>
            <a:ext cx="68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BAB210-844F-4C91-A9DE-D7F9F7C794A0}"/>
              </a:ext>
            </a:extLst>
          </p:cNvPr>
          <p:cNvSpPr txBox="1"/>
          <p:nvPr/>
        </p:nvSpPr>
        <p:spPr>
          <a:xfrm>
            <a:off x="9374808" y="1669772"/>
            <a:ext cx="68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99C98-724A-4430-A176-65B034B2C524}"/>
              </a:ext>
            </a:extLst>
          </p:cNvPr>
          <p:cNvSpPr txBox="1"/>
          <p:nvPr/>
        </p:nvSpPr>
        <p:spPr>
          <a:xfrm>
            <a:off x="3094381" y="2491409"/>
            <a:ext cx="80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17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D4C2EF-A242-49B6-B2DB-201F989F70D1}"/>
              </a:ext>
            </a:extLst>
          </p:cNvPr>
          <p:cNvSpPr txBox="1"/>
          <p:nvPr/>
        </p:nvSpPr>
        <p:spPr>
          <a:xfrm>
            <a:off x="3151808" y="810546"/>
            <a:ext cx="51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011359-57BA-4666-BAEE-D7E34B06586F}"/>
              </a:ext>
            </a:extLst>
          </p:cNvPr>
          <p:cNvSpPr txBox="1"/>
          <p:nvPr/>
        </p:nvSpPr>
        <p:spPr>
          <a:xfrm>
            <a:off x="4881224" y="2454596"/>
            <a:ext cx="68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19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92A9F2-E1EB-4808-BDB6-E2A98AC43892}"/>
              </a:ext>
            </a:extLst>
          </p:cNvPr>
          <p:cNvSpPr txBox="1"/>
          <p:nvPr/>
        </p:nvSpPr>
        <p:spPr>
          <a:xfrm>
            <a:off x="5784576" y="2454595"/>
            <a:ext cx="6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20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3FB4F-6A46-4110-B029-268071E40FFF}"/>
              </a:ext>
            </a:extLst>
          </p:cNvPr>
          <p:cNvSpPr txBox="1"/>
          <p:nvPr/>
        </p:nvSpPr>
        <p:spPr>
          <a:xfrm>
            <a:off x="6681310" y="2471531"/>
            <a:ext cx="744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21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DE61C-E75A-4B3A-8B83-15F38D5627CE}"/>
              </a:ext>
            </a:extLst>
          </p:cNvPr>
          <p:cNvSpPr txBox="1"/>
          <p:nvPr/>
        </p:nvSpPr>
        <p:spPr>
          <a:xfrm>
            <a:off x="7569213" y="2443506"/>
            <a:ext cx="6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22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9F842-74D3-48BA-BE32-8E29622B88B4}"/>
              </a:ext>
            </a:extLst>
          </p:cNvPr>
          <p:cNvSpPr txBox="1"/>
          <p:nvPr/>
        </p:nvSpPr>
        <p:spPr>
          <a:xfrm>
            <a:off x="8465947" y="2454594"/>
            <a:ext cx="66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23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B2788B-C432-4DB9-8BDC-6902F914015E}"/>
              </a:ext>
            </a:extLst>
          </p:cNvPr>
          <p:cNvSpPr txBox="1"/>
          <p:nvPr/>
        </p:nvSpPr>
        <p:spPr>
          <a:xfrm>
            <a:off x="9457081" y="2406984"/>
            <a:ext cx="675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24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061F5-9884-41F4-A2BF-7B8C3F19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56188"/>
              </p:ext>
            </p:extLst>
          </p:nvPr>
        </p:nvGraphicFramePr>
        <p:xfrm>
          <a:off x="2032000" y="719665"/>
          <a:ext cx="8128008" cy="321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8026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7FB9592-3A69-4BD7-A514-EE98B4719CE3}"/>
              </a:ext>
            </a:extLst>
          </p:cNvPr>
          <p:cNvSpPr/>
          <p:nvPr/>
        </p:nvSpPr>
        <p:spPr>
          <a:xfrm>
            <a:off x="5837582" y="1669774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BF510-9798-4848-86EE-F1F72E211F76}"/>
              </a:ext>
            </a:extLst>
          </p:cNvPr>
          <p:cNvSpPr/>
          <p:nvPr/>
        </p:nvSpPr>
        <p:spPr>
          <a:xfrm>
            <a:off x="3094382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B2FA0B-8EC8-4D56-9DCC-44839EAC13D0}"/>
              </a:ext>
            </a:extLst>
          </p:cNvPr>
          <p:cNvSpPr/>
          <p:nvPr/>
        </p:nvSpPr>
        <p:spPr>
          <a:xfrm>
            <a:off x="3094383" y="2491409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3C63601-95C9-45B8-8537-20EA6BADDD23}"/>
              </a:ext>
            </a:extLst>
          </p:cNvPr>
          <p:cNvSpPr/>
          <p:nvPr/>
        </p:nvSpPr>
        <p:spPr>
          <a:xfrm>
            <a:off x="8534401" y="921026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E0F92-3B1A-4AD3-8277-EE1FCE285613}"/>
              </a:ext>
            </a:extLst>
          </p:cNvPr>
          <p:cNvSpPr/>
          <p:nvPr/>
        </p:nvSpPr>
        <p:spPr>
          <a:xfrm>
            <a:off x="8534402" y="2471531"/>
            <a:ext cx="516835" cy="437322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D9373-77BB-49FF-A7C5-AD27E33B19A6}"/>
              </a:ext>
            </a:extLst>
          </p:cNvPr>
          <p:cNvSpPr/>
          <p:nvPr/>
        </p:nvSpPr>
        <p:spPr>
          <a:xfrm>
            <a:off x="5877339" y="921026"/>
            <a:ext cx="351183" cy="3379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DC4CB-D005-437A-9111-C1BC154033F7}"/>
              </a:ext>
            </a:extLst>
          </p:cNvPr>
          <p:cNvCxnSpPr/>
          <p:nvPr/>
        </p:nvCxnSpPr>
        <p:spPr>
          <a:xfrm flipH="1">
            <a:off x="4359965" y="1139687"/>
            <a:ext cx="1086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8CECAA-DDBB-451B-8B71-C875854EA55B}"/>
              </a:ext>
            </a:extLst>
          </p:cNvPr>
          <p:cNvCxnSpPr/>
          <p:nvPr/>
        </p:nvCxnSpPr>
        <p:spPr>
          <a:xfrm>
            <a:off x="3710609" y="1258957"/>
            <a:ext cx="0" cy="51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5A7537-291D-42EF-B5FA-671B9897750D}"/>
              </a:ext>
            </a:extLst>
          </p:cNvPr>
          <p:cNvCxnSpPr/>
          <p:nvPr/>
        </p:nvCxnSpPr>
        <p:spPr>
          <a:xfrm flipH="1">
            <a:off x="4359965" y="2710070"/>
            <a:ext cx="10866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CD61A4-F6BF-427E-9662-5E89AC4C5A3D}"/>
              </a:ext>
            </a:extLst>
          </p:cNvPr>
          <p:cNvCxnSpPr/>
          <p:nvPr/>
        </p:nvCxnSpPr>
        <p:spPr>
          <a:xfrm flipV="1">
            <a:off x="3710609" y="2107096"/>
            <a:ext cx="0" cy="384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FE2B4B-B7D4-4DA3-92A3-DD9501B24C41}"/>
              </a:ext>
            </a:extLst>
          </p:cNvPr>
          <p:cNvCxnSpPr/>
          <p:nvPr/>
        </p:nvCxnSpPr>
        <p:spPr>
          <a:xfrm>
            <a:off x="4240696" y="1888435"/>
            <a:ext cx="1205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0C87AA-7E29-48C1-A830-235281627182}"/>
              </a:ext>
            </a:extLst>
          </p:cNvPr>
          <p:cNvCxnSpPr/>
          <p:nvPr/>
        </p:nvCxnSpPr>
        <p:spPr>
          <a:xfrm>
            <a:off x="7845289" y="1888435"/>
            <a:ext cx="1205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B4AF8-3041-4582-82E5-DA15CDFE1A81}"/>
              </a:ext>
            </a:extLst>
          </p:cNvPr>
          <p:cNvCxnSpPr/>
          <p:nvPr/>
        </p:nvCxnSpPr>
        <p:spPr>
          <a:xfrm flipV="1">
            <a:off x="9833113" y="1133062"/>
            <a:ext cx="0" cy="51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2858B8E-7A40-4409-B6CD-EFE2263CD5E4}"/>
              </a:ext>
            </a:extLst>
          </p:cNvPr>
          <p:cNvCxnSpPr/>
          <p:nvPr/>
        </p:nvCxnSpPr>
        <p:spPr>
          <a:xfrm>
            <a:off x="9833113" y="2107096"/>
            <a:ext cx="0" cy="477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DBEEFC-038C-4A80-8C6F-255683C3621F}"/>
              </a:ext>
            </a:extLst>
          </p:cNvPr>
          <p:cNvCxnSpPr/>
          <p:nvPr/>
        </p:nvCxnSpPr>
        <p:spPr>
          <a:xfrm flipH="1">
            <a:off x="9051236" y="921026"/>
            <a:ext cx="477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139591-51C2-402F-83FE-F2BC2283D838}"/>
              </a:ext>
            </a:extLst>
          </p:cNvPr>
          <p:cNvCxnSpPr/>
          <p:nvPr/>
        </p:nvCxnSpPr>
        <p:spPr>
          <a:xfrm flipH="1">
            <a:off x="9051236" y="2491409"/>
            <a:ext cx="477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24B90C-8F9D-4E96-88B6-57AC9F0A9A4F}"/>
              </a:ext>
            </a:extLst>
          </p:cNvPr>
          <p:cNvSpPr txBox="1"/>
          <p:nvPr/>
        </p:nvSpPr>
        <p:spPr>
          <a:xfrm>
            <a:off x="6548790" y="921026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8968B-51E0-4C1E-B9E7-BD620F90E6D6}"/>
              </a:ext>
            </a:extLst>
          </p:cNvPr>
          <p:cNvSpPr txBox="1"/>
          <p:nvPr/>
        </p:nvSpPr>
        <p:spPr>
          <a:xfrm>
            <a:off x="6526706" y="2491409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D0491-D555-47E5-8676-229BBA8D9BA0}"/>
              </a:ext>
            </a:extLst>
          </p:cNvPr>
          <p:cNvSpPr txBox="1"/>
          <p:nvPr/>
        </p:nvSpPr>
        <p:spPr>
          <a:xfrm>
            <a:off x="7710564" y="2486513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7FE4D-B7E0-4F46-8F8C-E97AA9304AD7}"/>
              </a:ext>
            </a:extLst>
          </p:cNvPr>
          <p:cNvSpPr txBox="1"/>
          <p:nvPr/>
        </p:nvSpPr>
        <p:spPr>
          <a:xfrm>
            <a:off x="7677428" y="921026"/>
            <a:ext cx="69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E681AF-8840-45B3-8F77-D75D2A77D2C4}"/>
              </a:ext>
            </a:extLst>
          </p:cNvPr>
          <p:cNvSpPr/>
          <p:nvPr/>
        </p:nvSpPr>
        <p:spPr>
          <a:xfrm>
            <a:off x="5874038" y="2549315"/>
            <a:ext cx="351183" cy="3379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061F5-9884-41F4-A2BF-7B8C3F19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43875"/>
              </p:ext>
            </p:extLst>
          </p:nvPr>
        </p:nvGraphicFramePr>
        <p:xfrm>
          <a:off x="2941982" y="719665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7FB9592-3A69-4BD7-A514-EE98B4719CE3}"/>
              </a:ext>
            </a:extLst>
          </p:cNvPr>
          <p:cNvSpPr/>
          <p:nvPr/>
        </p:nvSpPr>
        <p:spPr>
          <a:xfrm>
            <a:off x="6250289" y="1560044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BF510-9798-4848-86EE-F1F72E211F76}"/>
              </a:ext>
            </a:extLst>
          </p:cNvPr>
          <p:cNvSpPr/>
          <p:nvPr/>
        </p:nvSpPr>
        <p:spPr>
          <a:xfrm>
            <a:off x="3916738" y="821635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B2FA0B-8EC8-4D56-9DCC-44839EAC13D0}"/>
              </a:ext>
            </a:extLst>
          </p:cNvPr>
          <p:cNvSpPr/>
          <p:nvPr/>
        </p:nvSpPr>
        <p:spPr>
          <a:xfrm>
            <a:off x="3916738" y="228700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3C63601-95C9-45B8-8537-20EA6BADDD23}"/>
              </a:ext>
            </a:extLst>
          </p:cNvPr>
          <p:cNvSpPr/>
          <p:nvPr/>
        </p:nvSpPr>
        <p:spPr>
          <a:xfrm>
            <a:off x="8716389" y="90014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E0F92-3B1A-4AD3-8277-EE1FCE285613}"/>
              </a:ext>
            </a:extLst>
          </p:cNvPr>
          <p:cNvSpPr/>
          <p:nvPr/>
        </p:nvSpPr>
        <p:spPr>
          <a:xfrm>
            <a:off x="8733839" y="2267989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D9373-77BB-49FF-A7C5-AD27E33B19A6}"/>
              </a:ext>
            </a:extLst>
          </p:cNvPr>
          <p:cNvSpPr/>
          <p:nvPr/>
        </p:nvSpPr>
        <p:spPr>
          <a:xfrm>
            <a:off x="3969978" y="921026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4B90C-8F9D-4E96-88B6-57AC9F0A9A4F}"/>
              </a:ext>
            </a:extLst>
          </p:cNvPr>
          <p:cNvSpPr txBox="1"/>
          <p:nvPr/>
        </p:nvSpPr>
        <p:spPr>
          <a:xfrm>
            <a:off x="6912289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8968B-51E0-4C1E-B9E7-BD620F90E6D6}"/>
              </a:ext>
            </a:extLst>
          </p:cNvPr>
          <p:cNvSpPr txBox="1"/>
          <p:nvPr/>
        </p:nvSpPr>
        <p:spPr>
          <a:xfrm>
            <a:off x="6921499" y="2287001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D0491-D555-47E5-8676-229BBA8D9BA0}"/>
              </a:ext>
            </a:extLst>
          </p:cNvPr>
          <p:cNvSpPr txBox="1"/>
          <p:nvPr/>
        </p:nvSpPr>
        <p:spPr>
          <a:xfrm>
            <a:off x="8026565" y="226885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7FE4D-B7E0-4F46-8F8C-E97AA9304AD7}"/>
              </a:ext>
            </a:extLst>
          </p:cNvPr>
          <p:cNvSpPr txBox="1"/>
          <p:nvPr/>
        </p:nvSpPr>
        <p:spPr>
          <a:xfrm>
            <a:off x="8050342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E681AF-8840-45B3-8F77-D75D2A77D2C4}"/>
              </a:ext>
            </a:extLst>
          </p:cNvPr>
          <p:cNvSpPr/>
          <p:nvPr/>
        </p:nvSpPr>
        <p:spPr>
          <a:xfrm>
            <a:off x="6314568" y="1661019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64B50-7154-4E17-8928-E4AF068B3861}"/>
              </a:ext>
            </a:extLst>
          </p:cNvPr>
          <p:cNvSpPr txBox="1"/>
          <p:nvPr/>
        </p:nvSpPr>
        <p:spPr>
          <a:xfrm>
            <a:off x="4582503" y="3431962"/>
            <a:ext cx="59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Green’s move,  Dice shows 4. Greens moves to (b, 5)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49F5421-5DE8-4DFD-994D-EC8F0792C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74430"/>
              </p:ext>
            </p:extLst>
          </p:nvPr>
        </p:nvGraphicFramePr>
        <p:xfrm>
          <a:off x="3017420" y="4036817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C4C302EA-8121-409E-8129-04BE4EBFBEFB}"/>
              </a:ext>
            </a:extLst>
          </p:cNvPr>
          <p:cNvSpPr/>
          <p:nvPr/>
        </p:nvSpPr>
        <p:spPr>
          <a:xfrm>
            <a:off x="6325727" y="487719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3EE76B3D-726F-464F-A850-4E25B429BD64}"/>
              </a:ext>
            </a:extLst>
          </p:cNvPr>
          <p:cNvSpPr/>
          <p:nvPr/>
        </p:nvSpPr>
        <p:spPr>
          <a:xfrm>
            <a:off x="3992176" y="4138787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8D3DB853-B4BB-442D-8E33-4A20196E9518}"/>
              </a:ext>
            </a:extLst>
          </p:cNvPr>
          <p:cNvSpPr/>
          <p:nvPr/>
        </p:nvSpPr>
        <p:spPr>
          <a:xfrm>
            <a:off x="3992176" y="5604153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AB45AD-C7A0-4FA8-8B5E-29F5A9D24711}"/>
              </a:ext>
            </a:extLst>
          </p:cNvPr>
          <p:cNvSpPr/>
          <p:nvPr/>
        </p:nvSpPr>
        <p:spPr>
          <a:xfrm>
            <a:off x="8791827" y="4217298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B5FB3AD-CF61-42C4-A743-BE3AFB70929C}"/>
              </a:ext>
            </a:extLst>
          </p:cNvPr>
          <p:cNvSpPr/>
          <p:nvPr/>
        </p:nvSpPr>
        <p:spPr>
          <a:xfrm>
            <a:off x="8809277" y="558514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83020C4-DBAE-42B6-84EC-E855AB505ED9}"/>
              </a:ext>
            </a:extLst>
          </p:cNvPr>
          <p:cNvCxnSpPr>
            <a:cxnSpLocks/>
          </p:cNvCxnSpPr>
          <p:nvPr/>
        </p:nvCxnSpPr>
        <p:spPr>
          <a:xfrm>
            <a:off x="4805992" y="5044431"/>
            <a:ext cx="1070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46FA10-86F3-4A8C-A6B5-D67021F7E64C}"/>
              </a:ext>
            </a:extLst>
          </p:cNvPr>
          <p:cNvSpPr txBox="1"/>
          <p:nvPr/>
        </p:nvSpPr>
        <p:spPr>
          <a:xfrm>
            <a:off x="6987727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CD74C6-28DC-439E-8BB9-7731E841A393}"/>
              </a:ext>
            </a:extLst>
          </p:cNvPr>
          <p:cNvSpPr txBox="1"/>
          <p:nvPr/>
        </p:nvSpPr>
        <p:spPr>
          <a:xfrm>
            <a:off x="6996937" y="560415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09C625-F19A-4A97-80D3-2B36575F0059}"/>
              </a:ext>
            </a:extLst>
          </p:cNvPr>
          <p:cNvSpPr txBox="1"/>
          <p:nvPr/>
        </p:nvSpPr>
        <p:spPr>
          <a:xfrm>
            <a:off x="8102003" y="5586007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BDDEEB-8437-441A-945A-A2D87A35021C}"/>
              </a:ext>
            </a:extLst>
          </p:cNvPr>
          <p:cNvSpPr txBox="1"/>
          <p:nvPr/>
        </p:nvSpPr>
        <p:spPr>
          <a:xfrm>
            <a:off x="8125780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010447-13BE-472D-BAA2-5B4A7AA6AB03}"/>
              </a:ext>
            </a:extLst>
          </p:cNvPr>
          <p:cNvSpPr/>
          <p:nvPr/>
        </p:nvSpPr>
        <p:spPr>
          <a:xfrm>
            <a:off x="6390006" y="4978171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0F82D5-1E81-4670-82B6-D2DA713DDC00}"/>
              </a:ext>
            </a:extLst>
          </p:cNvPr>
          <p:cNvSpPr/>
          <p:nvPr/>
        </p:nvSpPr>
        <p:spPr>
          <a:xfrm>
            <a:off x="7229438" y="4919133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061F5-9884-41F4-A2BF-7B8C3F199B97}"/>
              </a:ext>
            </a:extLst>
          </p:cNvPr>
          <p:cNvGraphicFramePr>
            <a:graphicFrameLocks noGrp="1"/>
          </p:cNvGraphicFramePr>
          <p:nvPr/>
        </p:nvGraphicFramePr>
        <p:xfrm>
          <a:off x="2941982" y="719665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7FB9592-3A69-4BD7-A514-EE98B4719CE3}"/>
              </a:ext>
            </a:extLst>
          </p:cNvPr>
          <p:cNvSpPr/>
          <p:nvPr/>
        </p:nvSpPr>
        <p:spPr>
          <a:xfrm>
            <a:off x="6250289" y="1560044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BF510-9798-4848-86EE-F1F72E211F76}"/>
              </a:ext>
            </a:extLst>
          </p:cNvPr>
          <p:cNvSpPr/>
          <p:nvPr/>
        </p:nvSpPr>
        <p:spPr>
          <a:xfrm>
            <a:off x="3916738" y="821635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B2FA0B-8EC8-4D56-9DCC-44839EAC13D0}"/>
              </a:ext>
            </a:extLst>
          </p:cNvPr>
          <p:cNvSpPr/>
          <p:nvPr/>
        </p:nvSpPr>
        <p:spPr>
          <a:xfrm>
            <a:off x="3916738" y="228700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3C63601-95C9-45B8-8537-20EA6BADDD23}"/>
              </a:ext>
            </a:extLst>
          </p:cNvPr>
          <p:cNvSpPr/>
          <p:nvPr/>
        </p:nvSpPr>
        <p:spPr>
          <a:xfrm>
            <a:off x="8716389" y="90014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E0F92-3B1A-4AD3-8277-EE1FCE285613}"/>
              </a:ext>
            </a:extLst>
          </p:cNvPr>
          <p:cNvSpPr/>
          <p:nvPr/>
        </p:nvSpPr>
        <p:spPr>
          <a:xfrm>
            <a:off x="8733839" y="2267989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D9373-77BB-49FF-A7C5-AD27E33B19A6}"/>
              </a:ext>
            </a:extLst>
          </p:cNvPr>
          <p:cNvSpPr/>
          <p:nvPr/>
        </p:nvSpPr>
        <p:spPr>
          <a:xfrm>
            <a:off x="3969978" y="921026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4B90C-8F9D-4E96-88B6-57AC9F0A9A4F}"/>
              </a:ext>
            </a:extLst>
          </p:cNvPr>
          <p:cNvSpPr txBox="1"/>
          <p:nvPr/>
        </p:nvSpPr>
        <p:spPr>
          <a:xfrm>
            <a:off x="6912289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8968B-51E0-4C1E-B9E7-BD620F90E6D6}"/>
              </a:ext>
            </a:extLst>
          </p:cNvPr>
          <p:cNvSpPr txBox="1"/>
          <p:nvPr/>
        </p:nvSpPr>
        <p:spPr>
          <a:xfrm>
            <a:off x="6921499" y="2287001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D0491-D555-47E5-8676-229BBA8D9BA0}"/>
              </a:ext>
            </a:extLst>
          </p:cNvPr>
          <p:cNvSpPr txBox="1"/>
          <p:nvPr/>
        </p:nvSpPr>
        <p:spPr>
          <a:xfrm>
            <a:off x="8026565" y="226885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7FE4D-B7E0-4F46-8F8C-E97AA9304AD7}"/>
              </a:ext>
            </a:extLst>
          </p:cNvPr>
          <p:cNvSpPr txBox="1"/>
          <p:nvPr/>
        </p:nvSpPr>
        <p:spPr>
          <a:xfrm>
            <a:off x="8050342" y="899873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E681AF-8840-45B3-8F77-D75D2A77D2C4}"/>
              </a:ext>
            </a:extLst>
          </p:cNvPr>
          <p:cNvSpPr/>
          <p:nvPr/>
        </p:nvSpPr>
        <p:spPr>
          <a:xfrm>
            <a:off x="5579295" y="1607338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64B50-7154-4E17-8928-E4AF068B3861}"/>
              </a:ext>
            </a:extLst>
          </p:cNvPr>
          <p:cNvSpPr txBox="1"/>
          <p:nvPr/>
        </p:nvSpPr>
        <p:spPr>
          <a:xfrm>
            <a:off x="4582503" y="3431962"/>
            <a:ext cx="590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Green’s move,  Dice shows 3. Greens moves to (b, 3)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49F5421-5DE8-4DFD-994D-EC8F0792CAA0}"/>
              </a:ext>
            </a:extLst>
          </p:cNvPr>
          <p:cNvGraphicFramePr>
            <a:graphicFrameLocks noGrp="1"/>
          </p:cNvGraphicFramePr>
          <p:nvPr/>
        </p:nvGraphicFramePr>
        <p:xfrm>
          <a:off x="3017420" y="4036817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C4C302EA-8121-409E-8129-04BE4EBFBEFB}"/>
              </a:ext>
            </a:extLst>
          </p:cNvPr>
          <p:cNvSpPr/>
          <p:nvPr/>
        </p:nvSpPr>
        <p:spPr>
          <a:xfrm>
            <a:off x="6325727" y="4877196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3EE76B3D-726F-464F-A850-4E25B429BD64}"/>
              </a:ext>
            </a:extLst>
          </p:cNvPr>
          <p:cNvSpPr/>
          <p:nvPr/>
        </p:nvSpPr>
        <p:spPr>
          <a:xfrm>
            <a:off x="3992176" y="4138787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8D3DB853-B4BB-442D-8E33-4A20196E9518}"/>
              </a:ext>
            </a:extLst>
          </p:cNvPr>
          <p:cNvSpPr/>
          <p:nvPr/>
        </p:nvSpPr>
        <p:spPr>
          <a:xfrm>
            <a:off x="3992176" y="5604153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AB45AD-C7A0-4FA8-8B5E-29F5A9D24711}"/>
              </a:ext>
            </a:extLst>
          </p:cNvPr>
          <p:cNvSpPr/>
          <p:nvPr/>
        </p:nvSpPr>
        <p:spPr>
          <a:xfrm>
            <a:off x="8791827" y="4217298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B5FB3AD-CF61-42C4-A743-BE3AFB70929C}"/>
              </a:ext>
            </a:extLst>
          </p:cNvPr>
          <p:cNvSpPr/>
          <p:nvPr/>
        </p:nvSpPr>
        <p:spPr>
          <a:xfrm>
            <a:off x="8809277" y="5585141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83020C4-DBAE-42B6-84EC-E855AB505ED9}"/>
              </a:ext>
            </a:extLst>
          </p:cNvPr>
          <p:cNvCxnSpPr>
            <a:cxnSpLocks/>
          </p:cNvCxnSpPr>
          <p:nvPr/>
        </p:nvCxnSpPr>
        <p:spPr>
          <a:xfrm>
            <a:off x="4047036" y="5070329"/>
            <a:ext cx="1070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46FA10-86F3-4A8C-A6B5-D67021F7E64C}"/>
              </a:ext>
            </a:extLst>
          </p:cNvPr>
          <p:cNvSpPr txBox="1"/>
          <p:nvPr/>
        </p:nvSpPr>
        <p:spPr>
          <a:xfrm>
            <a:off x="6987727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CD74C6-28DC-439E-8BB9-7731E841A393}"/>
              </a:ext>
            </a:extLst>
          </p:cNvPr>
          <p:cNvSpPr txBox="1"/>
          <p:nvPr/>
        </p:nvSpPr>
        <p:spPr>
          <a:xfrm>
            <a:off x="6996937" y="57499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09C625-F19A-4A97-80D3-2B36575F0059}"/>
              </a:ext>
            </a:extLst>
          </p:cNvPr>
          <p:cNvSpPr txBox="1"/>
          <p:nvPr/>
        </p:nvSpPr>
        <p:spPr>
          <a:xfrm>
            <a:off x="8102003" y="5586007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BDDEEB-8437-441A-945A-A2D87A35021C}"/>
              </a:ext>
            </a:extLst>
          </p:cNvPr>
          <p:cNvSpPr txBox="1"/>
          <p:nvPr/>
        </p:nvSpPr>
        <p:spPr>
          <a:xfrm>
            <a:off x="8125780" y="42170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010447-13BE-472D-BAA2-5B4A7AA6AB03}"/>
              </a:ext>
            </a:extLst>
          </p:cNvPr>
          <p:cNvSpPr/>
          <p:nvPr/>
        </p:nvSpPr>
        <p:spPr>
          <a:xfrm>
            <a:off x="7153887" y="5523663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0F82D5-1E81-4670-82B6-D2DA713DDC00}"/>
              </a:ext>
            </a:extLst>
          </p:cNvPr>
          <p:cNvSpPr/>
          <p:nvPr/>
        </p:nvSpPr>
        <p:spPr>
          <a:xfrm>
            <a:off x="5602978" y="4927737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061F5-9884-41F4-A2BF-7B8C3F19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13996"/>
              </p:ext>
            </p:extLst>
          </p:nvPr>
        </p:nvGraphicFramePr>
        <p:xfrm>
          <a:off x="2491407" y="1793089"/>
          <a:ext cx="7218027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3">
                  <a:extLst>
                    <a:ext uri="{9D8B030D-6E8A-4147-A177-3AD203B41FA5}">
                      <a16:colId xmlns:a16="http://schemas.microsoft.com/office/drawing/2014/main" val="66332880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40257856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55898552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139193611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2572578159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845486880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520765485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4200181324"/>
                    </a:ext>
                  </a:extLst>
                </a:gridCol>
                <a:gridCol w="802003">
                  <a:extLst>
                    <a:ext uri="{9D8B030D-6E8A-4147-A177-3AD203B41FA5}">
                      <a16:colId xmlns:a16="http://schemas.microsoft.com/office/drawing/2014/main" val="3663462352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9045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292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31937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1059762"/>
                  </a:ext>
                </a:extLst>
              </a:tr>
            </a:tbl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47FB9592-3A69-4BD7-A514-EE98B4719CE3}"/>
              </a:ext>
            </a:extLst>
          </p:cNvPr>
          <p:cNvSpPr/>
          <p:nvPr/>
        </p:nvSpPr>
        <p:spPr>
          <a:xfrm>
            <a:off x="5799714" y="2633468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3C7BF510-9798-4848-86EE-F1F72E211F76}"/>
              </a:ext>
            </a:extLst>
          </p:cNvPr>
          <p:cNvSpPr/>
          <p:nvPr/>
        </p:nvSpPr>
        <p:spPr>
          <a:xfrm>
            <a:off x="3466163" y="1895059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CB2FA0B-8EC8-4D56-9DCC-44839EAC13D0}"/>
              </a:ext>
            </a:extLst>
          </p:cNvPr>
          <p:cNvSpPr/>
          <p:nvPr/>
        </p:nvSpPr>
        <p:spPr>
          <a:xfrm>
            <a:off x="3466163" y="3360425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3C63601-95C9-45B8-8537-20EA6BADDD23}"/>
              </a:ext>
            </a:extLst>
          </p:cNvPr>
          <p:cNvSpPr/>
          <p:nvPr/>
        </p:nvSpPr>
        <p:spPr>
          <a:xfrm>
            <a:off x="8265814" y="1973570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E0F92-3B1A-4AD3-8277-EE1FCE285613}"/>
              </a:ext>
            </a:extLst>
          </p:cNvPr>
          <p:cNvSpPr/>
          <p:nvPr/>
        </p:nvSpPr>
        <p:spPr>
          <a:xfrm>
            <a:off x="8283264" y="3341413"/>
            <a:ext cx="458972" cy="369059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D9373-77BB-49FF-A7C5-AD27E33B19A6}"/>
              </a:ext>
            </a:extLst>
          </p:cNvPr>
          <p:cNvSpPr/>
          <p:nvPr/>
        </p:nvSpPr>
        <p:spPr>
          <a:xfrm>
            <a:off x="3519403" y="1994450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4B90C-8F9D-4E96-88B6-57AC9F0A9A4F}"/>
              </a:ext>
            </a:extLst>
          </p:cNvPr>
          <p:cNvSpPr txBox="1"/>
          <p:nvPr/>
        </p:nvSpPr>
        <p:spPr>
          <a:xfrm>
            <a:off x="6461714" y="1973297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68968B-51E0-4C1E-B9E7-BD620F90E6D6}"/>
              </a:ext>
            </a:extLst>
          </p:cNvPr>
          <p:cNvSpPr txBox="1"/>
          <p:nvPr/>
        </p:nvSpPr>
        <p:spPr>
          <a:xfrm>
            <a:off x="6470924" y="3360425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D0491-D555-47E5-8676-229BBA8D9BA0}"/>
              </a:ext>
            </a:extLst>
          </p:cNvPr>
          <p:cNvSpPr txBox="1"/>
          <p:nvPr/>
        </p:nvSpPr>
        <p:spPr>
          <a:xfrm>
            <a:off x="7575990" y="3342279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D7FE4D-B7E0-4F46-8F8C-E97AA9304AD7}"/>
              </a:ext>
            </a:extLst>
          </p:cNvPr>
          <p:cNvSpPr txBox="1"/>
          <p:nvPr/>
        </p:nvSpPr>
        <p:spPr>
          <a:xfrm>
            <a:off x="7599767" y="1973297"/>
            <a:ext cx="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E681AF-8840-45B3-8F77-D75D2A77D2C4}"/>
              </a:ext>
            </a:extLst>
          </p:cNvPr>
          <p:cNvSpPr/>
          <p:nvPr/>
        </p:nvSpPr>
        <p:spPr>
          <a:xfrm>
            <a:off x="3541601" y="2717344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D75407-5FDA-4799-8B19-6E486C9187C5}"/>
              </a:ext>
            </a:extLst>
          </p:cNvPr>
          <p:cNvSpPr/>
          <p:nvPr/>
        </p:nvSpPr>
        <p:spPr>
          <a:xfrm>
            <a:off x="5152403" y="2694971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5CA71A-1A66-4615-A55A-B6C6B3CD394E}"/>
              </a:ext>
            </a:extLst>
          </p:cNvPr>
          <p:cNvSpPr/>
          <p:nvPr/>
        </p:nvSpPr>
        <p:spPr>
          <a:xfrm>
            <a:off x="6600418" y="1786990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FFB6DF-3C66-4C7C-BF2F-F2B762A916AC}"/>
              </a:ext>
            </a:extLst>
          </p:cNvPr>
          <p:cNvSpPr/>
          <p:nvPr/>
        </p:nvSpPr>
        <p:spPr>
          <a:xfrm>
            <a:off x="9144951" y="2675405"/>
            <a:ext cx="311866" cy="28518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C7CF70-D192-4BC4-AB6F-07FDE52FA121}"/>
              </a:ext>
            </a:extLst>
          </p:cNvPr>
          <p:cNvSpPr/>
          <p:nvPr/>
        </p:nvSpPr>
        <p:spPr>
          <a:xfrm>
            <a:off x="6622930" y="3198821"/>
            <a:ext cx="311866" cy="285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166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Sidharth Malhotra</dc:creator>
  <cp:lastModifiedBy>Sidharth Malhotra</cp:lastModifiedBy>
  <cp:revision>15</cp:revision>
  <dcterms:created xsi:type="dcterms:W3CDTF">2018-12-03T23:30:36Z</dcterms:created>
  <dcterms:modified xsi:type="dcterms:W3CDTF">2018-12-09T01:45:43Z</dcterms:modified>
</cp:coreProperties>
</file>