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501-6991-4FB4-9A06-2164961B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CF59-514F-4D99-BAB7-7B8ACE898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62CE-F870-4B3D-AE01-5AE6A19C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83C-550F-430E-93DB-DDAAE8CF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2F3D-F8B9-4FFA-B2ED-4563605B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9D3-F66C-4893-85AD-27635C0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67238-5363-4F15-84FF-9F845D0D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1F7B-10F4-4DE7-A036-471C6420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DA5E-8A44-4C0C-8186-FC946F7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57E6-B8B8-4CB4-BB7D-D1AEDD56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A9C13-0906-4D12-A021-90A48C2D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E6C6-2F1F-49DF-A505-2D45FA1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D71C-DB45-40B0-B877-12665D0F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13F-3365-496E-9263-B87A6235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ADA2-210D-4BB3-8880-FC090402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9635-64BB-42B5-B180-4FB8BBE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052D-5B1F-4CA6-9585-B619938A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B3B0-6DC0-4F5F-876A-05593DBA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20E4-DF76-406E-807F-9CE2B49D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2565-BBBA-4DAD-9281-786D5DBD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2581-7C42-4E91-9E60-27F7F6DF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9E63-FE1A-46EB-911E-FC09FFAD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6CF-4BF2-48E6-92CC-18BC2AF5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6EBA-DA58-496E-86C4-228AA5A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C2CF-BBFC-46CC-892E-CD17F8EF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4A2-EF29-4F7E-9B33-E9882CE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C281-3633-40FC-B710-9E7A95504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CD6F1-84EE-4972-B71A-EB88D2C74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CEEB-199C-4965-B245-DB5247BF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023A-CE4A-45A7-A370-4BF4821B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05A4-85C9-427D-BA18-7D264DF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A49-E913-435C-B5E0-93BC72AA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50E7-7578-42AB-BE62-52E84CB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FE269-AB1E-42AC-ABD9-85433A16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5A4B6-746D-46AD-AFE0-A3C28ACAC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3B48-E57E-4ECD-A583-7A08021E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31E01-3EB5-43EB-A19C-A0C00FBA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88AE8-D25E-475D-8E5B-A4FB08A7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1F16F-C556-49BF-B8C1-0F803CFD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B59D-FB2B-452B-8337-60761C43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FA5F2-AA74-4135-9967-0BFF1E44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9F35-34AB-4A7A-8546-DC53193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E773-E1EA-4311-B311-82DBD164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66BCD-DE78-420F-B3B2-7224174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52D7D-DE08-4FEA-858E-A8D9DB58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8532-F7D9-4CF4-B467-8A73C447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56B-7F94-472C-BA68-F9AF941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E942-AD79-43C8-AC02-A79E5594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03C4-DE13-4053-9C98-6C509F8E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D7F-F48B-409C-8CB7-FD49420E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527A-5DE8-4284-8CC5-202EA0E0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09AC-9D04-4C72-BC97-35B77A0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DC99-776F-4B32-86DA-6795021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5C8BA-E21F-46AE-B4EE-703E52B5E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EC3D-D4FA-4EB7-8433-310FF365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8711-73AA-49D1-8603-DEC2AEFD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F152-7694-44AD-859D-06069C0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FD6EA-D893-447E-A1D5-DA6AF527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60DC2-C911-4144-9115-AC54609D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9235-F1B5-4BE9-86ED-71724CC9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578C-885D-4446-A778-9EED30510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74F0-CFF4-432D-81EC-80FC546292F2}" type="datetimeFigureOut">
              <a:rPr lang="en-US" smtClean="0"/>
              <a:t>03-Dec-18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77E8-134C-4DC0-AABB-F9653AFC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FBD2-8F8D-4C7C-A6C2-B224CCDA2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0186D-FC48-4355-B654-F26B3644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9637"/>
              </p:ext>
            </p:extLst>
          </p:nvPr>
        </p:nvGraphicFramePr>
        <p:xfrm>
          <a:off x="2032000" y="719665"/>
          <a:ext cx="8128008" cy="321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3E1F51B6-3B4C-4A73-9098-785F3A6D45B4}"/>
              </a:ext>
            </a:extLst>
          </p:cNvPr>
          <p:cNvSpPr/>
          <p:nvPr/>
        </p:nvSpPr>
        <p:spPr>
          <a:xfrm>
            <a:off x="5837582" y="1669774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F26B050-491B-457D-A2A8-C0A57956E169}"/>
              </a:ext>
            </a:extLst>
          </p:cNvPr>
          <p:cNvSpPr/>
          <p:nvPr/>
        </p:nvSpPr>
        <p:spPr>
          <a:xfrm>
            <a:off x="3094382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370BE5D4-8542-4FBC-83BA-DF9093092A63}"/>
              </a:ext>
            </a:extLst>
          </p:cNvPr>
          <p:cNvSpPr/>
          <p:nvPr/>
        </p:nvSpPr>
        <p:spPr>
          <a:xfrm>
            <a:off x="3094383" y="2491409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9C293A4-7F1E-43FA-B459-ADFBB1669E98}"/>
              </a:ext>
            </a:extLst>
          </p:cNvPr>
          <p:cNvSpPr/>
          <p:nvPr/>
        </p:nvSpPr>
        <p:spPr>
          <a:xfrm>
            <a:off x="8534401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9DB6C8F-C031-4CB0-9D00-915D5E1F51DA}"/>
              </a:ext>
            </a:extLst>
          </p:cNvPr>
          <p:cNvSpPr/>
          <p:nvPr/>
        </p:nvSpPr>
        <p:spPr>
          <a:xfrm>
            <a:off x="8534402" y="2471531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56188"/>
              </p:ext>
            </p:extLst>
          </p:nvPr>
        </p:nvGraphicFramePr>
        <p:xfrm>
          <a:off x="2032000" y="719665"/>
          <a:ext cx="8128008" cy="321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5837582" y="1669774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094382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094383" y="2491409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534401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534402" y="2471531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5877339" y="921026"/>
            <a:ext cx="351183" cy="3379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DC4CB-D005-437A-9111-C1BC154033F7}"/>
              </a:ext>
            </a:extLst>
          </p:cNvPr>
          <p:cNvCxnSpPr/>
          <p:nvPr/>
        </p:nvCxnSpPr>
        <p:spPr>
          <a:xfrm flipH="1">
            <a:off x="4359965" y="1139687"/>
            <a:ext cx="1086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8CECAA-DDBB-451B-8B71-C875854EA55B}"/>
              </a:ext>
            </a:extLst>
          </p:cNvPr>
          <p:cNvCxnSpPr/>
          <p:nvPr/>
        </p:nvCxnSpPr>
        <p:spPr>
          <a:xfrm>
            <a:off x="3710609" y="1258957"/>
            <a:ext cx="0" cy="5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5A7537-291D-42EF-B5FA-671B9897750D}"/>
              </a:ext>
            </a:extLst>
          </p:cNvPr>
          <p:cNvCxnSpPr/>
          <p:nvPr/>
        </p:nvCxnSpPr>
        <p:spPr>
          <a:xfrm flipH="1">
            <a:off x="4359965" y="2710070"/>
            <a:ext cx="1086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CD61A4-F6BF-427E-9662-5E89AC4C5A3D}"/>
              </a:ext>
            </a:extLst>
          </p:cNvPr>
          <p:cNvCxnSpPr/>
          <p:nvPr/>
        </p:nvCxnSpPr>
        <p:spPr>
          <a:xfrm flipV="1">
            <a:off x="3710609" y="2107096"/>
            <a:ext cx="0" cy="38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FE2B4B-B7D4-4DA3-92A3-DD9501B24C41}"/>
              </a:ext>
            </a:extLst>
          </p:cNvPr>
          <p:cNvCxnSpPr/>
          <p:nvPr/>
        </p:nvCxnSpPr>
        <p:spPr>
          <a:xfrm>
            <a:off x="4240696" y="1888435"/>
            <a:ext cx="1205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0C87AA-7E29-48C1-A830-235281627182}"/>
              </a:ext>
            </a:extLst>
          </p:cNvPr>
          <p:cNvCxnSpPr/>
          <p:nvPr/>
        </p:nvCxnSpPr>
        <p:spPr>
          <a:xfrm>
            <a:off x="7845289" y="1888435"/>
            <a:ext cx="1205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B4AF8-3041-4582-82E5-DA15CDFE1A81}"/>
              </a:ext>
            </a:extLst>
          </p:cNvPr>
          <p:cNvCxnSpPr/>
          <p:nvPr/>
        </p:nvCxnSpPr>
        <p:spPr>
          <a:xfrm flipV="1">
            <a:off x="9833113" y="1133062"/>
            <a:ext cx="0" cy="5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58B8E-7A40-4409-B6CD-EFE2263CD5E4}"/>
              </a:ext>
            </a:extLst>
          </p:cNvPr>
          <p:cNvCxnSpPr/>
          <p:nvPr/>
        </p:nvCxnSpPr>
        <p:spPr>
          <a:xfrm>
            <a:off x="9833113" y="2107096"/>
            <a:ext cx="0" cy="4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BEEFC-038C-4A80-8C6F-255683C3621F}"/>
              </a:ext>
            </a:extLst>
          </p:cNvPr>
          <p:cNvCxnSpPr/>
          <p:nvPr/>
        </p:nvCxnSpPr>
        <p:spPr>
          <a:xfrm flipH="1">
            <a:off x="9051236" y="921026"/>
            <a:ext cx="477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139591-51C2-402F-83FE-F2BC2283D838}"/>
              </a:ext>
            </a:extLst>
          </p:cNvPr>
          <p:cNvCxnSpPr/>
          <p:nvPr/>
        </p:nvCxnSpPr>
        <p:spPr>
          <a:xfrm flipH="1">
            <a:off x="9051236" y="2491409"/>
            <a:ext cx="477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548790" y="921026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526706" y="2491409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7710564" y="2486513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7677428" y="921026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5874038" y="2549315"/>
            <a:ext cx="351183" cy="3379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43875"/>
              </p:ext>
            </p:extLst>
          </p:nvPr>
        </p:nvGraphicFramePr>
        <p:xfrm>
          <a:off x="2941982" y="719665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6250289" y="1560044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916738" y="821635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916738" y="228700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716389" y="90014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733839" y="2267989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3969978" y="921026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912289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921499" y="2287001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8026565" y="226885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8050342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6314568" y="1661019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64B50-7154-4E17-8928-E4AF068B3861}"/>
              </a:ext>
            </a:extLst>
          </p:cNvPr>
          <p:cNvSpPr txBox="1"/>
          <p:nvPr/>
        </p:nvSpPr>
        <p:spPr>
          <a:xfrm>
            <a:off x="4582503" y="3431962"/>
            <a:ext cx="59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Green’s move,  Dice shows 4. Greens moves to (b, 5)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49F5421-5DE8-4DFD-994D-EC8F0792C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74430"/>
              </p:ext>
            </p:extLst>
          </p:nvPr>
        </p:nvGraphicFramePr>
        <p:xfrm>
          <a:off x="3017420" y="4036817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C4C302EA-8121-409E-8129-04BE4EBFBEFB}"/>
              </a:ext>
            </a:extLst>
          </p:cNvPr>
          <p:cNvSpPr/>
          <p:nvPr/>
        </p:nvSpPr>
        <p:spPr>
          <a:xfrm>
            <a:off x="6325727" y="487719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3EE76B3D-726F-464F-A850-4E25B429BD64}"/>
              </a:ext>
            </a:extLst>
          </p:cNvPr>
          <p:cNvSpPr/>
          <p:nvPr/>
        </p:nvSpPr>
        <p:spPr>
          <a:xfrm>
            <a:off x="3992176" y="4138787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8D3DB853-B4BB-442D-8E33-4A20196E9518}"/>
              </a:ext>
            </a:extLst>
          </p:cNvPr>
          <p:cNvSpPr/>
          <p:nvPr/>
        </p:nvSpPr>
        <p:spPr>
          <a:xfrm>
            <a:off x="3992176" y="5604153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AB45AD-C7A0-4FA8-8B5E-29F5A9D24711}"/>
              </a:ext>
            </a:extLst>
          </p:cNvPr>
          <p:cNvSpPr/>
          <p:nvPr/>
        </p:nvSpPr>
        <p:spPr>
          <a:xfrm>
            <a:off x="8791827" y="4217298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B5FB3AD-CF61-42C4-A743-BE3AFB70929C}"/>
              </a:ext>
            </a:extLst>
          </p:cNvPr>
          <p:cNvSpPr/>
          <p:nvPr/>
        </p:nvSpPr>
        <p:spPr>
          <a:xfrm>
            <a:off x="8809277" y="558514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3020C4-DBAE-42B6-84EC-E855AB505ED9}"/>
              </a:ext>
            </a:extLst>
          </p:cNvPr>
          <p:cNvCxnSpPr>
            <a:cxnSpLocks/>
          </p:cNvCxnSpPr>
          <p:nvPr/>
        </p:nvCxnSpPr>
        <p:spPr>
          <a:xfrm>
            <a:off x="4805992" y="5044431"/>
            <a:ext cx="1070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46FA10-86F3-4A8C-A6B5-D67021F7E64C}"/>
              </a:ext>
            </a:extLst>
          </p:cNvPr>
          <p:cNvSpPr txBox="1"/>
          <p:nvPr/>
        </p:nvSpPr>
        <p:spPr>
          <a:xfrm>
            <a:off x="6987727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CD74C6-28DC-439E-8BB9-7731E841A393}"/>
              </a:ext>
            </a:extLst>
          </p:cNvPr>
          <p:cNvSpPr txBox="1"/>
          <p:nvPr/>
        </p:nvSpPr>
        <p:spPr>
          <a:xfrm>
            <a:off x="6996937" y="560415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09C625-F19A-4A97-80D3-2B36575F0059}"/>
              </a:ext>
            </a:extLst>
          </p:cNvPr>
          <p:cNvSpPr txBox="1"/>
          <p:nvPr/>
        </p:nvSpPr>
        <p:spPr>
          <a:xfrm>
            <a:off x="8102003" y="558600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BDDEEB-8437-441A-945A-A2D87A35021C}"/>
              </a:ext>
            </a:extLst>
          </p:cNvPr>
          <p:cNvSpPr txBox="1"/>
          <p:nvPr/>
        </p:nvSpPr>
        <p:spPr>
          <a:xfrm>
            <a:off x="8125780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010447-13BE-472D-BAA2-5B4A7AA6AB03}"/>
              </a:ext>
            </a:extLst>
          </p:cNvPr>
          <p:cNvSpPr/>
          <p:nvPr/>
        </p:nvSpPr>
        <p:spPr>
          <a:xfrm>
            <a:off x="6390006" y="4978171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0F82D5-1E81-4670-82B6-D2DA713DDC00}"/>
              </a:ext>
            </a:extLst>
          </p:cNvPr>
          <p:cNvSpPr/>
          <p:nvPr/>
        </p:nvSpPr>
        <p:spPr>
          <a:xfrm>
            <a:off x="7229438" y="4919133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/>
        </p:nvGraphicFramePr>
        <p:xfrm>
          <a:off x="2941982" y="719665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6250289" y="1560044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916738" y="821635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916738" y="228700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716389" y="90014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733839" y="2267989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3969978" y="921026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912289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921499" y="2287001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8026565" y="226885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8050342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5579295" y="1607338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64B50-7154-4E17-8928-E4AF068B3861}"/>
              </a:ext>
            </a:extLst>
          </p:cNvPr>
          <p:cNvSpPr txBox="1"/>
          <p:nvPr/>
        </p:nvSpPr>
        <p:spPr>
          <a:xfrm>
            <a:off x="4582503" y="3431962"/>
            <a:ext cx="59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Green’s move,  Dice shows 3. Greens moves to (b, 3)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49F5421-5DE8-4DFD-994D-EC8F0792CAA0}"/>
              </a:ext>
            </a:extLst>
          </p:cNvPr>
          <p:cNvGraphicFramePr>
            <a:graphicFrameLocks noGrp="1"/>
          </p:cNvGraphicFramePr>
          <p:nvPr/>
        </p:nvGraphicFramePr>
        <p:xfrm>
          <a:off x="3017420" y="4036817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C4C302EA-8121-409E-8129-04BE4EBFBEFB}"/>
              </a:ext>
            </a:extLst>
          </p:cNvPr>
          <p:cNvSpPr/>
          <p:nvPr/>
        </p:nvSpPr>
        <p:spPr>
          <a:xfrm>
            <a:off x="6325727" y="487719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3EE76B3D-726F-464F-A850-4E25B429BD64}"/>
              </a:ext>
            </a:extLst>
          </p:cNvPr>
          <p:cNvSpPr/>
          <p:nvPr/>
        </p:nvSpPr>
        <p:spPr>
          <a:xfrm>
            <a:off x="3992176" y="4138787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8D3DB853-B4BB-442D-8E33-4A20196E9518}"/>
              </a:ext>
            </a:extLst>
          </p:cNvPr>
          <p:cNvSpPr/>
          <p:nvPr/>
        </p:nvSpPr>
        <p:spPr>
          <a:xfrm>
            <a:off x="3992176" y="5604153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AB45AD-C7A0-4FA8-8B5E-29F5A9D24711}"/>
              </a:ext>
            </a:extLst>
          </p:cNvPr>
          <p:cNvSpPr/>
          <p:nvPr/>
        </p:nvSpPr>
        <p:spPr>
          <a:xfrm>
            <a:off x="8791827" y="4217298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B5FB3AD-CF61-42C4-A743-BE3AFB70929C}"/>
              </a:ext>
            </a:extLst>
          </p:cNvPr>
          <p:cNvSpPr/>
          <p:nvPr/>
        </p:nvSpPr>
        <p:spPr>
          <a:xfrm>
            <a:off x="8809277" y="558514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3020C4-DBAE-42B6-84EC-E855AB505ED9}"/>
              </a:ext>
            </a:extLst>
          </p:cNvPr>
          <p:cNvCxnSpPr>
            <a:cxnSpLocks/>
          </p:cNvCxnSpPr>
          <p:nvPr/>
        </p:nvCxnSpPr>
        <p:spPr>
          <a:xfrm>
            <a:off x="4047036" y="5070329"/>
            <a:ext cx="1070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46FA10-86F3-4A8C-A6B5-D67021F7E64C}"/>
              </a:ext>
            </a:extLst>
          </p:cNvPr>
          <p:cNvSpPr txBox="1"/>
          <p:nvPr/>
        </p:nvSpPr>
        <p:spPr>
          <a:xfrm>
            <a:off x="6987727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CD74C6-28DC-439E-8BB9-7731E841A393}"/>
              </a:ext>
            </a:extLst>
          </p:cNvPr>
          <p:cNvSpPr txBox="1"/>
          <p:nvPr/>
        </p:nvSpPr>
        <p:spPr>
          <a:xfrm>
            <a:off x="6996937" y="57499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09C625-F19A-4A97-80D3-2B36575F0059}"/>
              </a:ext>
            </a:extLst>
          </p:cNvPr>
          <p:cNvSpPr txBox="1"/>
          <p:nvPr/>
        </p:nvSpPr>
        <p:spPr>
          <a:xfrm>
            <a:off x="8102003" y="558600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BDDEEB-8437-441A-945A-A2D87A35021C}"/>
              </a:ext>
            </a:extLst>
          </p:cNvPr>
          <p:cNvSpPr txBox="1"/>
          <p:nvPr/>
        </p:nvSpPr>
        <p:spPr>
          <a:xfrm>
            <a:off x="8125780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010447-13BE-472D-BAA2-5B4A7AA6AB03}"/>
              </a:ext>
            </a:extLst>
          </p:cNvPr>
          <p:cNvSpPr/>
          <p:nvPr/>
        </p:nvSpPr>
        <p:spPr>
          <a:xfrm>
            <a:off x="7153887" y="5523663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0F82D5-1E81-4670-82B6-D2DA713DDC00}"/>
              </a:ext>
            </a:extLst>
          </p:cNvPr>
          <p:cNvSpPr/>
          <p:nvPr/>
        </p:nvSpPr>
        <p:spPr>
          <a:xfrm>
            <a:off x="5602978" y="4927737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Malhotra</dc:creator>
  <cp:lastModifiedBy>Sidharth Malhotra</cp:lastModifiedBy>
  <cp:revision>12</cp:revision>
  <dcterms:created xsi:type="dcterms:W3CDTF">2018-12-03T23:30:36Z</dcterms:created>
  <dcterms:modified xsi:type="dcterms:W3CDTF">2018-12-04T00:32:41Z</dcterms:modified>
</cp:coreProperties>
</file>